
<file path=[Content_Types].xml><?xml version="1.0" encoding="utf-8"?>
<Types xmlns="http://schemas.openxmlformats.org/package/2006/content-types">
  <Override PartName="/ppt/slideMasters/slideMaster3.xml" ContentType="application/vnd.openxmlformats-officedocument.presentationml.slideMaster+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tags/tag8.xml" ContentType="application/vnd.openxmlformats-officedocument.presentationml.tags+xml"/>
  <Override PartName="/ppt/slides/slide36.xml" ContentType="application/vnd.openxmlformats-officedocument.presentationml.slide+xml"/>
  <Override PartName="/ppt/diagrams/colors11.xml" ContentType="application/vnd.openxmlformats-officedocument.drawingml.diagramColors+xml"/>
  <Override PartName="/ppt/slides/slide25.xml" ContentType="application/vnd.openxmlformats-officedocument.presentationml.slide+xml"/>
  <Override PartName="/ppt/slideLayouts/slideLayout2.xml" ContentType="application/vnd.openxmlformats-officedocument.presentationml.slideLayout+xml"/>
  <Override PartName="/ppt/diagrams/layout9.xml" ContentType="application/vnd.openxmlformats-officedocument.drawingml.diagramLayout+xml"/>
  <Override PartName="/ppt/diagrams/data13.xml" ContentType="application/vnd.openxmlformats-officedocument.drawingml.diagramData+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tags/tag38.xml" ContentType="application/vnd.openxmlformats-officedocument.presentationml.tags+xml"/>
  <Override PartName="/ppt/notesSlides/notesSlide16.xml" ContentType="application/vnd.openxmlformats-officedocument.presentationml.notesSlide+xml"/>
  <Override PartName="/ppt/tableStyles.xml" ContentType="application/vnd.openxmlformats-officedocument.presentationml.tableStyles+xml"/>
  <Override PartName="/ppt/tags/tag16.xml" ContentType="application/vnd.openxmlformats-officedocument.presentationml.tags+xml"/>
  <Override PartName="/ppt/tags/tag27.xml" ContentType="application/vnd.openxmlformats-officedocument.presentationml.tags+xml"/>
  <Override PartName="/ppt/diagrams/layout1.xml" ContentType="application/vnd.openxmlformats-officedocument.drawingml.diagramLayout+xml"/>
  <Override PartName="/ppt/diagrams/data2.xml" ContentType="application/vnd.openxmlformats-officedocument.drawingml.diagramData+xml"/>
  <Override PartName="/ppt/notesSlides/notesSlide7.xml" ContentType="application/vnd.openxmlformats-officedocument.presentationml.notesSlide+xml"/>
  <Override PartName="/ppt/tags/tag41.xml" ContentType="application/vnd.openxmlformats-officedocument.presentationml.tags+xml"/>
  <Override PartName="/ppt/diagrams/colors4.xml" ContentType="application/vnd.openxmlformats-officedocument.drawingml.diagramColors+xml"/>
  <Override PartName="/ppt/diagrams/drawing10.xml" ContentType="application/vnd.ms-office.drawingml.diagramDrawing+xml"/>
  <Override PartName="/ppt/tags/tag30.xml" ContentType="application/vnd.openxmlformats-officedocument.presentationml.tags+xml"/>
  <Override PartName="/customXml/itemProps2.xml" ContentType="application/vnd.openxmlformats-officedocument.customXml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slideLayouts/slideLayout29.xml" ContentType="application/vnd.openxmlformats-officedocument.presentationml.slideLayout+xml"/>
  <Override PartName="/ppt/diagrams/drawing3.xml" ContentType="application/vnd.ms-office.drawingml.diagramDrawing+xml"/>
  <Override PartName="/ppt/slides/slide55.xml" ContentType="application/vnd.openxmlformats-officedocument.presentationml.slide+xml"/>
  <Override PartName="/ppt/slideLayouts/slideLayout18.xml" ContentType="application/vnd.openxmlformats-officedocument.presentationml.slideLayout+xml"/>
  <Override PartName="/ppt/theme/theme2.xml" ContentType="application/vnd.openxmlformats-officedocument.theme+xml"/>
  <Override PartName="/ppt/diagrams/quickStyle3.xml" ContentType="application/vnd.openxmlformats-officedocument.drawingml.diagramStyle+xml"/>
  <Override PartName="/ppt/tags/tag5.xml" ContentType="application/vnd.openxmlformats-officedocument.presentationml.tags+xml"/>
  <Override PartName="/ppt/slides/slide33.xml" ContentType="application/vnd.openxmlformats-officedocument.presentationml.slide+xml"/>
  <Override PartName="/ppt/slides/slide44.xml" ContentType="application/vnd.openxmlformats-officedocument.presentationml.slide+xml"/>
  <Default Extension="emf" ContentType="image/x-emf"/>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slideLayouts/slideLayout14.xml" ContentType="application/vnd.openxmlformats-officedocument.presentationml.slideLayout+xml"/>
  <Override PartName="/ppt/slideLayouts/slideLayout32.xml" ContentType="application/vnd.openxmlformats-officedocument.presentationml.slideLayout+xml"/>
  <Override PartName="/ppt/diagrams/layout6.xml" ContentType="application/vnd.openxmlformats-officedocument.drawingml.diagramLayout+xml"/>
  <Override PartName="/ppt/diagrams/data10.xml" ContentType="application/vnd.openxmlformats-officedocument.drawingml.diagramData+xml"/>
  <Override PartName="/ppt/tags/tag1.xml" ContentType="application/vnd.openxmlformats-officedocument.presentationml.tags+xml"/>
  <Override PartName="/ppt/tags/tag28.xml" ContentType="application/vnd.openxmlformats-officedocument.presentationml.tags+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slideLayouts/slideLayout21.xml" ContentType="application/vnd.openxmlformats-officedocument.presentationml.slideLayout+xml"/>
  <Override PartName="/ppt/diagrams/data7.xml" ContentType="application/vnd.openxmlformats-officedocument.drawingml.diagramData+xml"/>
  <Override PartName="/ppt/diagrams/colors9.xml" ContentType="application/vnd.openxmlformats-officedocument.drawingml.diagramColors+xml"/>
  <Override PartName="/ppt/tags/tag17.xml" ContentType="application/vnd.openxmlformats-officedocument.presentationml.tags+xml"/>
  <Override PartName="/ppt/tags/tag35.xml" ContentType="application/vnd.openxmlformats-officedocument.presentationml.tags+xml"/>
  <Override PartName="/ppt/tags/tag46.xml" ContentType="application/vnd.openxmlformats-officedocument.presentationml.tags+xml"/>
  <Override PartName="/ppt/notesSlides/notesSlide13.xml" ContentType="application/vnd.openxmlformats-officedocument.presentationml.notesSlide+xml"/>
  <Override PartName="/ppt/diagrams/quickStyle14.xml" ContentType="application/vnd.openxmlformats-officedocument.drawingml.diagramStyle+xml"/>
  <Default Extension="wdp" ContentType="image/vnd.ms-photo"/>
  <Override PartName="/ppt/slideLayouts/slideLayout10.xml" ContentType="application/vnd.openxmlformats-officedocument.presentationml.slideLayout+xml"/>
  <Default Extension="gif" ContentType="image/gif"/>
  <Override PartName="/ppt/diagrams/layout2.xml" ContentType="application/vnd.openxmlformats-officedocument.drawingml.diagramLayout+xml"/>
  <Default Extension="vml" ContentType="application/vnd.openxmlformats-officedocument.vmlDrawing"/>
  <Override PartName="/ppt/diagrams/drawing8.xml" ContentType="application/vnd.ms-office.drawingml.diagramDrawing+xml"/>
  <Override PartName="/ppt/notesSlides/notesSlide8.xml" ContentType="application/vnd.openxmlformats-officedocument.presentationml.notesSlide+xml"/>
  <Override PartName="/ppt/tags/tag24.xml" ContentType="application/vnd.openxmlformats-officedocument.presentationml.tags+xml"/>
  <Override PartName="/ppt/diagrams/data3.xml" ContentType="application/vnd.openxmlformats-officedocument.drawingml.diagramData+xml"/>
  <Override PartName="/ppt/diagrams/colors5.xml" ContentType="application/vnd.openxmlformats-officedocument.drawingml.diagramColors+xml"/>
  <Override PartName="/ppt/diagrams/quickStyle8.xml" ContentType="application/vnd.openxmlformats-officedocument.drawingml.diagramStyle+xml"/>
  <Override PartName="/ppt/diagrams/quickStyle10.xml" ContentType="application/vnd.openxmlformats-officedocument.drawingml.diagramStyle+xml"/>
  <Override PartName="/ppt/diagrams/drawing11.xml" ContentType="application/vnd.ms-office.drawingml.diagramDrawing+xml"/>
  <Override PartName="/ppt/tags/tag13.xml" ContentType="application/vnd.openxmlformats-officedocument.presentationml.tags+xml"/>
  <Override PartName="/ppt/tags/tag31.xml" ContentType="application/vnd.openxmlformats-officedocument.presentationml.tags+xml"/>
  <Override PartName="/ppt/tags/tag42.xml" ContentType="application/vnd.openxmlformats-officedocument.presentationml.tags+xml"/>
  <Override PartName="/ppt/diagrams/layout14.xml" ContentType="application/vnd.openxmlformats-officedocument.drawingml.diagramLayout+xml"/>
  <Override PartName="/ppt/slides/slide49.xml" ContentType="application/vnd.openxmlformats-officedocument.presentationml.slide+xml"/>
  <Override PartName="/ppt/diagrams/drawing4.xml" ContentType="application/vnd.ms-office.drawingml.diagramDrawing+xml"/>
  <Override PartName="/ppt/notesSlides/notesSlide4.xml" ContentType="application/vnd.openxmlformats-officedocument.presentationml.notesSlide+xml"/>
  <Override PartName="/ppt/tags/tag20.xml" ContentType="application/vnd.openxmlformats-officedocument.presentationml.tags+xml"/>
  <Override PartName="/docProps/core.xml" ContentType="application/vnd.openxmlformats-package.core-properties+xml"/>
  <Override PartName="/customXml/itemProps3.xml" ContentType="application/vnd.openxmlformats-officedocument.customXml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diagrams/colors1.xml" ContentType="application/vnd.openxmlformats-officedocument.drawingml.diagramColors+xml"/>
  <Override PartName="/ppt/diagrams/quickStyle4.xml" ContentType="application/vnd.openxmlformats-officedocument.drawingml.diagramStyle+xml"/>
  <Override PartName="/ppt/diagrams/layout10.xml" ContentType="application/vnd.openxmlformats-officedocument.drawingml.diagramLayout+xml"/>
  <Override PartName="/ppt/diagrams/colors13.xml" ContentType="application/vnd.openxmlformats-officedocument.drawingml.diagramColors+xml"/>
  <Override PartName="/ppt/tags/tag6.xml" ContentType="application/vnd.openxmlformats-officedocument.presentationml.tags+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diagrams/data11.xml" ContentType="application/vnd.openxmlformats-officedocument.drawingml.diagramData+xml"/>
  <Override PartName="/ppt/tags/tag2.xml" ContentType="application/vnd.openxmlformats-officedocument.presentationml.tags+xml"/>
  <Default Extension="wmf" ContentType="image/x-wmf"/>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diagrams/layout7.xml" ContentType="application/vnd.openxmlformats-officedocument.drawingml.diagramLayout+xml"/>
  <Override PartName="/ppt/diagrams/data8.xml" ContentType="application/vnd.openxmlformats-officedocument.drawingml.diagramData+xml"/>
  <Override PartName="/ppt/tags/tag29.xml" ContentType="application/vnd.openxmlformats-officedocument.presentationml.tags+xml"/>
  <Override PartName="/ppt/tags/tag47.xml" ContentType="application/vnd.openxmlformats-officedocument.presentationml.tags+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tags/tag18.xml" ContentType="application/vnd.openxmlformats-officedocument.presentationml.tags+xml"/>
  <Override PartName="/ppt/tags/tag36.xml" ContentType="application/vnd.openxmlformats-officedocument.presentationml.tags+xml"/>
  <Override PartName="/ppt/notesSlides/notesSlide14.xml" ContentType="application/vnd.openxmlformats-officedocument.presentationml.notesSlide+xml"/>
  <Override PartName="/ppt/diagrams/layout3.xml" ContentType="application/vnd.openxmlformats-officedocument.drawingml.diagramLayout+xml"/>
  <Override PartName="/ppt/diagrams/data4.xml" ContentType="application/vnd.openxmlformats-officedocument.drawingml.diagramData+xml"/>
  <Override PartName="/ppt/diagrams/drawing9.xml" ContentType="application/vnd.ms-office.drawingml.diagramDrawing+xml"/>
  <Override PartName="/ppt/notesSlides/notesSlide9.xml" ContentType="application/vnd.openxmlformats-officedocument.presentationml.notesSlide+xml"/>
  <Override PartName="/ppt/tags/tag14.xml" ContentType="application/vnd.openxmlformats-officedocument.presentationml.tags+xml"/>
  <Override PartName="/ppt/tags/tag25.xml" ContentType="application/vnd.openxmlformats-officedocument.presentationml.tags+xml"/>
  <Override PartName="/ppt/tags/tag43.xml" ContentType="application/vnd.openxmlformats-officedocument.presentationml.tags+xml"/>
  <Override PartName="/ppt/diagrams/colors6.xml" ContentType="application/vnd.openxmlformats-officedocument.drawingml.diagramColors+xml"/>
  <Override PartName="/ppt/diagrams/quickStyle9.xml" ContentType="application/vnd.openxmlformats-officedocument.drawingml.diagramStyle+xml"/>
  <Override PartName="/ppt/diagrams/quickStyle11.xml" ContentType="application/vnd.openxmlformats-officedocument.drawingml.diagramStyle+xml"/>
  <Override PartName="/ppt/diagrams/drawing12.xml" ContentType="application/vnd.ms-office.drawingml.diagramDrawing+xml"/>
  <Override PartName="/ppt/notesSlides/notesSlide10.xml" ContentType="application/vnd.openxmlformats-officedocument.presentationml.notesSlide+xml"/>
  <Override PartName="/ppt/tags/tag32.xml" ContentType="application/vnd.openxmlformats-officedocument.presentationml.tags+xml"/>
  <Override PartName="/ppt/slides/slide7.xml" ContentType="application/vnd.openxmlformats-officedocument.presentationml.slide+xml"/>
  <Override PartName="/ppt/slideLayouts/slideLayout9.xml" ContentType="application/vnd.openxmlformats-officedocument.presentationml.slideLayout+xml"/>
  <Override PartName="/ppt/diagrams/drawing5.xml" ContentType="application/vnd.ms-office.drawingml.diagramDrawing+xml"/>
  <Override PartName="/ppt/diagrams/layout11.xml" ContentType="application/vnd.openxmlformats-officedocument.drawingml.diagramLayout+xml"/>
  <Override PartName="/ppt/notesSlides/notesSlide5.xml" ContentType="application/vnd.openxmlformats-officedocument.presentationml.notesSlide+xml"/>
  <Override PartName="/ppt/tags/tag10.xml" ContentType="application/vnd.openxmlformats-officedocument.presentationml.tags+xml"/>
  <Override PartName="/ppt/tags/tag21.xml" ContentType="application/vnd.openxmlformats-officedocument.presentationml.tags+xml"/>
  <Override PartName="/ppt/diagrams/colors14.xml" ContentType="application/vnd.openxmlformats-officedocument.drawingml.diagramColors+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theme/theme4.xml" ContentType="application/vnd.openxmlformats-officedocument.theme+xml"/>
  <Override PartName="/ppt/diagrams/colors2.xml" ContentType="application/vnd.openxmlformats-officedocument.drawingml.diagramColors+xml"/>
  <Override PartName="/ppt/diagrams/quickStyle5.xml" ContentType="application/vnd.openxmlformats-officedocument.drawingml.diagramStyle+xml"/>
  <Override PartName="/ppt/notesSlides/notesSlide1.xml" ContentType="application/vnd.openxmlformats-officedocument.presentationml.notesSlide+xml"/>
  <Override PartName="/ppt/tags/tag7.xml" ContentType="application/vnd.openxmlformats-officedocument.presentationml.tags+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diagrams/drawing1.xml" ContentType="application/vnd.ms-office.drawingml.diagramDrawing+xml"/>
  <Override PartName="/ppt/diagrams/colors10.xml" ContentType="application/vnd.openxmlformats-officedocument.drawingml.diagramColors+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Default Extension="jpeg" ContentType="image/jpeg"/>
  <Override PartName="/ppt/slideLayouts/slideLayout16.xml" ContentType="application/vnd.openxmlformats-officedocument.presentationml.slideLayout+xml"/>
  <Override PartName="/ppt/diagrams/quickStyle1.xml" ContentType="application/vnd.openxmlformats-officedocument.drawingml.diagramStyle+xml"/>
  <Override PartName="/ppt/diagrams/layout8.xml" ContentType="application/vnd.openxmlformats-officedocument.drawingml.diagramLayout+xml"/>
  <Override PartName="/ppt/diagrams/data12.xml" ContentType="application/vnd.openxmlformats-officedocument.drawingml.diagramData+xml"/>
  <Override PartName="/ppt/tags/tag3.xml" ContentType="application/vnd.openxmlformats-officedocument.presentationml.tags+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diagrams/data9.xml" ContentType="application/vnd.openxmlformats-officedocument.drawingml.diagramData+xml"/>
  <Override PartName="/ppt/tags/tag19.xml" ContentType="application/vnd.openxmlformats-officedocument.presentationml.tags+xml"/>
  <Override PartName="/ppt/tags/tag37.xml" ContentType="application/vnd.openxmlformats-officedocument.presentationml.tags+xml"/>
  <Override PartName="/ppt/notesSlides/notesSlide15.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30.xml" ContentType="application/vnd.openxmlformats-officedocument.presentationml.slideLayout+xml"/>
  <Override PartName="/ppt/diagrams/layout4.xml" ContentType="application/vnd.openxmlformats-officedocument.drawingml.diagramLayout+xml"/>
  <Override PartName="/ppt/tags/tag26.xml" ContentType="application/vnd.openxmlformats-officedocument.presentationml.tags+xml"/>
  <Override PartName="/ppt/diagrams/data5.xml" ContentType="application/vnd.openxmlformats-officedocument.drawingml.diagramData+xml"/>
  <Override PartName="/ppt/diagrams/colors7.xml" ContentType="application/vnd.openxmlformats-officedocument.drawingml.diagramColors+xml"/>
  <Override PartName="/ppt/diagrams/quickStyle12.xml" ContentType="application/vnd.openxmlformats-officedocument.drawingml.diagramStyle+xml"/>
  <Override PartName="/ppt/diagrams/drawing13.xml" ContentType="application/vnd.ms-office.drawingml.diagramDrawing+xml"/>
  <Override PartName="/ppt/tags/tag15.xml" ContentType="application/vnd.openxmlformats-officedocument.presentationml.tags+xml"/>
  <Override PartName="/ppt/notesSlides/notesSlide11.xml" ContentType="application/vnd.openxmlformats-officedocument.presentationml.notesSlide+xml"/>
  <Override PartName="/ppt/tags/tag33.xml" ContentType="application/vnd.openxmlformats-officedocument.presentationml.tags+xml"/>
  <Override PartName="/ppt/tags/tag44.xml" ContentType="application/vnd.openxmlformats-officedocument.presentationml.tags+xml"/>
  <Override PartName="/ppt/diagrams/drawing6.xml" ContentType="application/vnd.ms-office.drawingml.diagramDrawing+xml"/>
  <Override PartName="/ppt/notesSlides/notesSlide6.xml" ContentType="application/vnd.openxmlformats-officedocument.presentationml.notesSlide+xml"/>
  <Override PartName="/ppt/tags/tag22.xml" ContentType="application/vnd.openxmlformats-officedocument.presentationml.tags+xml"/>
  <Override PartName="/ppt/tags/tag40.xml" ContentType="application/vnd.openxmlformats-officedocument.presentationml.tags+xml"/>
  <Override PartName="/ppt/slides/slide8.xml" ContentType="application/vnd.openxmlformats-officedocument.presentationml.slide+xml"/>
  <Override PartName="/ppt/diagrams/data1.xml" ContentType="application/vnd.openxmlformats-officedocument.drawingml.diagramData+xml"/>
  <Override PartName="/ppt/diagrams/colors3.xml" ContentType="application/vnd.openxmlformats-officedocument.drawingml.diagramColors+xml"/>
  <Override PartName="/ppt/diagrams/quickStyle6.xml" ContentType="application/vnd.openxmlformats-officedocument.drawingml.diagramStyle+xml"/>
  <Override PartName="/ppt/diagrams/layout12.xml" ContentType="application/vnd.openxmlformats-officedocument.drawingml.diagramLayout+xml"/>
  <Override PartName="/ppt/tags/tag11.xml" ContentType="application/vnd.openxmlformats-officedocument.presentationml.tags+xml"/>
  <Override PartName="/ppt/slides/slide29.xml" ContentType="application/vnd.openxmlformats-officedocument.presentationml.slide+xml"/>
  <Override PartName="/ppt/diagrams/drawing2.xml" ContentType="application/vnd.ms-office.drawingml.diagramDrawing+xml"/>
  <Override PartName="/customXml/itemProps1.xml" ContentType="application/vnd.openxmlformats-officedocument.customXmlProperties+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diagrams/quickStyle2.xml" ContentType="application/vnd.openxmlformats-officedocument.drawingml.diagramStyle+xml"/>
  <Override PartName="/ppt/tags/tag4.xml" ContentType="application/vnd.openxmlformats-officedocument.presentationml.tags+xml"/>
  <Override PartName="/ppt/slides/slide43.xml" ContentType="application/vnd.openxmlformats-officedocument.presentationml.slide+xml"/>
  <Override PartName="/ppt/theme/theme1.xml" ContentType="application/vnd.openxmlformats-officedocument.theme+xml"/>
  <Override PartName="/ppt/slides/slide32.xml" ContentType="application/vnd.openxmlformats-officedocument.presentationml.slide+xml"/>
  <Default Extension="fntdata" ContentType="application/x-fontdata"/>
  <Override PartName="/ppt/slides/slide10.xml" ContentType="application/vnd.openxmlformats-officedocument.presentationml.slide+xml"/>
  <Override PartName="/ppt/slides/slide21.xml" ContentType="application/vnd.openxmlformats-officedocument.presentationml.slide+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diagrams/layout5.xml" ContentType="application/vnd.openxmlformats-officedocument.drawingml.diagramLayout+xml"/>
  <Override PartName="/ppt/diagrams/data6.xml" ContentType="application/vnd.openxmlformats-officedocument.drawingml.diagramData+xml"/>
  <Override PartName="/ppt/tags/tag45.xml" ContentType="application/vnd.openxmlformats-officedocument.presentationml.tags+xml"/>
  <Override PartName="/docProps/custom.xml" ContentType="application/vnd.openxmlformats-officedocument.custom-properties+xml"/>
  <Override PartName="/ppt/diagrams/colors8.xml" ContentType="application/vnd.openxmlformats-officedocument.drawingml.diagramColors+xml"/>
  <Override PartName="/ppt/diagrams/quickStyle13.xml" ContentType="application/vnd.openxmlformats-officedocument.drawingml.diagramStyle+xml"/>
  <Override PartName="/ppt/tags/tag34.xml" ContentType="application/vnd.openxmlformats-officedocument.presentationml.tags+xml"/>
  <Override PartName="/ppt/notesSlides/notesSlide12.xml" ContentType="application/vnd.openxmlformats-officedocument.presentationml.notesSlide+xml"/>
  <Override PartName="/ppt/diagrams/drawing14.xml" ContentType="application/vnd.ms-office.drawingml.diagramDrawing+xml"/>
  <Override PartName="/ppt/diagrams/drawing7.xml" ContentType="application/vnd.ms-office.drawingml.diagramDrawing+xml"/>
  <Override PartName="/ppt/diagrams/layout13.xml" ContentType="application/vnd.openxmlformats-officedocument.drawingml.diagramLayout+xml"/>
  <Override PartName="/ppt/tags/tag12.xml" ContentType="application/vnd.openxmlformats-officedocument.presentationml.tags+xml"/>
  <Override PartName="/ppt/tags/tag23.xml" ContentType="application/vnd.openxmlformats-officedocument.presentationml.tags+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diagrams/quickStyle7.xml" ContentType="application/vnd.openxmlformats-officedocument.drawingml.diagramStyle+xml"/>
  <Override PartName="/ppt/tags/tag9.xml" ContentType="application/vnd.openxmlformats-officedocument.presentationml.tags+xml"/>
  <Override PartName="/ppt/slides/slide48.xml" ContentType="application/vnd.openxmlformats-officedocument.presentationml.slide+xml"/>
  <Default Extension="bin" ContentType="application/vnd.openxmlformats-officedocument.oleObject"/>
  <Override PartName="/ppt/diagrams/colors12.xml" ContentType="application/vnd.openxmlformats-officedocument.drawingml.diagramColors+xml"/>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diagrams/data14.xml" ContentType="application/vnd.openxmlformats-officedocument.drawingml.diagramData+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tags/tag39.xml" ContentType="application/vnd.openxmlformats-officedocument.presentationml.tag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saveSubsetFonts="1">
  <p:sldMasterIdLst>
    <p:sldMasterId id="2147483648" r:id="rId4"/>
    <p:sldMasterId id="2147483673" r:id="rId5"/>
    <p:sldMasterId id="2147483686" r:id="rId6"/>
  </p:sldMasterIdLst>
  <p:notesMasterIdLst>
    <p:notesMasterId r:id="rId69"/>
  </p:notesMasterIdLst>
  <p:sldIdLst>
    <p:sldId id="276" r:id="rId7"/>
    <p:sldId id="281" r:id="rId8"/>
    <p:sldId id="277" r:id="rId9"/>
    <p:sldId id="264" r:id="rId10"/>
    <p:sldId id="265" r:id="rId11"/>
    <p:sldId id="266" r:id="rId12"/>
    <p:sldId id="267" r:id="rId13"/>
    <p:sldId id="345" r:id="rId14"/>
    <p:sldId id="327" r:id="rId15"/>
    <p:sldId id="320" r:id="rId16"/>
    <p:sldId id="268" r:id="rId17"/>
    <p:sldId id="269" r:id="rId18"/>
    <p:sldId id="271" r:id="rId19"/>
    <p:sldId id="270" r:id="rId20"/>
    <p:sldId id="273" r:id="rId21"/>
    <p:sldId id="274" r:id="rId22"/>
    <p:sldId id="329" r:id="rId23"/>
    <p:sldId id="328" r:id="rId24"/>
    <p:sldId id="330" r:id="rId25"/>
    <p:sldId id="331" r:id="rId26"/>
    <p:sldId id="332" r:id="rId27"/>
    <p:sldId id="333" r:id="rId28"/>
    <p:sldId id="334" r:id="rId29"/>
    <p:sldId id="335" r:id="rId30"/>
    <p:sldId id="336" r:id="rId31"/>
    <p:sldId id="339" r:id="rId32"/>
    <p:sldId id="340" r:id="rId33"/>
    <p:sldId id="343" r:id="rId34"/>
    <p:sldId id="344" r:id="rId35"/>
    <p:sldId id="346" r:id="rId36"/>
    <p:sldId id="347" r:id="rId37"/>
    <p:sldId id="348" r:id="rId38"/>
    <p:sldId id="349" r:id="rId39"/>
    <p:sldId id="350" r:id="rId40"/>
    <p:sldId id="351" r:id="rId41"/>
    <p:sldId id="352" r:id="rId42"/>
    <p:sldId id="337" r:id="rId43"/>
    <p:sldId id="338" r:id="rId44"/>
    <p:sldId id="353" r:id="rId45"/>
    <p:sldId id="355" r:id="rId46"/>
    <p:sldId id="356" r:id="rId47"/>
    <p:sldId id="357" r:id="rId48"/>
    <p:sldId id="358" r:id="rId49"/>
    <p:sldId id="359" r:id="rId50"/>
    <p:sldId id="360" r:id="rId51"/>
    <p:sldId id="361" r:id="rId52"/>
    <p:sldId id="362" r:id="rId53"/>
    <p:sldId id="363" r:id="rId54"/>
    <p:sldId id="326" r:id="rId55"/>
    <p:sldId id="341" r:id="rId56"/>
    <p:sldId id="342" r:id="rId57"/>
    <p:sldId id="364" r:id="rId58"/>
    <p:sldId id="365" r:id="rId59"/>
    <p:sldId id="366" r:id="rId60"/>
    <p:sldId id="367" r:id="rId61"/>
    <p:sldId id="368" r:id="rId62"/>
    <p:sldId id="275" r:id="rId63"/>
    <p:sldId id="369" r:id="rId64"/>
    <p:sldId id="370" r:id="rId65"/>
    <p:sldId id="371" r:id="rId66"/>
    <p:sldId id="372" r:id="rId67"/>
    <p:sldId id="373" r:id="rId68"/>
  </p:sldIdLst>
  <p:sldSz cx="12188825" cy="6858000"/>
  <p:notesSz cx="6858000" cy="9144000"/>
  <p:embeddedFontLst>
    <p:embeddedFont>
      <p:font typeface="Segoe UI" pitchFamily="34" charset="0"/>
      <p:regular r:id="rId70"/>
      <p:bold r:id="rId71"/>
      <p:italic r:id="rId72"/>
      <p:boldItalic r:id="rId73"/>
    </p:embeddedFont>
    <p:embeddedFont>
      <p:font typeface="Calibri" pitchFamily="34" charset="0"/>
      <p:regular r:id="rId74"/>
      <p:bold r:id="rId75"/>
      <p:italic r:id="rId76"/>
      <p:boldItalic r:id="rId77"/>
    </p:embeddedFont>
    <p:embeddedFont>
      <p:font typeface="Segoe Light" charset="0"/>
      <p:regular r:id="rId78"/>
      <p:italic r:id="rId79"/>
    </p:embeddedFont>
    <p:embeddedFont>
      <p:font typeface="Verdana" pitchFamily="34" charset="0"/>
      <p:regular r:id="rId80"/>
      <p:bold r:id="rId81"/>
      <p:italic r:id="rId82"/>
      <p:boldItalic r:id="rId83"/>
    </p:embeddedFont>
    <p:embeddedFont>
      <p:font typeface="Webdings" pitchFamily="18" charset="2"/>
      <p:regular r:id="rId84"/>
    </p:embeddedFont>
    <p:embeddedFont>
      <p:font typeface="Segoe" charset="0"/>
      <p:regular r:id="rId85"/>
      <p:bold r:id="rId86"/>
      <p:italic r:id="rId87"/>
      <p:boldItalic r:id="rId88"/>
    </p:embeddedFont>
    <p:embeddedFont>
      <p:font typeface="黑体" pitchFamily="49" charset="-122"/>
      <p:regular r:id="rId89"/>
    </p:embeddedFont>
    <p:embeddedFont>
      <p:font typeface="Consolas" pitchFamily="49" charset="0"/>
      <p:regular r:id="rId90"/>
      <p:bold r:id="rId91"/>
      <p:italic r:id="rId92"/>
      <p:boldItalic r:id="rId93"/>
    </p:embeddedFont>
    <p:embeddedFont>
      <p:font typeface="MS PGothic" pitchFamily="34" charset="-128"/>
      <p:regular r:id="rId94"/>
    </p:embeddedFont>
    <p:embeddedFont>
      <p:font typeface="Cambria" pitchFamily="18" charset="0"/>
      <p:regular r:id="rId95"/>
      <p:bold r:id="rId96"/>
      <p:italic r:id="rId97"/>
      <p:boldItalic r:id="rId98"/>
    </p:embeddedFont>
  </p:embeddedFontLst>
  <p:defaultTex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p:defaultTextStyle>
  <p:extLst>
    <p:ext uri="{521415D9-36F7-43E2-AB2F-B90AF26B5E84}">
      <p14:sectionLst xmlns="" xmlns:p14="http://schemas.microsoft.com/office/powerpoint/2010/main">
        <p14:section name="Title" id="{CA57ACCC-6A0E-45BA-9ACA-780CC250FD01}">
          <p14:sldIdLst>
            <p14:sldId id="276"/>
            <p14:sldId id="281"/>
          </p14:sldIdLst>
        </p14:section>
        <p14:section name="Data Platform" id="{6C84C1A1-EE9C-4678-A6B2-4A2813E2C18D}">
          <p14:sldIdLst>
            <p14:sldId id="277"/>
            <p14:sldId id="264"/>
            <p14:sldId id="265"/>
            <p14:sldId id="266"/>
            <p14:sldId id="267"/>
            <p14:sldId id="345"/>
            <p14:sldId id="327"/>
            <p14:sldId id="320"/>
            <p14:sldId id="268"/>
            <p14:sldId id="269"/>
            <p14:sldId id="271"/>
            <p14:sldId id="270"/>
            <p14:sldId id="273"/>
            <p14:sldId id="274"/>
          </p14:sldIdLst>
        </p14:section>
        <p14:section name="SQL Server Data Tools" id="{FDD20978-B351-45DB-A0F7-6B322244C7FB}">
          <p14:sldIdLst>
            <p14:sldId id="329"/>
            <p14:sldId id="328"/>
            <p14:sldId id="330"/>
            <p14:sldId id="331"/>
            <p14:sldId id="332"/>
            <p14:sldId id="333"/>
            <p14:sldId id="334"/>
            <p14:sldId id="335"/>
            <p14:sldId id="336"/>
            <p14:sldId id="339"/>
            <p14:sldId id="340"/>
            <p14:sldId id="343"/>
            <p14:sldId id="344"/>
          </p14:sldIdLst>
        </p14:section>
        <p14:section name="Reporting and Analytics" id="{6C4D822F-2E3A-4D3F-8B88-2440437C915F}">
          <p14:sldIdLst>
            <p14:sldId id="346"/>
            <p14:sldId id="347"/>
            <p14:sldId id="348"/>
            <p14:sldId id="349"/>
            <p14:sldId id="350"/>
            <p14:sldId id="351"/>
            <p14:sldId id="352"/>
            <p14:sldId id="337"/>
            <p14:sldId id="338"/>
            <p14:sldId id="353"/>
            <p14:sldId id="355"/>
            <p14:sldId id="356"/>
            <p14:sldId id="357"/>
            <p14:sldId id="358"/>
            <p14:sldId id="359"/>
            <p14:sldId id="360"/>
            <p14:sldId id="361"/>
            <p14:sldId id="362"/>
            <p14:sldId id="363"/>
          </p14:sldIdLst>
        </p14:section>
        <p14:section name="Certification and Training" id="{8A6BAA86-B4F0-4729-ADAA-E1263CE66D41}">
          <p14:sldIdLst>
            <p14:sldId id="326"/>
            <p14:sldId id="341"/>
            <p14:sldId id="342"/>
            <p14:sldId id="364"/>
            <p14:sldId id="365"/>
            <p14:sldId id="366"/>
            <p14:sldId id="367"/>
            <p14:sldId id="368"/>
          </p14:sldIdLst>
        </p14:section>
        <p14:section name="Conclusion" id="{703DD92B-21B9-40C2-A3AB-D807FFF6A221}">
          <p14:sldIdLst>
            <p14:sldId id="275"/>
          </p14:sldIdLst>
        </p14:section>
      </p14:sectionLst>
    </p:ext>
    <p:ext uri="{EFAFB233-063F-42B5-8137-9DF3F51BA10A}">
      <p15:sldGuideLst xmlns:p15="http://schemas.microsoft.com/office/powerpoint/2012/main" xmlns="">
        <p15:guide id="1" orient="horz" pos="2160">
          <p15:clr>
            <a:srgbClr val="A4A3A4"/>
          </p15:clr>
        </p15:guide>
        <p15:guide id="2" pos="3839">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8E8E8"/>
    <a:srgbClr val="262626"/>
    <a:srgbClr val="595959"/>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390" autoAdjust="0"/>
    <p:restoredTop sz="94787" autoAdjust="0"/>
  </p:normalViewPr>
  <p:slideViewPr>
    <p:cSldViewPr>
      <p:cViewPr varScale="1">
        <p:scale>
          <a:sx n="110" d="100"/>
          <a:sy n="110" d="100"/>
        </p:scale>
        <p:origin x="-804" y="-90"/>
      </p:cViewPr>
      <p:guideLst>
        <p:guide orient="horz" pos="2160"/>
        <p:guide pos="3839"/>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slide" Target="slides/slide57.xml"/><Relationship Id="rId68" Type="http://schemas.openxmlformats.org/officeDocument/2006/relationships/slide" Target="slides/slide62.xml"/><Relationship Id="rId76" Type="http://schemas.openxmlformats.org/officeDocument/2006/relationships/font" Target="fonts/font7.fntdata"/><Relationship Id="rId84" Type="http://schemas.openxmlformats.org/officeDocument/2006/relationships/font" Target="fonts/font15.fntdata"/><Relationship Id="rId89" Type="http://schemas.openxmlformats.org/officeDocument/2006/relationships/font" Target="fonts/font20.fntdata"/><Relationship Id="rId97" Type="http://schemas.openxmlformats.org/officeDocument/2006/relationships/font" Target="fonts/font28.fntdata"/><Relationship Id="rId7" Type="http://schemas.openxmlformats.org/officeDocument/2006/relationships/slide" Target="slides/slide1.xml"/><Relationship Id="rId71" Type="http://schemas.openxmlformats.org/officeDocument/2006/relationships/font" Target="fonts/font2.fntdata"/><Relationship Id="rId92" Type="http://schemas.openxmlformats.org/officeDocument/2006/relationships/font" Target="fonts/font23.fntdata"/><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slide" Target="slides/slide60.xml"/><Relationship Id="rId74" Type="http://schemas.openxmlformats.org/officeDocument/2006/relationships/font" Target="fonts/font5.fntdata"/><Relationship Id="rId79" Type="http://schemas.openxmlformats.org/officeDocument/2006/relationships/font" Target="fonts/font10.fntdata"/><Relationship Id="rId87" Type="http://schemas.openxmlformats.org/officeDocument/2006/relationships/font" Target="fonts/font18.fntdata"/><Relationship Id="rId102" Type="http://schemas.openxmlformats.org/officeDocument/2006/relationships/tableStyles" Target="tableStyles.xml"/><Relationship Id="rId5" Type="http://schemas.openxmlformats.org/officeDocument/2006/relationships/slideMaster" Target="slideMasters/slideMaster2.xml"/><Relationship Id="rId61" Type="http://schemas.openxmlformats.org/officeDocument/2006/relationships/slide" Target="slides/slide55.xml"/><Relationship Id="rId82" Type="http://schemas.openxmlformats.org/officeDocument/2006/relationships/font" Target="fonts/font13.fntdata"/><Relationship Id="rId90" Type="http://schemas.openxmlformats.org/officeDocument/2006/relationships/font" Target="fonts/font21.fntdata"/><Relationship Id="rId95" Type="http://schemas.openxmlformats.org/officeDocument/2006/relationships/font" Target="fonts/font26.fntdata"/><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notesMaster" Target="notesMasters/notesMaster1.xml"/><Relationship Id="rId77" Type="http://schemas.openxmlformats.org/officeDocument/2006/relationships/font" Target="fonts/font8.fntdata"/><Relationship Id="rId100" Type="http://schemas.openxmlformats.org/officeDocument/2006/relationships/viewProps" Target="viewProps.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font" Target="fonts/font3.fntdata"/><Relationship Id="rId80" Type="http://schemas.openxmlformats.org/officeDocument/2006/relationships/font" Target="fonts/font11.fntdata"/><Relationship Id="rId85" Type="http://schemas.openxmlformats.org/officeDocument/2006/relationships/font" Target="fonts/font16.fntdata"/><Relationship Id="rId93" Type="http://schemas.openxmlformats.org/officeDocument/2006/relationships/font" Target="fonts/font24.fntdata"/><Relationship Id="rId98" Type="http://schemas.openxmlformats.org/officeDocument/2006/relationships/font" Target="fonts/font29.fntdata"/><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font" Target="fonts/font1.fntdata"/><Relationship Id="rId75" Type="http://schemas.openxmlformats.org/officeDocument/2006/relationships/font" Target="fonts/font6.fntdata"/><Relationship Id="rId83" Type="http://schemas.openxmlformats.org/officeDocument/2006/relationships/font" Target="fonts/font14.fntdata"/><Relationship Id="rId88" Type="http://schemas.openxmlformats.org/officeDocument/2006/relationships/font" Target="fonts/font19.fntdata"/><Relationship Id="rId91" Type="http://schemas.openxmlformats.org/officeDocument/2006/relationships/font" Target="fonts/font22.fntdata"/><Relationship Id="rId96" Type="http://schemas.openxmlformats.org/officeDocument/2006/relationships/font" Target="fonts/font27.fntdata"/><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font" Target="fonts/font4.fntdata"/><Relationship Id="rId78" Type="http://schemas.openxmlformats.org/officeDocument/2006/relationships/font" Target="fonts/font9.fntdata"/><Relationship Id="rId81" Type="http://schemas.openxmlformats.org/officeDocument/2006/relationships/font" Target="fonts/font12.fntdata"/><Relationship Id="rId86" Type="http://schemas.openxmlformats.org/officeDocument/2006/relationships/font" Target="fonts/font17.fntdata"/><Relationship Id="rId94" Type="http://schemas.openxmlformats.org/officeDocument/2006/relationships/font" Target="fonts/font25.fntdata"/><Relationship Id="rId99" Type="http://schemas.openxmlformats.org/officeDocument/2006/relationships/presProps" Target="presProps.xml"/><Relationship Id="rId10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s>
</file>

<file path=ppt/diagrams/_rels/data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image" Target="../media/image37.png"/><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diagrams/_rels/drawing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image" Target="../media/image37.png"/><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diagrams/colors1.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CE7C86B-C82E-4BAF-8BF1-495A2632C942}" type="doc">
      <dgm:prSet loTypeId="urn:microsoft.com/office/officeart/2005/8/layout/vList2" loCatId="list" qsTypeId="urn:microsoft.com/office/officeart/2005/8/quickstyle/simple1" qsCatId="simple" csTypeId="urn:microsoft.com/office/officeart/2005/8/colors/accent5_2" csCatId="accent5" phldr="1"/>
      <dgm:spPr/>
    </dgm:pt>
    <dgm:pt modelId="{EFDD82A0-9C4E-4CE3-AB2F-2E3C449C9A10}">
      <dgm:prSet phldrT="[Text]"/>
      <dgm:spPr/>
      <dgm:t>
        <a:bodyPr/>
        <a:lstStyle/>
        <a:p>
          <a:pPr algn="ctr"/>
          <a:r>
            <a:rPr lang="en-US" dirty="0" smtClean="0"/>
            <a:t>Applications</a:t>
          </a:r>
          <a:endParaRPr lang="en-US" dirty="0"/>
        </a:p>
      </dgm:t>
    </dgm:pt>
    <dgm:pt modelId="{EC0BB90E-599E-45E2-8304-28EE346D967A}" type="parTrans" cxnId="{67669E87-0AF6-48CC-A481-B548BB729C11}">
      <dgm:prSet/>
      <dgm:spPr/>
      <dgm:t>
        <a:bodyPr/>
        <a:lstStyle/>
        <a:p>
          <a:pPr algn="ctr"/>
          <a:endParaRPr lang="en-US"/>
        </a:p>
      </dgm:t>
    </dgm:pt>
    <dgm:pt modelId="{BBBBF6E0-BB8C-4FB7-93F3-3AC8ECE7A9FB}" type="sibTrans" cxnId="{67669E87-0AF6-48CC-A481-B548BB729C11}">
      <dgm:prSet/>
      <dgm:spPr/>
      <dgm:t>
        <a:bodyPr/>
        <a:lstStyle/>
        <a:p>
          <a:pPr algn="ctr"/>
          <a:endParaRPr lang="en-US"/>
        </a:p>
      </dgm:t>
    </dgm:pt>
    <dgm:pt modelId="{5C1251D8-7CD4-4465-993A-C4F4047A9C89}">
      <dgm:prSet phldrT="[Text]"/>
      <dgm:spPr/>
      <dgm:t>
        <a:bodyPr/>
        <a:lstStyle/>
        <a:p>
          <a:pPr algn="ctr"/>
          <a:r>
            <a:rPr lang="en-US" dirty="0" smtClean="0"/>
            <a:t>Data</a:t>
          </a:r>
          <a:endParaRPr lang="en-US" dirty="0"/>
        </a:p>
      </dgm:t>
    </dgm:pt>
    <dgm:pt modelId="{3C647745-B40D-43A7-9FAC-F1966EA8FE0D}" type="parTrans" cxnId="{8186F01F-FFA5-4AB3-8E2C-381C50102B75}">
      <dgm:prSet/>
      <dgm:spPr/>
      <dgm:t>
        <a:bodyPr/>
        <a:lstStyle/>
        <a:p>
          <a:pPr algn="ctr"/>
          <a:endParaRPr lang="en-US"/>
        </a:p>
      </dgm:t>
    </dgm:pt>
    <dgm:pt modelId="{C7DD961A-0314-4C24-B77F-6D18BD26CFD2}" type="sibTrans" cxnId="{8186F01F-FFA5-4AB3-8E2C-381C50102B75}">
      <dgm:prSet/>
      <dgm:spPr/>
      <dgm:t>
        <a:bodyPr/>
        <a:lstStyle/>
        <a:p>
          <a:pPr algn="ctr"/>
          <a:endParaRPr lang="en-US"/>
        </a:p>
      </dgm:t>
    </dgm:pt>
    <dgm:pt modelId="{9305EBB7-913A-4ED1-94F5-A733AF6EF942}">
      <dgm:prSet phldrT="[Text]"/>
      <dgm:spPr/>
      <dgm:t>
        <a:bodyPr/>
        <a:lstStyle/>
        <a:p>
          <a:pPr algn="ctr"/>
          <a:r>
            <a:rPr lang="en-US" dirty="0" smtClean="0"/>
            <a:t>Runtime</a:t>
          </a:r>
        </a:p>
      </dgm:t>
    </dgm:pt>
    <dgm:pt modelId="{5D61FCDB-B245-4D97-BDE9-950C0560CE0B}" type="parTrans" cxnId="{05189D49-E1FD-435A-8CC0-A891975962CF}">
      <dgm:prSet/>
      <dgm:spPr/>
      <dgm:t>
        <a:bodyPr/>
        <a:lstStyle/>
        <a:p>
          <a:pPr algn="ctr"/>
          <a:endParaRPr lang="en-US"/>
        </a:p>
      </dgm:t>
    </dgm:pt>
    <dgm:pt modelId="{A2D6BCDD-0C06-4534-AB4D-B3D2765B4074}" type="sibTrans" cxnId="{05189D49-E1FD-435A-8CC0-A891975962CF}">
      <dgm:prSet/>
      <dgm:spPr/>
      <dgm:t>
        <a:bodyPr/>
        <a:lstStyle/>
        <a:p>
          <a:pPr algn="ctr"/>
          <a:endParaRPr lang="en-US"/>
        </a:p>
      </dgm:t>
    </dgm:pt>
    <dgm:pt modelId="{E4D6D6FE-3057-4B6B-A13E-69603A90BEE1}">
      <dgm:prSet phldrT="[Text]"/>
      <dgm:spPr/>
      <dgm:t>
        <a:bodyPr/>
        <a:lstStyle/>
        <a:p>
          <a:pPr algn="ctr"/>
          <a:r>
            <a:rPr lang="en-US" dirty="0" smtClean="0"/>
            <a:t>Middleware</a:t>
          </a:r>
        </a:p>
      </dgm:t>
    </dgm:pt>
    <dgm:pt modelId="{41AACE26-4BBF-459B-83CA-F8D5BDFF231F}" type="parTrans" cxnId="{5AE30CF7-7057-4EED-B970-B8CABEC78CAB}">
      <dgm:prSet/>
      <dgm:spPr/>
      <dgm:t>
        <a:bodyPr/>
        <a:lstStyle/>
        <a:p>
          <a:pPr algn="ctr"/>
          <a:endParaRPr lang="en-US"/>
        </a:p>
      </dgm:t>
    </dgm:pt>
    <dgm:pt modelId="{D8F2B6CE-7515-45DC-B8CE-8BF9330C9370}" type="sibTrans" cxnId="{5AE30CF7-7057-4EED-B970-B8CABEC78CAB}">
      <dgm:prSet/>
      <dgm:spPr/>
      <dgm:t>
        <a:bodyPr/>
        <a:lstStyle/>
        <a:p>
          <a:pPr algn="ctr"/>
          <a:endParaRPr lang="en-US"/>
        </a:p>
      </dgm:t>
    </dgm:pt>
    <dgm:pt modelId="{47C710D8-A6B5-4227-8391-9EB6F6625368}">
      <dgm:prSet phldrT="[Text]"/>
      <dgm:spPr/>
      <dgm:t>
        <a:bodyPr/>
        <a:lstStyle/>
        <a:p>
          <a:pPr algn="ctr"/>
          <a:r>
            <a:rPr lang="en-US" dirty="0" smtClean="0"/>
            <a:t>Database</a:t>
          </a:r>
        </a:p>
      </dgm:t>
    </dgm:pt>
    <dgm:pt modelId="{EB803118-27A1-41FD-B291-A2410AACE570}" type="parTrans" cxnId="{87D807D8-6CD1-4A16-A24A-526AAFC41069}">
      <dgm:prSet/>
      <dgm:spPr/>
      <dgm:t>
        <a:bodyPr/>
        <a:lstStyle/>
        <a:p>
          <a:pPr algn="ctr"/>
          <a:endParaRPr lang="en-US"/>
        </a:p>
      </dgm:t>
    </dgm:pt>
    <dgm:pt modelId="{DCB3E58A-8FD1-4FA0-8F2B-CB7F9FD2F05D}" type="sibTrans" cxnId="{87D807D8-6CD1-4A16-A24A-526AAFC41069}">
      <dgm:prSet/>
      <dgm:spPr/>
      <dgm:t>
        <a:bodyPr/>
        <a:lstStyle/>
        <a:p>
          <a:pPr algn="ctr"/>
          <a:endParaRPr lang="en-US"/>
        </a:p>
      </dgm:t>
    </dgm:pt>
    <dgm:pt modelId="{1F2E7440-A5DE-4AFF-B643-C16DF6A8C94D}">
      <dgm:prSet phldrT="[Text]"/>
      <dgm:spPr/>
      <dgm:t>
        <a:bodyPr/>
        <a:lstStyle/>
        <a:p>
          <a:pPr algn="ctr"/>
          <a:r>
            <a:rPr lang="en-US" dirty="0" smtClean="0"/>
            <a:t>O/S</a:t>
          </a:r>
        </a:p>
      </dgm:t>
    </dgm:pt>
    <dgm:pt modelId="{CD0630CC-22F7-43F3-B4F1-A6A918363240}" type="parTrans" cxnId="{05B1902C-F4DA-427C-9BCA-773DA3F0206F}">
      <dgm:prSet/>
      <dgm:spPr/>
      <dgm:t>
        <a:bodyPr/>
        <a:lstStyle/>
        <a:p>
          <a:pPr algn="ctr"/>
          <a:endParaRPr lang="en-US"/>
        </a:p>
      </dgm:t>
    </dgm:pt>
    <dgm:pt modelId="{C1B9E38E-C20F-4B9F-9F6C-536B19400C4C}" type="sibTrans" cxnId="{05B1902C-F4DA-427C-9BCA-773DA3F0206F}">
      <dgm:prSet/>
      <dgm:spPr/>
      <dgm:t>
        <a:bodyPr/>
        <a:lstStyle/>
        <a:p>
          <a:pPr algn="ctr"/>
          <a:endParaRPr lang="en-US"/>
        </a:p>
      </dgm:t>
    </dgm:pt>
    <dgm:pt modelId="{C6A4A4AA-D845-48CB-B3C3-10F2AA9C6D48}">
      <dgm:prSet phldrT="[Text]"/>
      <dgm:spPr/>
      <dgm:t>
        <a:bodyPr/>
        <a:lstStyle/>
        <a:p>
          <a:pPr algn="ctr"/>
          <a:r>
            <a:rPr lang="en-US" dirty="0" smtClean="0"/>
            <a:t>Virtualization</a:t>
          </a:r>
        </a:p>
      </dgm:t>
    </dgm:pt>
    <dgm:pt modelId="{A14F82BB-20F3-40B8-98D3-ED46D011DBC0}" type="parTrans" cxnId="{2B1C6B74-C86D-4408-A4B6-4384B1D56525}">
      <dgm:prSet/>
      <dgm:spPr/>
      <dgm:t>
        <a:bodyPr/>
        <a:lstStyle/>
        <a:p>
          <a:pPr algn="ctr"/>
          <a:endParaRPr lang="en-US"/>
        </a:p>
      </dgm:t>
    </dgm:pt>
    <dgm:pt modelId="{3A33212D-21C9-4CD2-8021-9D9B72C38BB2}" type="sibTrans" cxnId="{2B1C6B74-C86D-4408-A4B6-4384B1D56525}">
      <dgm:prSet/>
      <dgm:spPr/>
      <dgm:t>
        <a:bodyPr/>
        <a:lstStyle/>
        <a:p>
          <a:pPr algn="ctr"/>
          <a:endParaRPr lang="en-US"/>
        </a:p>
      </dgm:t>
    </dgm:pt>
    <dgm:pt modelId="{6A4ACDA0-295D-4629-8B03-95AEBB65E111}">
      <dgm:prSet phldrT="[Text]"/>
      <dgm:spPr/>
      <dgm:t>
        <a:bodyPr/>
        <a:lstStyle/>
        <a:p>
          <a:pPr algn="ctr"/>
          <a:r>
            <a:rPr lang="en-US" dirty="0" smtClean="0"/>
            <a:t>Servers</a:t>
          </a:r>
        </a:p>
      </dgm:t>
    </dgm:pt>
    <dgm:pt modelId="{EC48133D-658B-4196-9F79-001D69664CCA}" type="parTrans" cxnId="{95C157D8-0947-4D3B-AE4D-46D420886483}">
      <dgm:prSet/>
      <dgm:spPr/>
      <dgm:t>
        <a:bodyPr/>
        <a:lstStyle/>
        <a:p>
          <a:pPr algn="ctr"/>
          <a:endParaRPr lang="en-US"/>
        </a:p>
      </dgm:t>
    </dgm:pt>
    <dgm:pt modelId="{D9B4CAD2-95C0-4599-AF01-B6410F6AE022}" type="sibTrans" cxnId="{95C157D8-0947-4D3B-AE4D-46D420886483}">
      <dgm:prSet/>
      <dgm:spPr/>
      <dgm:t>
        <a:bodyPr/>
        <a:lstStyle/>
        <a:p>
          <a:pPr algn="ctr"/>
          <a:endParaRPr lang="en-US"/>
        </a:p>
      </dgm:t>
    </dgm:pt>
    <dgm:pt modelId="{517DC878-B73F-4A61-8853-2D766E826B52}">
      <dgm:prSet phldrT="[Text]"/>
      <dgm:spPr/>
      <dgm:t>
        <a:bodyPr/>
        <a:lstStyle/>
        <a:p>
          <a:pPr algn="ctr"/>
          <a:r>
            <a:rPr lang="en-US" dirty="0" smtClean="0"/>
            <a:t>Storage</a:t>
          </a:r>
        </a:p>
      </dgm:t>
    </dgm:pt>
    <dgm:pt modelId="{908A968F-2C52-4091-B53F-BBECB2B88BEA}" type="parTrans" cxnId="{7F77DBCF-CA05-4A3C-AFEE-04C835ACC3F7}">
      <dgm:prSet/>
      <dgm:spPr/>
      <dgm:t>
        <a:bodyPr/>
        <a:lstStyle/>
        <a:p>
          <a:pPr algn="ctr"/>
          <a:endParaRPr lang="en-US"/>
        </a:p>
      </dgm:t>
    </dgm:pt>
    <dgm:pt modelId="{E1C09CF1-08FA-4029-9E61-382F24AA245A}" type="sibTrans" cxnId="{7F77DBCF-CA05-4A3C-AFEE-04C835ACC3F7}">
      <dgm:prSet/>
      <dgm:spPr/>
      <dgm:t>
        <a:bodyPr/>
        <a:lstStyle/>
        <a:p>
          <a:pPr algn="ctr"/>
          <a:endParaRPr lang="en-US"/>
        </a:p>
      </dgm:t>
    </dgm:pt>
    <dgm:pt modelId="{9BA464A1-9057-4AE0-8E7E-225CCB79CE23}">
      <dgm:prSet phldrT="[Text]"/>
      <dgm:spPr/>
      <dgm:t>
        <a:bodyPr/>
        <a:lstStyle/>
        <a:p>
          <a:pPr algn="ctr"/>
          <a:r>
            <a:rPr lang="en-US" dirty="0" smtClean="0"/>
            <a:t>Networking</a:t>
          </a:r>
        </a:p>
      </dgm:t>
    </dgm:pt>
    <dgm:pt modelId="{FFE11B03-99BF-429D-A8C5-013410A8436F}" type="parTrans" cxnId="{F4B316CB-FE04-443B-B5A1-5371E76C7CDF}">
      <dgm:prSet/>
      <dgm:spPr/>
      <dgm:t>
        <a:bodyPr/>
        <a:lstStyle/>
        <a:p>
          <a:endParaRPr lang="en-US"/>
        </a:p>
      </dgm:t>
    </dgm:pt>
    <dgm:pt modelId="{91601186-731B-41DD-B5AC-ABB8F624C842}" type="sibTrans" cxnId="{F4B316CB-FE04-443B-B5A1-5371E76C7CDF}">
      <dgm:prSet/>
      <dgm:spPr/>
      <dgm:t>
        <a:bodyPr/>
        <a:lstStyle/>
        <a:p>
          <a:endParaRPr lang="en-US"/>
        </a:p>
      </dgm:t>
    </dgm:pt>
    <dgm:pt modelId="{47C0AB4B-5BA4-463E-B95F-99EF28CF473D}" type="pres">
      <dgm:prSet presAssocID="{3CE7C86B-C82E-4BAF-8BF1-495A2632C942}" presName="linear" presStyleCnt="0">
        <dgm:presLayoutVars>
          <dgm:animLvl val="lvl"/>
          <dgm:resizeHandles val="exact"/>
        </dgm:presLayoutVars>
      </dgm:prSet>
      <dgm:spPr/>
    </dgm:pt>
    <dgm:pt modelId="{3C100AD5-754E-4E11-A488-103ACD740FFA}" type="pres">
      <dgm:prSet presAssocID="{EFDD82A0-9C4E-4CE3-AB2F-2E3C449C9A10}" presName="parentText" presStyleLbl="node1" presStyleIdx="0" presStyleCnt="10">
        <dgm:presLayoutVars>
          <dgm:chMax val="0"/>
          <dgm:bulletEnabled val="1"/>
        </dgm:presLayoutVars>
      </dgm:prSet>
      <dgm:spPr/>
      <dgm:t>
        <a:bodyPr/>
        <a:lstStyle/>
        <a:p>
          <a:endParaRPr lang="en-US"/>
        </a:p>
      </dgm:t>
    </dgm:pt>
    <dgm:pt modelId="{AB52B008-C5A0-4411-95BD-D5EC0D2E3B8D}" type="pres">
      <dgm:prSet presAssocID="{BBBBF6E0-BB8C-4FB7-93F3-3AC8ECE7A9FB}" presName="spacer" presStyleCnt="0"/>
      <dgm:spPr/>
    </dgm:pt>
    <dgm:pt modelId="{74199BBF-C536-48F3-B8CF-9021ADA7EC8E}" type="pres">
      <dgm:prSet presAssocID="{5C1251D8-7CD4-4465-993A-C4F4047A9C89}" presName="parentText" presStyleLbl="node1" presStyleIdx="1" presStyleCnt="10">
        <dgm:presLayoutVars>
          <dgm:chMax val="0"/>
          <dgm:bulletEnabled val="1"/>
        </dgm:presLayoutVars>
      </dgm:prSet>
      <dgm:spPr/>
      <dgm:t>
        <a:bodyPr/>
        <a:lstStyle/>
        <a:p>
          <a:endParaRPr lang="en-US"/>
        </a:p>
      </dgm:t>
    </dgm:pt>
    <dgm:pt modelId="{015BE3B2-8B51-49CC-9741-D8E0A6188204}" type="pres">
      <dgm:prSet presAssocID="{C7DD961A-0314-4C24-B77F-6D18BD26CFD2}" presName="spacer" presStyleCnt="0"/>
      <dgm:spPr/>
    </dgm:pt>
    <dgm:pt modelId="{BA4A7D30-D345-4E8F-9F2C-7D442E1EFE09}" type="pres">
      <dgm:prSet presAssocID="{9305EBB7-913A-4ED1-94F5-A733AF6EF942}" presName="parentText" presStyleLbl="node1" presStyleIdx="2" presStyleCnt="10">
        <dgm:presLayoutVars>
          <dgm:chMax val="0"/>
          <dgm:bulletEnabled val="1"/>
        </dgm:presLayoutVars>
      </dgm:prSet>
      <dgm:spPr/>
      <dgm:t>
        <a:bodyPr/>
        <a:lstStyle/>
        <a:p>
          <a:endParaRPr lang="en-US"/>
        </a:p>
      </dgm:t>
    </dgm:pt>
    <dgm:pt modelId="{F05638AB-2D36-4A44-BFEA-324950974D6C}" type="pres">
      <dgm:prSet presAssocID="{A2D6BCDD-0C06-4534-AB4D-B3D2765B4074}" presName="spacer" presStyleCnt="0"/>
      <dgm:spPr/>
    </dgm:pt>
    <dgm:pt modelId="{614BCA84-43E6-4B62-BBD2-C56048C4AE16}" type="pres">
      <dgm:prSet presAssocID="{E4D6D6FE-3057-4B6B-A13E-69603A90BEE1}" presName="parentText" presStyleLbl="node1" presStyleIdx="3" presStyleCnt="10">
        <dgm:presLayoutVars>
          <dgm:chMax val="0"/>
          <dgm:bulletEnabled val="1"/>
        </dgm:presLayoutVars>
      </dgm:prSet>
      <dgm:spPr/>
      <dgm:t>
        <a:bodyPr/>
        <a:lstStyle/>
        <a:p>
          <a:endParaRPr lang="en-US"/>
        </a:p>
      </dgm:t>
    </dgm:pt>
    <dgm:pt modelId="{734838CB-4FB0-4664-8A5F-F2FF7A985A79}" type="pres">
      <dgm:prSet presAssocID="{D8F2B6CE-7515-45DC-B8CE-8BF9330C9370}" presName="spacer" presStyleCnt="0"/>
      <dgm:spPr/>
    </dgm:pt>
    <dgm:pt modelId="{B7EB15FA-5300-47B9-ADCB-B75A9C0F070B}" type="pres">
      <dgm:prSet presAssocID="{47C710D8-A6B5-4227-8391-9EB6F6625368}" presName="parentText" presStyleLbl="node1" presStyleIdx="4" presStyleCnt="10">
        <dgm:presLayoutVars>
          <dgm:chMax val="0"/>
          <dgm:bulletEnabled val="1"/>
        </dgm:presLayoutVars>
      </dgm:prSet>
      <dgm:spPr/>
      <dgm:t>
        <a:bodyPr/>
        <a:lstStyle/>
        <a:p>
          <a:endParaRPr lang="en-US"/>
        </a:p>
      </dgm:t>
    </dgm:pt>
    <dgm:pt modelId="{6B2B4987-5445-44A8-A4E3-26798A167482}" type="pres">
      <dgm:prSet presAssocID="{DCB3E58A-8FD1-4FA0-8F2B-CB7F9FD2F05D}" presName="spacer" presStyleCnt="0"/>
      <dgm:spPr/>
    </dgm:pt>
    <dgm:pt modelId="{8604C970-8854-447A-9278-C40F29784E42}" type="pres">
      <dgm:prSet presAssocID="{1F2E7440-A5DE-4AFF-B643-C16DF6A8C94D}" presName="parentText" presStyleLbl="node1" presStyleIdx="5" presStyleCnt="10">
        <dgm:presLayoutVars>
          <dgm:chMax val="0"/>
          <dgm:bulletEnabled val="1"/>
        </dgm:presLayoutVars>
      </dgm:prSet>
      <dgm:spPr/>
      <dgm:t>
        <a:bodyPr/>
        <a:lstStyle/>
        <a:p>
          <a:endParaRPr lang="en-US"/>
        </a:p>
      </dgm:t>
    </dgm:pt>
    <dgm:pt modelId="{F84D512E-172A-4B3D-B1D3-2022FE759B9E}" type="pres">
      <dgm:prSet presAssocID="{C1B9E38E-C20F-4B9F-9F6C-536B19400C4C}" presName="spacer" presStyleCnt="0"/>
      <dgm:spPr/>
    </dgm:pt>
    <dgm:pt modelId="{E849E8CD-B314-4829-A680-A0BA73FB8676}" type="pres">
      <dgm:prSet presAssocID="{C6A4A4AA-D845-48CB-B3C3-10F2AA9C6D48}" presName="parentText" presStyleLbl="node1" presStyleIdx="6" presStyleCnt="10">
        <dgm:presLayoutVars>
          <dgm:chMax val="0"/>
          <dgm:bulletEnabled val="1"/>
        </dgm:presLayoutVars>
      </dgm:prSet>
      <dgm:spPr/>
      <dgm:t>
        <a:bodyPr/>
        <a:lstStyle/>
        <a:p>
          <a:endParaRPr lang="en-US"/>
        </a:p>
      </dgm:t>
    </dgm:pt>
    <dgm:pt modelId="{21F5CE66-397E-437E-BB10-542972458AAC}" type="pres">
      <dgm:prSet presAssocID="{3A33212D-21C9-4CD2-8021-9D9B72C38BB2}" presName="spacer" presStyleCnt="0"/>
      <dgm:spPr/>
    </dgm:pt>
    <dgm:pt modelId="{6E2C3C20-561D-4D13-A9A1-D16807AF0054}" type="pres">
      <dgm:prSet presAssocID="{6A4ACDA0-295D-4629-8B03-95AEBB65E111}" presName="parentText" presStyleLbl="node1" presStyleIdx="7" presStyleCnt="10">
        <dgm:presLayoutVars>
          <dgm:chMax val="0"/>
          <dgm:bulletEnabled val="1"/>
        </dgm:presLayoutVars>
      </dgm:prSet>
      <dgm:spPr/>
      <dgm:t>
        <a:bodyPr/>
        <a:lstStyle/>
        <a:p>
          <a:endParaRPr lang="en-US"/>
        </a:p>
      </dgm:t>
    </dgm:pt>
    <dgm:pt modelId="{543C3A26-7411-4AF8-A3D5-2BEE1BDC2DA6}" type="pres">
      <dgm:prSet presAssocID="{D9B4CAD2-95C0-4599-AF01-B6410F6AE022}" presName="spacer" presStyleCnt="0"/>
      <dgm:spPr/>
    </dgm:pt>
    <dgm:pt modelId="{743CD569-DF29-4C52-8A19-F5A80794E208}" type="pres">
      <dgm:prSet presAssocID="{517DC878-B73F-4A61-8853-2D766E826B52}" presName="parentText" presStyleLbl="node1" presStyleIdx="8" presStyleCnt="10">
        <dgm:presLayoutVars>
          <dgm:chMax val="0"/>
          <dgm:bulletEnabled val="1"/>
        </dgm:presLayoutVars>
      </dgm:prSet>
      <dgm:spPr/>
      <dgm:t>
        <a:bodyPr/>
        <a:lstStyle/>
        <a:p>
          <a:endParaRPr lang="en-US"/>
        </a:p>
      </dgm:t>
    </dgm:pt>
    <dgm:pt modelId="{EB0C8BAE-C9D8-4763-B3C9-A912CB85EB89}" type="pres">
      <dgm:prSet presAssocID="{E1C09CF1-08FA-4029-9E61-382F24AA245A}" presName="spacer" presStyleCnt="0"/>
      <dgm:spPr/>
    </dgm:pt>
    <dgm:pt modelId="{C5F18D5E-06B4-4FB6-8077-6BD965C8132B}" type="pres">
      <dgm:prSet presAssocID="{9BA464A1-9057-4AE0-8E7E-225CCB79CE23}" presName="parentText" presStyleLbl="node1" presStyleIdx="9" presStyleCnt="10">
        <dgm:presLayoutVars>
          <dgm:chMax val="0"/>
          <dgm:bulletEnabled val="1"/>
        </dgm:presLayoutVars>
      </dgm:prSet>
      <dgm:spPr/>
      <dgm:t>
        <a:bodyPr/>
        <a:lstStyle/>
        <a:p>
          <a:endParaRPr lang="en-US"/>
        </a:p>
      </dgm:t>
    </dgm:pt>
  </dgm:ptLst>
  <dgm:cxnLst>
    <dgm:cxn modelId="{2B1C6B74-C86D-4408-A4B6-4384B1D56525}" srcId="{3CE7C86B-C82E-4BAF-8BF1-495A2632C942}" destId="{C6A4A4AA-D845-48CB-B3C3-10F2AA9C6D48}" srcOrd="6" destOrd="0" parTransId="{A14F82BB-20F3-40B8-98D3-ED46D011DBC0}" sibTransId="{3A33212D-21C9-4CD2-8021-9D9B72C38BB2}"/>
    <dgm:cxn modelId="{E8D97F5C-E51C-4565-A9DD-4216AABB21E3}" type="presOf" srcId="{C6A4A4AA-D845-48CB-B3C3-10F2AA9C6D48}" destId="{E849E8CD-B314-4829-A680-A0BA73FB8676}" srcOrd="0" destOrd="0" presId="urn:microsoft.com/office/officeart/2005/8/layout/vList2"/>
    <dgm:cxn modelId="{C41B9D12-0231-4405-B71D-B16424AB65CC}" type="presOf" srcId="{517DC878-B73F-4A61-8853-2D766E826B52}" destId="{743CD569-DF29-4C52-8A19-F5A80794E208}" srcOrd="0" destOrd="0" presId="urn:microsoft.com/office/officeart/2005/8/layout/vList2"/>
    <dgm:cxn modelId="{F4B316CB-FE04-443B-B5A1-5371E76C7CDF}" srcId="{3CE7C86B-C82E-4BAF-8BF1-495A2632C942}" destId="{9BA464A1-9057-4AE0-8E7E-225CCB79CE23}" srcOrd="9" destOrd="0" parTransId="{FFE11B03-99BF-429D-A8C5-013410A8436F}" sibTransId="{91601186-731B-41DD-B5AC-ABB8F624C842}"/>
    <dgm:cxn modelId="{50ADA07D-8870-4F86-A497-47206ECC5AE1}" type="presOf" srcId="{5C1251D8-7CD4-4465-993A-C4F4047A9C89}" destId="{74199BBF-C536-48F3-B8CF-9021ADA7EC8E}" srcOrd="0" destOrd="0" presId="urn:microsoft.com/office/officeart/2005/8/layout/vList2"/>
    <dgm:cxn modelId="{7F77DBCF-CA05-4A3C-AFEE-04C835ACC3F7}" srcId="{3CE7C86B-C82E-4BAF-8BF1-495A2632C942}" destId="{517DC878-B73F-4A61-8853-2D766E826B52}" srcOrd="8" destOrd="0" parTransId="{908A968F-2C52-4091-B53F-BBECB2B88BEA}" sibTransId="{E1C09CF1-08FA-4029-9E61-382F24AA245A}"/>
    <dgm:cxn modelId="{5277F67C-970A-4099-948F-FB20FCC40A05}" type="presOf" srcId="{47C710D8-A6B5-4227-8391-9EB6F6625368}" destId="{B7EB15FA-5300-47B9-ADCB-B75A9C0F070B}" srcOrd="0" destOrd="0" presId="urn:microsoft.com/office/officeart/2005/8/layout/vList2"/>
    <dgm:cxn modelId="{D926C430-D759-432C-A669-43340DCF2ADF}" type="presOf" srcId="{E4D6D6FE-3057-4B6B-A13E-69603A90BEE1}" destId="{614BCA84-43E6-4B62-BBD2-C56048C4AE16}" srcOrd="0" destOrd="0" presId="urn:microsoft.com/office/officeart/2005/8/layout/vList2"/>
    <dgm:cxn modelId="{95C157D8-0947-4D3B-AE4D-46D420886483}" srcId="{3CE7C86B-C82E-4BAF-8BF1-495A2632C942}" destId="{6A4ACDA0-295D-4629-8B03-95AEBB65E111}" srcOrd="7" destOrd="0" parTransId="{EC48133D-658B-4196-9F79-001D69664CCA}" sibTransId="{D9B4CAD2-95C0-4599-AF01-B6410F6AE022}"/>
    <dgm:cxn modelId="{BD4F904B-8E4C-4492-A4C3-3BB9B79FF27E}" type="presOf" srcId="{1F2E7440-A5DE-4AFF-B643-C16DF6A8C94D}" destId="{8604C970-8854-447A-9278-C40F29784E42}" srcOrd="0" destOrd="0" presId="urn:microsoft.com/office/officeart/2005/8/layout/vList2"/>
    <dgm:cxn modelId="{A5B5E4CD-3D18-4483-B68D-725EF10B1AE2}" type="presOf" srcId="{3CE7C86B-C82E-4BAF-8BF1-495A2632C942}" destId="{47C0AB4B-5BA4-463E-B95F-99EF28CF473D}" srcOrd="0" destOrd="0" presId="urn:microsoft.com/office/officeart/2005/8/layout/vList2"/>
    <dgm:cxn modelId="{8186F01F-FFA5-4AB3-8E2C-381C50102B75}" srcId="{3CE7C86B-C82E-4BAF-8BF1-495A2632C942}" destId="{5C1251D8-7CD4-4465-993A-C4F4047A9C89}" srcOrd="1" destOrd="0" parTransId="{3C647745-B40D-43A7-9FAC-F1966EA8FE0D}" sibTransId="{C7DD961A-0314-4C24-B77F-6D18BD26CFD2}"/>
    <dgm:cxn modelId="{87D807D8-6CD1-4A16-A24A-526AAFC41069}" srcId="{3CE7C86B-C82E-4BAF-8BF1-495A2632C942}" destId="{47C710D8-A6B5-4227-8391-9EB6F6625368}" srcOrd="4" destOrd="0" parTransId="{EB803118-27A1-41FD-B291-A2410AACE570}" sibTransId="{DCB3E58A-8FD1-4FA0-8F2B-CB7F9FD2F05D}"/>
    <dgm:cxn modelId="{05189D49-E1FD-435A-8CC0-A891975962CF}" srcId="{3CE7C86B-C82E-4BAF-8BF1-495A2632C942}" destId="{9305EBB7-913A-4ED1-94F5-A733AF6EF942}" srcOrd="2" destOrd="0" parTransId="{5D61FCDB-B245-4D97-BDE9-950C0560CE0B}" sibTransId="{A2D6BCDD-0C06-4534-AB4D-B3D2765B4074}"/>
    <dgm:cxn modelId="{1EA65371-3869-4AD5-B344-954BE0F9AC0C}" type="presOf" srcId="{9BA464A1-9057-4AE0-8E7E-225CCB79CE23}" destId="{C5F18D5E-06B4-4FB6-8077-6BD965C8132B}" srcOrd="0" destOrd="0" presId="urn:microsoft.com/office/officeart/2005/8/layout/vList2"/>
    <dgm:cxn modelId="{51F2C04F-E3A3-459B-BD36-9EBC803D13E9}" type="presOf" srcId="{EFDD82A0-9C4E-4CE3-AB2F-2E3C449C9A10}" destId="{3C100AD5-754E-4E11-A488-103ACD740FFA}" srcOrd="0" destOrd="0" presId="urn:microsoft.com/office/officeart/2005/8/layout/vList2"/>
    <dgm:cxn modelId="{5AE30CF7-7057-4EED-B970-B8CABEC78CAB}" srcId="{3CE7C86B-C82E-4BAF-8BF1-495A2632C942}" destId="{E4D6D6FE-3057-4B6B-A13E-69603A90BEE1}" srcOrd="3" destOrd="0" parTransId="{41AACE26-4BBF-459B-83CA-F8D5BDFF231F}" sibTransId="{D8F2B6CE-7515-45DC-B8CE-8BF9330C9370}"/>
    <dgm:cxn modelId="{1020FE67-0480-483B-8EE9-4C5805BEBE84}" type="presOf" srcId="{9305EBB7-913A-4ED1-94F5-A733AF6EF942}" destId="{BA4A7D30-D345-4E8F-9F2C-7D442E1EFE09}" srcOrd="0" destOrd="0" presId="urn:microsoft.com/office/officeart/2005/8/layout/vList2"/>
    <dgm:cxn modelId="{67669E87-0AF6-48CC-A481-B548BB729C11}" srcId="{3CE7C86B-C82E-4BAF-8BF1-495A2632C942}" destId="{EFDD82A0-9C4E-4CE3-AB2F-2E3C449C9A10}" srcOrd="0" destOrd="0" parTransId="{EC0BB90E-599E-45E2-8304-28EE346D967A}" sibTransId="{BBBBF6E0-BB8C-4FB7-93F3-3AC8ECE7A9FB}"/>
    <dgm:cxn modelId="{682FF82E-8027-41EF-95CB-5D2130231493}" type="presOf" srcId="{6A4ACDA0-295D-4629-8B03-95AEBB65E111}" destId="{6E2C3C20-561D-4D13-A9A1-D16807AF0054}" srcOrd="0" destOrd="0" presId="urn:microsoft.com/office/officeart/2005/8/layout/vList2"/>
    <dgm:cxn modelId="{05B1902C-F4DA-427C-9BCA-773DA3F0206F}" srcId="{3CE7C86B-C82E-4BAF-8BF1-495A2632C942}" destId="{1F2E7440-A5DE-4AFF-B643-C16DF6A8C94D}" srcOrd="5" destOrd="0" parTransId="{CD0630CC-22F7-43F3-B4F1-A6A918363240}" sibTransId="{C1B9E38E-C20F-4B9F-9F6C-536B19400C4C}"/>
    <dgm:cxn modelId="{D7C47AA0-439E-40EC-BCD8-028D11CDAE4A}" type="presParOf" srcId="{47C0AB4B-5BA4-463E-B95F-99EF28CF473D}" destId="{3C100AD5-754E-4E11-A488-103ACD740FFA}" srcOrd="0" destOrd="0" presId="urn:microsoft.com/office/officeart/2005/8/layout/vList2"/>
    <dgm:cxn modelId="{603BF65C-EF06-4641-8EB5-702F4A712ED1}" type="presParOf" srcId="{47C0AB4B-5BA4-463E-B95F-99EF28CF473D}" destId="{AB52B008-C5A0-4411-95BD-D5EC0D2E3B8D}" srcOrd="1" destOrd="0" presId="urn:microsoft.com/office/officeart/2005/8/layout/vList2"/>
    <dgm:cxn modelId="{FD84C118-38CD-4823-B005-2225C87D39AA}" type="presParOf" srcId="{47C0AB4B-5BA4-463E-B95F-99EF28CF473D}" destId="{74199BBF-C536-48F3-B8CF-9021ADA7EC8E}" srcOrd="2" destOrd="0" presId="urn:microsoft.com/office/officeart/2005/8/layout/vList2"/>
    <dgm:cxn modelId="{DB033C9E-3672-43CE-A7CA-0F1BD8B35C91}" type="presParOf" srcId="{47C0AB4B-5BA4-463E-B95F-99EF28CF473D}" destId="{015BE3B2-8B51-49CC-9741-D8E0A6188204}" srcOrd="3" destOrd="0" presId="urn:microsoft.com/office/officeart/2005/8/layout/vList2"/>
    <dgm:cxn modelId="{7DEFD06E-9329-4F0C-AEDA-AD56B02C0B6A}" type="presParOf" srcId="{47C0AB4B-5BA4-463E-B95F-99EF28CF473D}" destId="{BA4A7D30-D345-4E8F-9F2C-7D442E1EFE09}" srcOrd="4" destOrd="0" presId="urn:microsoft.com/office/officeart/2005/8/layout/vList2"/>
    <dgm:cxn modelId="{F65202CD-3C16-40CF-B428-9313E268A566}" type="presParOf" srcId="{47C0AB4B-5BA4-463E-B95F-99EF28CF473D}" destId="{F05638AB-2D36-4A44-BFEA-324950974D6C}" srcOrd="5" destOrd="0" presId="urn:microsoft.com/office/officeart/2005/8/layout/vList2"/>
    <dgm:cxn modelId="{B11D4E50-1EF2-4861-A188-C7DC869560D6}" type="presParOf" srcId="{47C0AB4B-5BA4-463E-B95F-99EF28CF473D}" destId="{614BCA84-43E6-4B62-BBD2-C56048C4AE16}" srcOrd="6" destOrd="0" presId="urn:microsoft.com/office/officeart/2005/8/layout/vList2"/>
    <dgm:cxn modelId="{6366E2AF-40AA-4ECC-88D5-225B367A4BE3}" type="presParOf" srcId="{47C0AB4B-5BA4-463E-B95F-99EF28CF473D}" destId="{734838CB-4FB0-4664-8A5F-F2FF7A985A79}" srcOrd="7" destOrd="0" presId="urn:microsoft.com/office/officeart/2005/8/layout/vList2"/>
    <dgm:cxn modelId="{4BE87D63-68DF-4AA4-9997-FE2B9D05DA1B}" type="presParOf" srcId="{47C0AB4B-5BA4-463E-B95F-99EF28CF473D}" destId="{B7EB15FA-5300-47B9-ADCB-B75A9C0F070B}" srcOrd="8" destOrd="0" presId="urn:microsoft.com/office/officeart/2005/8/layout/vList2"/>
    <dgm:cxn modelId="{7DD64FD6-028A-453D-AF8B-B276E382BC15}" type="presParOf" srcId="{47C0AB4B-5BA4-463E-B95F-99EF28CF473D}" destId="{6B2B4987-5445-44A8-A4E3-26798A167482}" srcOrd="9" destOrd="0" presId="urn:microsoft.com/office/officeart/2005/8/layout/vList2"/>
    <dgm:cxn modelId="{A0A214B8-7133-4919-BFB9-465FAF86D4AC}" type="presParOf" srcId="{47C0AB4B-5BA4-463E-B95F-99EF28CF473D}" destId="{8604C970-8854-447A-9278-C40F29784E42}" srcOrd="10" destOrd="0" presId="urn:microsoft.com/office/officeart/2005/8/layout/vList2"/>
    <dgm:cxn modelId="{5F3D8F28-F611-4795-8178-E18DF7465104}" type="presParOf" srcId="{47C0AB4B-5BA4-463E-B95F-99EF28CF473D}" destId="{F84D512E-172A-4B3D-B1D3-2022FE759B9E}" srcOrd="11" destOrd="0" presId="urn:microsoft.com/office/officeart/2005/8/layout/vList2"/>
    <dgm:cxn modelId="{7BF00D5C-08AC-4B0B-A476-E288D198C04F}" type="presParOf" srcId="{47C0AB4B-5BA4-463E-B95F-99EF28CF473D}" destId="{E849E8CD-B314-4829-A680-A0BA73FB8676}" srcOrd="12" destOrd="0" presId="urn:microsoft.com/office/officeart/2005/8/layout/vList2"/>
    <dgm:cxn modelId="{2F2697C3-D43A-4868-8D44-5C808797D06E}" type="presParOf" srcId="{47C0AB4B-5BA4-463E-B95F-99EF28CF473D}" destId="{21F5CE66-397E-437E-BB10-542972458AAC}" srcOrd="13" destOrd="0" presId="urn:microsoft.com/office/officeart/2005/8/layout/vList2"/>
    <dgm:cxn modelId="{CC2961DB-62EF-452A-A907-7091EB9B4BE2}" type="presParOf" srcId="{47C0AB4B-5BA4-463E-B95F-99EF28CF473D}" destId="{6E2C3C20-561D-4D13-A9A1-D16807AF0054}" srcOrd="14" destOrd="0" presId="urn:microsoft.com/office/officeart/2005/8/layout/vList2"/>
    <dgm:cxn modelId="{EF04D850-8D69-4140-A464-9F443318387B}" type="presParOf" srcId="{47C0AB4B-5BA4-463E-B95F-99EF28CF473D}" destId="{543C3A26-7411-4AF8-A3D5-2BEE1BDC2DA6}" srcOrd="15" destOrd="0" presId="urn:microsoft.com/office/officeart/2005/8/layout/vList2"/>
    <dgm:cxn modelId="{1DB83BB5-734F-4C81-AC0D-87FB75850B22}" type="presParOf" srcId="{47C0AB4B-5BA4-463E-B95F-99EF28CF473D}" destId="{743CD569-DF29-4C52-8A19-F5A80794E208}" srcOrd="16" destOrd="0" presId="urn:microsoft.com/office/officeart/2005/8/layout/vList2"/>
    <dgm:cxn modelId="{03CCDAFC-0520-4767-BF34-F3519E30D9F9}" type="presParOf" srcId="{47C0AB4B-5BA4-463E-B95F-99EF28CF473D}" destId="{EB0C8BAE-C9D8-4763-B3C9-A912CB85EB89}" srcOrd="17" destOrd="0" presId="urn:microsoft.com/office/officeart/2005/8/layout/vList2"/>
    <dgm:cxn modelId="{B5DFA0AF-A05C-4B87-9DF7-C62AE90508A7}" type="presParOf" srcId="{47C0AB4B-5BA4-463E-B95F-99EF28CF473D}" destId="{C5F18D5E-06B4-4FB6-8077-6BD965C8132B}" srcOrd="18" destOrd="0" presId="urn:microsoft.com/office/officeart/2005/8/layout/vList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96434DDE-E919-4E18-BBB7-4897963D6DD3}" type="doc">
      <dgm:prSet loTypeId="urn:microsoft.com/office/officeart/2005/8/layout/list1" loCatId="list" qsTypeId="urn:microsoft.com/office/officeart/2005/8/quickstyle/simple1" qsCatId="simple" csTypeId="urn:microsoft.com/office/officeart/2005/8/colors/accent0_3" csCatId="mainScheme" phldr="1"/>
      <dgm:spPr/>
      <dgm:t>
        <a:bodyPr/>
        <a:lstStyle/>
        <a:p>
          <a:endParaRPr lang="en-US"/>
        </a:p>
      </dgm:t>
    </dgm:pt>
    <dgm:pt modelId="{7578F9AD-6AE7-4697-94E4-BC4585D41716}">
      <dgm:prSet phldrT="[Text]"/>
      <dgm:spPr/>
      <dgm:t>
        <a:bodyPr/>
        <a:lstStyle/>
        <a:p>
          <a:r>
            <a:rPr lang="en-US" b="1" dirty="0" smtClean="0"/>
            <a:t>Database Engine: Improved Audit</a:t>
          </a:r>
          <a:endParaRPr lang="en-US" b="1" dirty="0"/>
        </a:p>
      </dgm:t>
    </dgm:pt>
    <dgm:pt modelId="{E6BBD204-F381-4BF5-A383-9BDA4C503F37}">
      <dgm:prSet phldrT="[Text]"/>
      <dgm:spPr/>
      <dgm:t>
        <a:bodyPr/>
        <a:lstStyle/>
        <a:p>
          <a:r>
            <a:rPr lang="en-US" b="1" dirty="0" smtClean="0"/>
            <a:t>Governance</a:t>
          </a:r>
          <a:endParaRPr lang="en-US" b="1" dirty="0"/>
        </a:p>
      </dgm:t>
    </dgm:pt>
    <dgm:pt modelId="{5103A88B-03FE-4267-80E4-A6584468E817}" type="sibTrans" cxnId="{4DB48D6C-8477-4743-9752-7B67DB70D737}">
      <dgm:prSet/>
      <dgm:spPr/>
      <dgm:t>
        <a:bodyPr/>
        <a:lstStyle/>
        <a:p>
          <a:endParaRPr lang="en-US" b="1"/>
        </a:p>
      </dgm:t>
    </dgm:pt>
    <dgm:pt modelId="{E2DB22D9-00CA-4338-82A4-3924531A8FAD}" type="parTrans" cxnId="{4DB48D6C-8477-4743-9752-7B67DB70D737}">
      <dgm:prSet/>
      <dgm:spPr/>
      <dgm:t>
        <a:bodyPr/>
        <a:lstStyle/>
        <a:p>
          <a:endParaRPr lang="en-US" b="1"/>
        </a:p>
      </dgm:t>
    </dgm:pt>
    <dgm:pt modelId="{3A662AAF-1E9B-46F0-866B-CED78281283F}" type="sibTrans" cxnId="{EF10F0BF-BB33-4768-BF1C-8870C9F8F324}">
      <dgm:prSet/>
      <dgm:spPr/>
      <dgm:t>
        <a:bodyPr/>
        <a:lstStyle/>
        <a:p>
          <a:endParaRPr lang="en-US" b="1"/>
        </a:p>
      </dgm:t>
    </dgm:pt>
    <dgm:pt modelId="{A505068C-D636-4136-BAC4-BF4C5FC6504D}" type="parTrans" cxnId="{EF10F0BF-BB33-4768-BF1C-8870C9F8F324}">
      <dgm:prSet/>
      <dgm:spPr/>
      <dgm:t>
        <a:bodyPr/>
        <a:lstStyle/>
        <a:p>
          <a:endParaRPr lang="en-US" b="1"/>
        </a:p>
      </dgm:t>
    </dgm:pt>
    <dgm:pt modelId="{9F56BE68-F025-4443-BB47-AB7F68BEB528}">
      <dgm:prSet phldrT="[Text]"/>
      <dgm:spPr/>
      <dgm:t>
        <a:bodyPr/>
        <a:lstStyle/>
        <a:p>
          <a:r>
            <a:rPr lang="en-US" b="1" dirty="0" smtClean="0"/>
            <a:t>New management / diagnostics tools</a:t>
          </a:r>
          <a:endParaRPr lang="en-US" b="1" dirty="0"/>
        </a:p>
      </dgm:t>
    </dgm:pt>
    <dgm:pt modelId="{9FA616F1-B9BA-475C-9EFF-E6A4D392F126}">
      <dgm:prSet phldrT="[Text]"/>
      <dgm:spPr/>
      <dgm:t>
        <a:bodyPr/>
        <a:lstStyle/>
        <a:p>
          <a:r>
            <a:rPr lang="en-US" b="1" dirty="0" smtClean="0"/>
            <a:t>Manage Efficiently at Scale</a:t>
          </a:r>
          <a:endParaRPr lang="en-US" b="1" dirty="0"/>
        </a:p>
      </dgm:t>
    </dgm:pt>
    <dgm:pt modelId="{B414DA73-069C-403D-B712-5202A10E2ADE}" type="sibTrans" cxnId="{3CEF2060-2F62-4673-88E8-45080966B8FA}">
      <dgm:prSet/>
      <dgm:spPr/>
      <dgm:t>
        <a:bodyPr/>
        <a:lstStyle/>
        <a:p>
          <a:endParaRPr lang="en-US" b="1"/>
        </a:p>
      </dgm:t>
    </dgm:pt>
    <dgm:pt modelId="{C25EA113-D694-41BE-ADF0-7A162DC0BEC5}" type="parTrans" cxnId="{3CEF2060-2F62-4673-88E8-45080966B8FA}">
      <dgm:prSet/>
      <dgm:spPr/>
      <dgm:t>
        <a:bodyPr/>
        <a:lstStyle/>
        <a:p>
          <a:endParaRPr lang="en-US" b="1"/>
        </a:p>
      </dgm:t>
    </dgm:pt>
    <dgm:pt modelId="{A7378E19-E2A1-44B2-8F15-C30F8F331A32}" type="sibTrans" cxnId="{4076B371-545C-4894-8D24-C03A1F9C4C95}">
      <dgm:prSet/>
      <dgm:spPr/>
      <dgm:t>
        <a:bodyPr/>
        <a:lstStyle/>
        <a:p>
          <a:endParaRPr lang="en-US" b="1"/>
        </a:p>
      </dgm:t>
    </dgm:pt>
    <dgm:pt modelId="{B6A0861C-16F4-4A8B-BD64-9E8132C838EA}" type="parTrans" cxnId="{4076B371-545C-4894-8D24-C03A1F9C4C95}">
      <dgm:prSet/>
      <dgm:spPr/>
      <dgm:t>
        <a:bodyPr/>
        <a:lstStyle/>
        <a:p>
          <a:endParaRPr lang="en-US" b="1"/>
        </a:p>
      </dgm:t>
    </dgm:pt>
    <dgm:pt modelId="{736C0FD2-DAAB-4874-BF6A-E7BE8AD73841}">
      <dgm:prSet phldrT="[Text]"/>
      <dgm:spPr/>
      <dgm:t>
        <a:bodyPr/>
        <a:lstStyle/>
        <a:p>
          <a:r>
            <a:rPr lang="en-US" b="1" dirty="0" smtClean="0"/>
            <a:t>DAC </a:t>
          </a:r>
          <a:r>
            <a:rPr lang="en-US" b="1" dirty="0" err="1" smtClean="0"/>
            <a:t>Fx</a:t>
          </a:r>
          <a:r>
            <a:rPr lang="en-US" b="1" dirty="0" smtClean="0"/>
            <a:t>: Support for in-place database schema upgrades</a:t>
          </a:r>
          <a:endParaRPr lang="en-US" b="1" dirty="0"/>
        </a:p>
      </dgm:t>
    </dgm:pt>
    <dgm:pt modelId="{1865B3CA-2E60-4F16-8CD2-57D9907F8FF7}" type="parTrans" cxnId="{5EF1A3E4-2386-4322-BA02-778890983808}">
      <dgm:prSet/>
      <dgm:spPr/>
      <dgm:t>
        <a:bodyPr/>
        <a:lstStyle/>
        <a:p>
          <a:endParaRPr lang="en-US" b="1"/>
        </a:p>
      </dgm:t>
    </dgm:pt>
    <dgm:pt modelId="{EA15642D-D30D-4345-9D0B-4AD7359BE837}" type="sibTrans" cxnId="{5EF1A3E4-2386-4322-BA02-778890983808}">
      <dgm:prSet/>
      <dgm:spPr/>
      <dgm:t>
        <a:bodyPr/>
        <a:lstStyle/>
        <a:p>
          <a:endParaRPr lang="en-US" b="1"/>
        </a:p>
      </dgm:t>
    </dgm:pt>
    <dgm:pt modelId="{D65C3A85-608C-4E95-A3BB-3D269E6B08C7}">
      <dgm:prSet phldrT="[Text]"/>
      <dgm:spPr/>
      <dgm:t>
        <a:bodyPr/>
        <a:lstStyle/>
        <a:p>
          <a:r>
            <a:rPr lang="en-US" b="1" dirty="0" smtClean="0"/>
            <a:t>Improved SharePoint Integration</a:t>
          </a:r>
          <a:endParaRPr lang="en-US" b="1" dirty="0"/>
        </a:p>
      </dgm:t>
    </dgm:pt>
    <dgm:pt modelId="{60055FDD-F016-4D6A-A7B0-E052430FFA88}" type="parTrans" cxnId="{3CBEA86D-2370-44B3-B41B-C880A96033F5}">
      <dgm:prSet/>
      <dgm:spPr/>
      <dgm:t>
        <a:bodyPr/>
        <a:lstStyle/>
        <a:p>
          <a:endParaRPr lang="en-US" b="1"/>
        </a:p>
      </dgm:t>
    </dgm:pt>
    <dgm:pt modelId="{18FCC7F6-EB1D-4597-9052-51990C5EF234}" type="sibTrans" cxnId="{3CBEA86D-2370-44B3-B41B-C880A96033F5}">
      <dgm:prSet/>
      <dgm:spPr/>
      <dgm:t>
        <a:bodyPr/>
        <a:lstStyle/>
        <a:p>
          <a:endParaRPr lang="en-US" b="1"/>
        </a:p>
      </dgm:t>
    </dgm:pt>
    <dgm:pt modelId="{54CAD13F-AA27-4560-A827-F8815ACE7321}">
      <dgm:prSet phldrT="[Text]"/>
      <dgm:spPr/>
      <dgm:t>
        <a:bodyPr/>
        <a:lstStyle/>
        <a:p>
          <a:r>
            <a:rPr lang="en-US" b="1" dirty="0" smtClean="0"/>
            <a:t>Supportability</a:t>
          </a:r>
          <a:endParaRPr lang="en-US" b="1" dirty="0"/>
        </a:p>
      </dgm:t>
    </dgm:pt>
    <dgm:pt modelId="{1F6BF87A-B255-4B26-869E-992A3CEC3FDF}" type="parTrans" cxnId="{4D429CF6-71D9-457E-A540-E19A8DDBCFAD}">
      <dgm:prSet/>
      <dgm:spPr/>
      <dgm:t>
        <a:bodyPr/>
        <a:lstStyle/>
        <a:p>
          <a:endParaRPr lang="en-US" b="1"/>
        </a:p>
      </dgm:t>
    </dgm:pt>
    <dgm:pt modelId="{7B73F54B-1E84-4E44-AE60-BF6439598793}" type="sibTrans" cxnId="{4D429CF6-71D9-457E-A540-E19A8DDBCFAD}">
      <dgm:prSet/>
      <dgm:spPr/>
      <dgm:t>
        <a:bodyPr/>
        <a:lstStyle/>
        <a:p>
          <a:endParaRPr lang="en-US" b="1"/>
        </a:p>
      </dgm:t>
    </dgm:pt>
    <dgm:pt modelId="{C039BF38-9ECF-4C2F-BE89-DB0FE33C9C04}">
      <dgm:prSet phldrT="[Text]"/>
      <dgm:spPr/>
      <dgm:t>
        <a:bodyPr/>
        <a:lstStyle/>
        <a:p>
          <a:r>
            <a:rPr lang="en-US" b="1" dirty="0" smtClean="0"/>
            <a:t>Integration Services</a:t>
          </a:r>
          <a:endParaRPr lang="en-US" b="1" dirty="0"/>
        </a:p>
      </dgm:t>
    </dgm:pt>
    <dgm:pt modelId="{21B87B2A-C655-4AC2-8FA1-DF9D9337CC0C}" type="parTrans" cxnId="{F9F7B760-F17B-48A1-B334-2C3FA25A7AD4}">
      <dgm:prSet/>
      <dgm:spPr/>
      <dgm:t>
        <a:bodyPr/>
        <a:lstStyle/>
        <a:p>
          <a:endParaRPr lang="en-US" b="1"/>
        </a:p>
      </dgm:t>
    </dgm:pt>
    <dgm:pt modelId="{A869AA54-E095-4019-B790-95274EC3378B}" type="sibTrans" cxnId="{F9F7B760-F17B-48A1-B334-2C3FA25A7AD4}">
      <dgm:prSet/>
      <dgm:spPr/>
      <dgm:t>
        <a:bodyPr/>
        <a:lstStyle/>
        <a:p>
          <a:endParaRPr lang="en-US" b="1"/>
        </a:p>
      </dgm:t>
    </dgm:pt>
    <dgm:pt modelId="{CE4FB6F6-4314-4F08-AEFA-1D175C00C626}">
      <dgm:prSet phldrT="[Text]"/>
      <dgm:spPr/>
      <dgm:t>
        <a:bodyPr/>
        <a:lstStyle/>
        <a:p>
          <a:r>
            <a:rPr lang="en-US" b="1" dirty="0" err="1" smtClean="0"/>
            <a:t>AlwaysOn</a:t>
          </a:r>
          <a:r>
            <a:rPr lang="en-US" b="1" dirty="0" smtClean="0"/>
            <a:t>: New availability groups support application-centric failover 		</a:t>
          </a:r>
          <a:endParaRPr lang="en-US" b="1" dirty="0"/>
        </a:p>
      </dgm:t>
    </dgm:pt>
    <dgm:pt modelId="{7AA08187-2DF0-490D-81E7-09ACCBF2DC93}" type="parTrans" cxnId="{AD7F0C03-A96F-400A-942F-8A18355D0175}">
      <dgm:prSet/>
      <dgm:spPr/>
      <dgm:t>
        <a:bodyPr/>
        <a:lstStyle/>
        <a:p>
          <a:endParaRPr lang="en-US" b="1"/>
        </a:p>
      </dgm:t>
    </dgm:pt>
    <dgm:pt modelId="{9689A9CA-8FE4-45CE-80FA-7CC94F1E2F50}" type="sibTrans" cxnId="{AD7F0C03-A96F-400A-942F-8A18355D0175}">
      <dgm:prSet/>
      <dgm:spPr/>
      <dgm:t>
        <a:bodyPr/>
        <a:lstStyle/>
        <a:p>
          <a:endParaRPr lang="en-US" b="1"/>
        </a:p>
      </dgm:t>
    </dgm:pt>
    <dgm:pt modelId="{19A4F803-3D27-4AC4-88F4-87247EF4F329}">
      <dgm:prSet phldrT="[Text]"/>
      <dgm:spPr/>
      <dgm:t>
        <a:bodyPr/>
        <a:lstStyle/>
        <a:p>
          <a:r>
            <a:rPr lang="en-US" b="1" dirty="0" smtClean="0"/>
            <a:t>Database Engine</a:t>
          </a:r>
          <a:endParaRPr lang="en-US" b="1" dirty="0"/>
        </a:p>
      </dgm:t>
    </dgm:pt>
    <dgm:pt modelId="{3ADB258B-46AD-4FAC-8329-95D5EB2FDE11}" type="parTrans" cxnId="{7691CD54-44E9-4DC1-A568-D24444E2B7DC}">
      <dgm:prSet/>
      <dgm:spPr/>
      <dgm:t>
        <a:bodyPr/>
        <a:lstStyle/>
        <a:p>
          <a:endParaRPr lang="en-US" b="1"/>
        </a:p>
      </dgm:t>
    </dgm:pt>
    <dgm:pt modelId="{61376A5C-A359-4F6A-8491-9266B45B243B}" type="sibTrans" cxnId="{7691CD54-44E9-4DC1-A568-D24444E2B7DC}">
      <dgm:prSet/>
      <dgm:spPr/>
      <dgm:t>
        <a:bodyPr/>
        <a:lstStyle/>
        <a:p>
          <a:endParaRPr lang="en-US" b="1"/>
        </a:p>
      </dgm:t>
    </dgm:pt>
    <dgm:pt modelId="{0750534F-D618-4E89-BB1C-642B4A571E69}">
      <dgm:prSet phldrT="[Text]"/>
      <dgm:spPr/>
      <dgm:t>
        <a:bodyPr/>
        <a:lstStyle/>
        <a:p>
          <a:r>
            <a:rPr lang="en-US" b="1" dirty="0" smtClean="0"/>
            <a:t>Reporting Services</a:t>
          </a:r>
          <a:endParaRPr lang="en-US" b="1" dirty="0"/>
        </a:p>
      </dgm:t>
    </dgm:pt>
    <dgm:pt modelId="{EE40E5BF-0225-4E91-8FD9-0F7220A2352E}" type="parTrans" cxnId="{FE211073-EABE-470A-ADE6-ABA11694E11E}">
      <dgm:prSet/>
      <dgm:spPr/>
      <dgm:t>
        <a:bodyPr/>
        <a:lstStyle/>
        <a:p>
          <a:endParaRPr lang="en-US" b="1"/>
        </a:p>
      </dgm:t>
    </dgm:pt>
    <dgm:pt modelId="{61AC3999-DDEA-4582-9396-B0556A7C4B63}" type="sibTrans" cxnId="{FE211073-EABE-470A-ADE6-ABA11694E11E}">
      <dgm:prSet/>
      <dgm:spPr/>
      <dgm:t>
        <a:bodyPr/>
        <a:lstStyle/>
        <a:p>
          <a:endParaRPr lang="en-US" b="1"/>
        </a:p>
      </dgm:t>
    </dgm:pt>
    <dgm:pt modelId="{94F17519-694A-43CE-BC3D-02A3DFD17CD8}">
      <dgm:prSet phldrT="[Text]"/>
      <dgm:spPr/>
      <dgm:t>
        <a:bodyPr/>
        <a:lstStyle/>
        <a:p>
          <a:r>
            <a:rPr lang="en-US" b="1" dirty="0" smtClean="0"/>
            <a:t>Data Quality Services: Support for end user, rule-based data cleansing</a:t>
          </a:r>
          <a:endParaRPr lang="en-US" b="1" dirty="0"/>
        </a:p>
      </dgm:t>
    </dgm:pt>
    <dgm:pt modelId="{FB5FC6F1-4F8B-4073-9636-FDECB05B3B39}" type="parTrans" cxnId="{2A92E216-5A7D-42FF-995C-8B18032E3C56}">
      <dgm:prSet/>
      <dgm:spPr/>
      <dgm:t>
        <a:bodyPr/>
        <a:lstStyle/>
        <a:p>
          <a:endParaRPr lang="en-US" b="1"/>
        </a:p>
      </dgm:t>
    </dgm:pt>
    <dgm:pt modelId="{A9B125B1-D3A2-4466-AF20-578556370ACD}" type="sibTrans" cxnId="{2A92E216-5A7D-42FF-995C-8B18032E3C56}">
      <dgm:prSet/>
      <dgm:spPr/>
      <dgm:t>
        <a:bodyPr/>
        <a:lstStyle/>
        <a:p>
          <a:endParaRPr lang="en-US" b="1"/>
        </a:p>
      </dgm:t>
    </dgm:pt>
    <dgm:pt modelId="{56BF67D7-05C0-4D40-8763-544F2786AB5B}">
      <dgm:prSet phldrT="[Text]"/>
      <dgm:spPr/>
      <dgm:t>
        <a:bodyPr/>
        <a:lstStyle/>
        <a:p>
          <a:r>
            <a:rPr lang="en-US" b="1" dirty="0" smtClean="0"/>
            <a:t>New Database Recovery Advisor</a:t>
          </a:r>
          <a:endParaRPr lang="en-US" b="1" dirty="0"/>
        </a:p>
      </dgm:t>
    </dgm:pt>
    <dgm:pt modelId="{7B86CDDE-E61E-40FF-9D58-27373BAD3961}" type="parTrans" cxnId="{9D2879EB-6688-46D6-AEE1-3F12063235C0}">
      <dgm:prSet/>
      <dgm:spPr/>
      <dgm:t>
        <a:bodyPr/>
        <a:lstStyle/>
        <a:p>
          <a:endParaRPr lang="en-US" b="1"/>
        </a:p>
      </dgm:t>
    </dgm:pt>
    <dgm:pt modelId="{94D42952-587A-4D2E-A0EB-E56EE463A173}" type="sibTrans" cxnId="{9D2879EB-6688-46D6-AEE1-3F12063235C0}">
      <dgm:prSet/>
      <dgm:spPr/>
      <dgm:t>
        <a:bodyPr/>
        <a:lstStyle/>
        <a:p>
          <a:endParaRPr lang="en-US" b="1"/>
        </a:p>
      </dgm:t>
    </dgm:pt>
    <dgm:pt modelId="{168B546E-7112-4AE3-868C-63C2D2E04E1A}">
      <dgm:prSet phldrT="[Text]"/>
      <dgm:spPr/>
      <dgm:t>
        <a:bodyPr/>
        <a:lstStyle/>
        <a:p>
          <a:r>
            <a:rPr lang="en-US" b="1" dirty="0" smtClean="0"/>
            <a:t>Support for extended event tracing and distributed replay</a:t>
          </a:r>
          <a:endParaRPr lang="en-US" b="1" dirty="0"/>
        </a:p>
      </dgm:t>
    </dgm:pt>
    <dgm:pt modelId="{E6FFDB71-ECC3-4C01-8846-9060DE48FEFC}" type="parTrans" cxnId="{9FF89BBF-3DFE-49D8-A1E1-258132BBD242}">
      <dgm:prSet/>
      <dgm:spPr/>
      <dgm:t>
        <a:bodyPr/>
        <a:lstStyle/>
        <a:p>
          <a:endParaRPr lang="en-US" b="1"/>
        </a:p>
      </dgm:t>
    </dgm:pt>
    <dgm:pt modelId="{69D5C344-F636-4459-BD9D-2A9CB480D201}" type="sibTrans" cxnId="{9FF89BBF-3DFE-49D8-A1E1-258132BBD242}">
      <dgm:prSet/>
      <dgm:spPr/>
      <dgm:t>
        <a:bodyPr/>
        <a:lstStyle/>
        <a:p>
          <a:endParaRPr lang="en-US" b="1"/>
        </a:p>
      </dgm:t>
    </dgm:pt>
    <dgm:pt modelId="{C82B5965-7C68-43E1-B31A-DF8A07521259}">
      <dgm:prSet phldrT="[Text]"/>
      <dgm:spPr/>
      <dgm:t>
        <a:bodyPr/>
        <a:lstStyle/>
        <a:p>
          <a:r>
            <a:rPr lang="en-US" b="1" dirty="0" smtClean="0"/>
            <a:t>Analysis Services</a:t>
          </a:r>
          <a:endParaRPr lang="en-US" b="1" dirty="0"/>
        </a:p>
      </dgm:t>
    </dgm:pt>
    <dgm:pt modelId="{B85864A2-B1CA-4A5F-81CC-AAA9045E637A}" type="parTrans" cxnId="{1F6A253C-32A4-4D8E-A3A4-D4434D6E3043}">
      <dgm:prSet/>
      <dgm:spPr/>
      <dgm:t>
        <a:bodyPr/>
        <a:lstStyle/>
        <a:p>
          <a:endParaRPr lang="en-US" b="1"/>
        </a:p>
      </dgm:t>
    </dgm:pt>
    <dgm:pt modelId="{5C36EB9A-BDD7-4B9C-A6B7-891B700950CE}" type="sibTrans" cxnId="{1F6A253C-32A4-4D8E-A3A4-D4434D6E3043}">
      <dgm:prSet/>
      <dgm:spPr/>
      <dgm:t>
        <a:bodyPr/>
        <a:lstStyle/>
        <a:p>
          <a:endParaRPr lang="en-US" b="1"/>
        </a:p>
      </dgm:t>
    </dgm:pt>
    <dgm:pt modelId="{BEB6D621-4845-405C-9F64-18AAC7E509F0}">
      <dgm:prSet phldrT="[Text]"/>
      <dgm:spPr/>
      <dgm:t>
        <a:bodyPr/>
        <a:lstStyle/>
        <a:p>
          <a:r>
            <a:rPr lang="en-US" b="1" dirty="0" err="1" smtClean="0"/>
            <a:t>Sysprep</a:t>
          </a:r>
          <a:r>
            <a:rPr lang="en-US" b="1" dirty="0" smtClean="0"/>
            <a:t> support</a:t>
          </a:r>
          <a:endParaRPr lang="en-US" b="1" dirty="0"/>
        </a:p>
      </dgm:t>
    </dgm:pt>
    <dgm:pt modelId="{73DEF267-7124-4070-8A2B-DCBD02A5F28D}" type="parTrans" cxnId="{54CF6994-A8FC-44F2-B8BA-B9E6235785CD}">
      <dgm:prSet/>
      <dgm:spPr/>
      <dgm:t>
        <a:bodyPr/>
        <a:lstStyle/>
        <a:p>
          <a:endParaRPr lang="en-US" b="1"/>
        </a:p>
      </dgm:t>
    </dgm:pt>
    <dgm:pt modelId="{C5A43AD2-D3E9-4413-99BE-9B6221066DB3}" type="sibTrans" cxnId="{54CF6994-A8FC-44F2-B8BA-B9E6235785CD}">
      <dgm:prSet/>
      <dgm:spPr/>
      <dgm:t>
        <a:bodyPr/>
        <a:lstStyle/>
        <a:p>
          <a:endParaRPr lang="en-US" b="1"/>
        </a:p>
      </dgm:t>
    </dgm:pt>
    <dgm:pt modelId="{53639699-E42D-4A2C-A99B-34D769F29F4F}">
      <dgm:prSet phldrT="[Text]"/>
      <dgm:spPr/>
      <dgm:t>
        <a:bodyPr/>
        <a:lstStyle/>
        <a:p>
          <a:r>
            <a:rPr lang="en-US" b="1" dirty="0" smtClean="0"/>
            <a:t>Windows Server Core support</a:t>
          </a:r>
          <a:endParaRPr lang="en-US" b="1" dirty="0"/>
        </a:p>
      </dgm:t>
    </dgm:pt>
    <dgm:pt modelId="{68CD34C1-DBD3-47AC-B04B-D943373B6832}" type="parTrans" cxnId="{A159F772-C91E-4DE7-AB61-6C16FDC6533A}">
      <dgm:prSet/>
      <dgm:spPr/>
      <dgm:t>
        <a:bodyPr/>
        <a:lstStyle/>
        <a:p>
          <a:endParaRPr lang="en-US" b="1"/>
        </a:p>
      </dgm:t>
    </dgm:pt>
    <dgm:pt modelId="{A0D49E1D-EEB0-485B-93A1-D080BC6C7B84}" type="sibTrans" cxnId="{A159F772-C91E-4DE7-AB61-6C16FDC6533A}">
      <dgm:prSet/>
      <dgm:spPr/>
      <dgm:t>
        <a:bodyPr/>
        <a:lstStyle/>
        <a:p>
          <a:endParaRPr lang="en-US" b="1"/>
        </a:p>
      </dgm:t>
    </dgm:pt>
    <dgm:pt modelId="{C4B448C7-B46B-4F79-8371-953A0B7AE06C}">
      <dgm:prSet phldrT="[Text]"/>
      <dgm:spPr/>
      <dgm:t>
        <a:bodyPr/>
        <a:lstStyle/>
        <a:p>
          <a:r>
            <a:rPr lang="en-US" b="1" dirty="0" smtClean="0"/>
            <a:t>Setup support for slipstream upgrade</a:t>
          </a:r>
          <a:endParaRPr lang="en-US" b="1" dirty="0"/>
        </a:p>
      </dgm:t>
    </dgm:pt>
    <dgm:pt modelId="{190711B2-6E37-44B1-8F80-B62A077AB5B2}" type="parTrans" cxnId="{5601F2AB-AF5E-4A36-9289-C73F1C219E67}">
      <dgm:prSet/>
      <dgm:spPr/>
      <dgm:t>
        <a:bodyPr/>
        <a:lstStyle/>
        <a:p>
          <a:endParaRPr lang="en-US" b="1"/>
        </a:p>
      </dgm:t>
    </dgm:pt>
    <dgm:pt modelId="{4FBCB9BF-AA95-4B0D-A6B6-DAE72177D3FD}" type="sibTrans" cxnId="{5601F2AB-AF5E-4A36-9289-C73F1C219E67}">
      <dgm:prSet/>
      <dgm:spPr/>
      <dgm:t>
        <a:bodyPr/>
        <a:lstStyle/>
        <a:p>
          <a:endParaRPr lang="en-US" b="1"/>
        </a:p>
      </dgm:t>
    </dgm:pt>
    <dgm:pt modelId="{4AC3735F-2E7C-4FA6-BA6B-71C8797EE5DF}" type="pres">
      <dgm:prSet presAssocID="{96434DDE-E919-4E18-BBB7-4897963D6DD3}" presName="linear" presStyleCnt="0">
        <dgm:presLayoutVars>
          <dgm:dir/>
          <dgm:animLvl val="lvl"/>
          <dgm:resizeHandles val="exact"/>
        </dgm:presLayoutVars>
      </dgm:prSet>
      <dgm:spPr/>
      <dgm:t>
        <a:bodyPr/>
        <a:lstStyle/>
        <a:p>
          <a:endParaRPr lang="en-US"/>
        </a:p>
      </dgm:t>
    </dgm:pt>
    <dgm:pt modelId="{05CEDD4C-53D9-4D3A-B4A3-427C8C517699}" type="pres">
      <dgm:prSet presAssocID="{9FA616F1-B9BA-475C-9EFF-E6A4D392F126}" presName="parentLin" presStyleCnt="0"/>
      <dgm:spPr/>
      <dgm:t>
        <a:bodyPr/>
        <a:lstStyle/>
        <a:p>
          <a:endParaRPr lang="en-US"/>
        </a:p>
      </dgm:t>
    </dgm:pt>
    <dgm:pt modelId="{A90484C6-2D5E-4334-AB7D-8AA5890147C4}" type="pres">
      <dgm:prSet presAssocID="{9FA616F1-B9BA-475C-9EFF-E6A4D392F126}" presName="parentLeftMargin" presStyleLbl="node1" presStyleIdx="0" presStyleCnt="2"/>
      <dgm:spPr/>
      <dgm:t>
        <a:bodyPr/>
        <a:lstStyle/>
        <a:p>
          <a:endParaRPr lang="en-US"/>
        </a:p>
      </dgm:t>
    </dgm:pt>
    <dgm:pt modelId="{C30EB298-09A7-4CA3-B3A7-8830E402F702}" type="pres">
      <dgm:prSet presAssocID="{9FA616F1-B9BA-475C-9EFF-E6A4D392F126}" presName="parentText" presStyleLbl="node1" presStyleIdx="0" presStyleCnt="2">
        <dgm:presLayoutVars>
          <dgm:chMax val="0"/>
          <dgm:bulletEnabled val="1"/>
        </dgm:presLayoutVars>
      </dgm:prSet>
      <dgm:spPr/>
      <dgm:t>
        <a:bodyPr/>
        <a:lstStyle/>
        <a:p>
          <a:endParaRPr lang="en-US"/>
        </a:p>
      </dgm:t>
    </dgm:pt>
    <dgm:pt modelId="{FAA65411-40D3-4FE5-8238-BB9E92CF3976}" type="pres">
      <dgm:prSet presAssocID="{9FA616F1-B9BA-475C-9EFF-E6A4D392F126}" presName="negativeSpace" presStyleCnt="0"/>
      <dgm:spPr/>
      <dgm:t>
        <a:bodyPr/>
        <a:lstStyle/>
        <a:p>
          <a:endParaRPr lang="en-US"/>
        </a:p>
      </dgm:t>
    </dgm:pt>
    <dgm:pt modelId="{F31EA8EE-8392-471C-B2BA-4D08AD35DF60}" type="pres">
      <dgm:prSet presAssocID="{9FA616F1-B9BA-475C-9EFF-E6A4D392F126}" presName="childText" presStyleLbl="conFgAcc1" presStyleIdx="0" presStyleCnt="2">
        <dgm:presLayoutVars>
          <dgm:bulletEnabled val="1"/>
        </dgm:presLayoutVars>
      </dgm:prSet>
      <dgm:spPr/>
      <dgm:t>
        <a:bodyPr/>
        <a:lstStyle/>
        <a:p>
          <a:endParaRPr lang="en-US"/>
        </a:p>
      </dgm:t>
    </dgm:pt>
    <dgm:pt modelId="{E246F09F-4C8E-46C3-B265-ACE23FF9579D}" type="pres">
      <dgm:prSet presAssocID="{B414DA73-069C-403D-B712-5202A10E2ADE}" presName="spaceBetweenRectangles" presStyleCnt="0"/>
      <dgm:spPr/>
      <dgm:t>
        <a:bodyPr/>
        <a:lstStyle/>
        <a:p>
          <a:endParaRPr lang="en-US"/>
        </a:p>
      </dgm:t>
    </dgm:pt>
    <dgm:pt modelId="{BEE3A522-5D83-42CF-8F80-D643B55B64EF}" type="pres">
      <dgm:prSet presAssocID="{E6BBD204-F381-4BF5-A383-9BDA4C503F37}" presName="parentLin" presStyleCnt="0"/>
      <dgm:spPr/>
      <dgm:t>
        <a:bodyPr/>
        <a:lstStyle/>
        <a:p>
          <a:endParaRPr lang="en-US"/>
        </a:p>
      </dgm:t>
    </dgm:pt>
    <dgm:pt modelId="{F99B6657-FB06-4057-992B-F377BA829811}" type="pres">
      <dgm:prSet presAssocID="{E6BBD204-F381-4BF5-A383-9BDA4C503F37}" presName="parentLeftMargin" presStyleLbl="node1" presStyleIdx="0" presStyleCnt="2"/>
      <dgm:spPr/>
      <dgm:t>
        <a:bodyPr/>
        <a:lstStyle/>
        <a:p>
          <a:endParaRPr lang="en-US"/>
        </a:p>
      </dgm:t>
    </dgm:pt>
    <dgm:pt modelId="{C4D6D328-95AD-4D3C-B6D7-3F010DF568A7}" type="pres">
      <dgm:prSet presAssocID="{E6BBD204-F381-4BF5-A383-9BDA4C503F37}" presName="parentText" presStyleLbl="node1" presStyleIdx="1" presStyleCnt="2">
        <dgm:presLayoutVars>
          <dgm:chMax val="0"/>
          <dgm:bulletEnabled val="1"/>
        </dgm:presLayoutVars>
      </dgm:prSet>
      <dgm:spPr/>
      <dgm:t>
        <a:bodyPr/>
        <a:lstStyle/>
        <a:p>
          <a:endParaRPr lang="en-US"/>
        </a:p>
      </dgm:t>
    </dgm:pt>
    <dgm:pt modelId="{61DDB74A-3AB4-4123-85C3-0C6D19ACB846}" type="pres">
      <dgm:prSet presAssocID="{E6BBD204-F381-4BF5-A383-9BDA4C503F37}" presName="negativeSpace" presStyleCnt="0"/>
      <dgm:spPr/>
      <dgm:t>
        <a:bodyPr/>
        <a:lstStyle/>
        <a:p>
          <a:endParaRPr lang="en-US"/>
        </a:p>
      </dgm:t>
    </dgm:pt>
    <dgm:pt modelId="{908D554D-6D9C-4891-AC03-42BA96501414}" type="pres">
      <dgm:prSet presAssocID="{E6BBD204-F381-4BF5-A383-9BDA4C503F37}" presName="childText" presStyleLbl="conFgAcc1" presStyleIdx="1" presStyleCnt="2">
        <dgm:presLayoutVars>
          <dgm:bulletEnabled val="1"/>
        </dgm:presLayoutVars>
      </dgm:prSet>
      <dgm:spPr/>
      <dgm:t>
        <a:bodyPr/>
        <a:lstStyle/>
        <a:p>
          <a:endParaRPr lang="en-US"/>
        </a:p>
      </dgm:t>
    </dgm:pt>
  </dgm:ptLst>
  <dgm:cxnLst>
    <dgm:cxn modelId="{A103E434-5A10-4FB2-8740-B0CD3E4E19DA}" type="presOf" srcId="{736C0FD2-DAAB-4874-BF6A-E7BE8AD73841}" destId="{F31EA8EE-8392-471C-B2BA-4D08AD35DF60}" srcOrd="0" destOrd="5" presId="urn:microsoft.com/office/officeart/2005/8/layout/list1"/>
    <dgm:cxn modelId="{76723C33-0E3F-4FBB-8A57-46EE309EE427}" type="presOf" srcId="{0750534F-D618-4E89-BB1C-642B4A571E69}" destId="{F31EA8EE-8392-471C-B2BA-4D08AD35DF60}" srcOrd="0" destOrd="12" presId="urn:microsoft.com/office/officeart/2005/8/layout/list1"/>
    <dgm:cxn modelId="{A1801267-74EA-455D-BB76-7E69D52BBE46}" type="presOf" srcId="{96434DDE-E919-4E18-BBB7-4897963D6DD3}" destId="{4AC3735F-2E7C-4FA6-BA6B-71C8797EE5DF}" srcOrd="0" destOrd="0" presId="urn:microsoft.com/office/officeart/2005/8/layout/list1"/>
    <dgm:cxn modelId="{4D429CF6-71D9-457E-A540-E19A8DDBCFAD}" srcId="{9FA616F1-B9BA-475C-9EFF-E6A4D392F126}" destId="{54CAD13F-AA27-4560-A827-F8815ACE7321}" srcOrd="0" destOrd="0" parTransId="{1F6BF87A-B255-4B26-869E-992A3CEC3FDF}" sibTransId="{7B73F54B-1E84-4E44-AE60-BF6439598793}"/>
    <dgm:cxn modelId="{9D2879EB-6688-46D6-AEE1-3F12063235C0}" srcId="{19A4F803-3D27-4AC4-88F4-87247EF4F329}" destId="{56BF67D7-05C0-4D40-8763-544F2786AB5B}" srcOrd="2" destOrd="0" parTransId="{7B86CDDE-E61E-40FF-9D58-27373BAD3961}" sibTransId="{94D42952-587A-4D2E-A0EB-E56EE463A173}"/>
    <dgm:cxn modelId="{54CF6994-A8FC-44F2-B8BA-B9E6235785CD}" srcId="{C82B5965-7C68-43E1-B31A-DF8A07521259}" destId="{BEB6D621-4845-405C-9F64-18AAC7E509F0}" srcOrd="0" destOrd="0" parTransId="{73DEF267-7124-4070-8A2B-DCBD02A5F28D}" sibTransId="{C5A43AD2-D3E9-4413-99BE-9B6221066DB3}"/>
    <dgm:cxn modelId="{722F7C78-407A-4721-850E-F9D1ED14C8C6}" type="presOf" srcId="{BEB6D621-4845-405C-9F64-18AAC7E509F0}" destId="{F31EA8EE-8392-471C-B2BA-4D08AD35DF60}" srcOrd="0" destOrd="9" presId="urn:microsoft.com/office/officeart/2005/8/layout/list1"/>
    <dgm:cxn modelId="{6C3F1118-BEF2-43F7-A93E-BA4C6D99570E}" type="presOf" srcId="{9FA616F1-B9BA-475C-9EFF-E6A4D392F126}" destId="{A90484C6-2D5E-4334-AB7D-8AA5890147C4}" srcOrd="0" destOrd="0" presId="urn:microsoft.com/office/officeart/2005/8/layout/list1"/>
    <dgm:cxn modelId="{2940F62D-7060-4703-94CB-00948B0F5908}" type="presOf" srcId="{C82B5965-7C68-43E1-B31A-DF8A07521259}" destId="{F31EA8EE-8392-471C-B2BA-4D08AD35DF60}" srcOrd="0" destOrd="8" presId="urn:microsoft.com/office/officeart/2005/8/layout/list1"/>
    <dgm:cxn modelId="{3CEF2060-2F62-4673-88E8-45080966B8FA}" srcId="{96434DDE-E919-4E18-BBB7-4897963D6DD3}" destId="{9FA616F1-B9BA-475C-9EFF-E6A4D392F126}" srcOrd="0" destOrd="0" parTransId="{C25EA113-D694-41BE-ADF0-7A162DC0BEC5}" sibTransId="{B414DA73-069C-403D-B712-5202A10E2ADE}"/>
    <dgm:cxn modelId="{9FF89BBF-3DFE-49D8-A1E1-258132BBD242}" srcId="{19A4F803-3D27-4AC4-88F4-87247EF4F329}" destId="{168B546E-7112-4AE3-868C-63C2D2E04E1A}" srcOrd="3" destOrd="0" parTransId="{E6FFDB71-ECC3-4C01-8846-9060DE48FEFC}" sibTransId="{69D5C344-F636-4459-BD9D-2A9CB480D201}"/>
    <dgm:cxn modelId="{89284CC3-2FC9-4D19-9189-D1F41991AB27}" type="presOf" srcId="{94F17519-694A-43CE-BC3D-02A3DFD17CD8}" destId="{908D554D-6D9C-4891-AC03-42BA96501414}" srcOrd="0" destOrd="1" presId="urn:microsoft.com/office/officeart/2005/8/layout/list1"/>
    <dgm:cxn modelId="{3CBEA86D-2370-44B3-B41B-C880A96033F5}" srcId="{0750534F-D618-4E89-BB1C-642B4A571E69}" destId="{D65C3A85-608C-4E95-A3BB-3D269E6B08C7}" srcOrd="0" destOrd="0" parTransId="{60055FDD-F016-4D6A-A7B0-E052430FFA88}" sibTransId="{18FCC7F6-EB1D-4597-9052-51990C5EF234}"/>
    <dgm:cxn modelId="{4076B371-545C-4894-8D24-C03A1F9C4C95}" srcId="{C039BF38-9ECF-4C2F-BE89-DB0FE33C9C04}" destId="{9F56BE68-F025-4443-BB47-AB7F68BEB528}" srcOrd="0" destOrd="0" parTransId="{B6A0861C-16F4-4A8B-BD64-9E8132C838EA}" sibTransId="{A7378E19-E2A1-44B2-8F15-C30F8F331A32}"/>
    <dgm:cxn modelId="{A159F772-C91E-4DE7-AB61-6C16FDC6533A}" srcId="{54CAD13F-AA27-4560-A827-F8815ACE7321}" destId="{53639699-E42D-4A2C-A99B-34D769F29F4F}" srcOrd="0" destOrd="0" parTransId="{68CD34C1-DBD3-47AC-B04B-D943373B6832}" sibTransId="{A0D49E1D-EEB0-485B-93A1-D080BC6C7B84}"/>
    <dgm:cxn modelId="{1F6A253C-32A4-4D8E-A3A4-D4434D6E3043}" srcId="{9FA616F1-B9BA-475C-9EFF-E6A4D392F126}" destId="{C82B5965-7C68-43E1-B31A-DF8A07521259}" srcOrd="2" destOrd="0" parTransId="{B85864A2-B1CA-4A5F-81CC-AAA9045E637A}" sibTransId="{5C36EB9A-BDD7-4B9C-A6B7-891B700950CE}"/>
    <dgm:cxn modelId="{B8FE9410-AF97-42FC-A55C-3E590700D1A5}" type="presOf" srcId="{19A4F803-3D27-4AC4-88F4-87247EF4F329}" destId="{F31EA8EE-8392-471C-B2BA-4D08AD35DF60}" srcOrd="0" destOrd="3" presId="urn:microsoft.com/office/officeart/2005/8/layout/list1"/>
    <dgm:cxn modelId="{4DB48D6C-8477-4743-9752-7B67DB70D737}" srcId="{96434DDE-E919-4E18-BBB7-4897963D6DD3}" destId="{E6BBD204-F381-4BF5-A383-9BDA4C503F37}" srcOrd="1" destOrd="0" parTransId="{E2DB22D9-00CA-4338-82A4-3924531A8FAD}" sibTransId="{5103A88B-03FE-4267-80E4-A6584468E817}"/>
    <dgm:cxn modelId="{95C85471-4CBA-4C8A-B1B4-F6D3FF375BAF}" type="presOf" srcId="{C4B448C7-B46B-4F79-8371-953A0B7AE06C}" destId="{F31EA8EE-8392-471C-B2BA-4D08AD35DF60}" srcOrd="0" destOrd="2" presId="urn:microsoft.com/office/officeart/2005/8/layout/list1"/>
    <dgm:cxn modelId="{2A92E216-5A7D-42FF-995C-8B18032E3C56}" srcId="{E6BBD204-F381-4BF5-A383-9BDA4C503F37}" destId="{94F17519-694A-43CE-BC3D-02A3DFD17CD8}" srcOrd="1" destOrd="0" parTransId="{FB5FC6F1-4F8B-4073-9636-FDECB05B3B39}" sibTransId="{A9B125B1-D3A2-4466-AF20-578556370ACD}"/>
    <dgm:cxn modelId="{5601F2AB-AF5E-4A36-9289-C73F1C219E67}" srcId="{54CAD13F-AA27-4560-A827-F8815ACE7321}" destId="{C4B448C7-B46B-4F79-8371-953A0B7AE06C}" srcOrd="1" destOrd="0" parTransId="{190711B2-6E37-44B1-8F80-B62A077AB5B2}" sibTransId="{4FBCB9BF-AA95-4B0D-A6B6-DAE72177D3FD}"/>
    <dgm:cxn modelId="{81A1271C-98D5-4A09-9959-A50AA3B02B62}" type="presOf" srcId="{CE4FB6F6-4314-4F08-AEFA-1D175C00C626}" destId="{F31EA8EE-8392-471C-B2BA-4D08AD35DF60}" srcOrd="0" destOrd="4" presId="urn:microsoft.com/office/officeart/2005/8/layout/list1"/>
    <dgm:cxn modelId="{4CB12C67-C750-484C-8B92-09B59D2E8399}" type="presOf" srcId="{54CAD13F-AA27-4560-A827-F8815ACE7321}" destId="{F31EA8EE-8392-471C-B2BA-4D08AD35DF60}" srcOrd="0" destOrd="0" presId="urn:microsoft.com/office/officeart/2005/8/layout/list1"/>
    <dgm:cxn modelId="{2D5E72B9-7DA7-475E-9C97-43C3A7DCC1B8}" type="presOf" srcId="{E6BBD204-F381-4BF5-A383-9BDA4C503F37}" destId="{F99B6657-FB06-4057-992B-F377BA829811}" srcOrd="0" destOrd="0" presId="urn:microsoft.com/office/officeart/2005/8/layout/list1"/>
    <dgm:cxn modelId="{AD7F0C03-A96F-400A-942F-8A18355D0175}" srcId="{19A4F803-3D27-4AC4-88F4-87247EF4F329}" destId="{CE4FB6F6-4314-4F08-AEFA-1D175C00C626}" srcOrd="0" destOrd="0" parTransId="{7AA08187-2DF0-490D-81E7-09ACCBF2DC93}" sibTransId="{9689A9CA-8FE4-45CE-80FA-7CC94F1E2F50}"/>
    <dgm:cxn modelId="{FE211073-EABE-470A-ADE6-ABA11694E11E}" srcId="{9FA616F1-B9BA-475C-9EFF-E6A4D392F126}" destId="{0750534F-D618-4E89-BB1C-642B4A571E69}" srcOrd="4" destOrd="0" parTransId="{EE40E5BF-0225-4E91-8FD9-0F7220A2352E}" sibTransId="{61AC3999-DDEA-4582-9396-B0556A7C4B63}"/>
    <dgm:cxn modelId="{5EF1A3E4-2386-4322-BA02-778890983808}" srcId="{19A4F803-3D27-4AC4-88F4-87247EF4F329}" destId="{736C0FD2-DAAB-4874-BF6A-E7BE8AD73841}" srcOrd="1" destOrd="0" parTransId="{1865B3CA-2E60-4F16-8CD2-57D9907F8FF7}" sibTransId="{EA15642D-D30D-4345-9D0B-4AD7359BE837}"/>
    <dgm:cxn modelId="{1882F0E2-42F4-4A5A-BD9A-001E2631F60D}" type="presOf" srcId="{7578F9AD-6AE7-4697-94E4-BC4585D41716}" destId="{908D554D-6D9C-4891-AC03-42BA96501414}" srcOrd="0" destOrd="0" presId="urn:microsoft.com/office/officeart/2005/8/layout/list1"/>
    <dgm:cxn modelId="{A2303F71-01ED-4C2A-B5B4-0D58F3301DA9}" type="presOf" srcId="{53639699-E42D-4A2C-A99B-34D769F29F4F}" destId="{F31EA8EE-8392-471C-B2BA-4D08AD35DF60}" srcOrd="0" destOrd="1" presId="urn:microsoft.com/office/officeart/2005/8/layout/list1"/>
    <dgm:cxn modelId="{4CAC6C00-B2A2-45D8-B844-99E95599A0CD}" type="presOf" srcId="{9FA616F1-B9BA-475C-9EFF-E6A4D392F126}" destId="{C30EB298-09A7-4CA3-B3A7-8830E402F702}" srcOrd="1" destOrd="0" presId="urn:microsoft.com/office/officeart/2005/8/layout/list1"/>
    <dgm:cxn modelId="{28A9FBFA-C21B-4848-AF49-7904DAD719BC}" type="presOf" srcId="{9F56BE68-F025-4443-BB47-AB7F68BEB528}" destId="{F31EA8EE-8392-471C-B2BA-4D08AD35DF60}" srcOrd="0" destOrd="11" presId="urn:microsoft.com/office/officeart/2005/8/layout/list1"/>
    <dgm:cxn modelId="{3732DAFE-007D-4412-BCCB-EBD9B312BA65}" type="presOf" srcId="{D65C3A85-608C-4E95-A3BB-3D269E6B08C7}" destId="{F31EA8EE-8392-471C-B2BA-4D08AD35DF60}" srcOrd="0" destOrd="13" presId="urn:microsoft.com/office/officeart/2005/8/layout/list1"/>
    <dgm:cxn modelId="{25A14539-88D8-4F16-B0B3-DEFE0B43217B}" type="presOf" srcId="{E6BBD204-F381-4BF5-A383-9BDA4C503F37}" destId="{C4D6D328-95AD-4D3C-B6D7-3F010DF568A7}" srcOrd="1" destOrd="0" presId="urn:microsoft.com/office/officeart/2005/8/layout/list1"/>
    <dgm:cxn modelId="{F844980A-380C-4788-AF89-A1703F1ED6F1}" type="presOf" srcId="{56BF67D7-05C0-4D40-8763-544F2786AB5B}" destId="{F31EA8EE-8392-471C-B2BA-4D08AD35DF60}" srcOrd="0" destOrd="6" presId="urn:microsoft.com/office/officeart/2005/8/layout/list1"/>
    <dgm:cxn modelId="{EF10F0BF-BB33-4768-BF1C-8870C9F8F324}" srcId="{E6BBD204-F381-4BF5-A383-9BDA4C503F37}" destId="{7578F9AD-6AE7-4697-94E4-BC4585D41716}" srcOrd="0" destOrd="0" parTransId="{A505068C-D636-4136-BAC4-BF4C5FC6504D}" sibTransId="{3A662AAF-1E9B-46F0-866B-CED78281283F}"/>
    <dgm:cxn modelId="{BB181D53-D26E-4982-9849-836A7A9CC93C}" type="presOf" srcId="{168B546E-7112-4AE3-868C-63C2D2E04E1A}" destId="{F31EA8EE-8392-471C-B2BA-4D08AD35DF60}" srcOrd="0" destOrd="7" presId="urn:microsoft.com/office/officeart/2005/8/layout/list1"/>
    <dgm:cxn modelId="{F9F7B760-F17B-48A1-B334-2C3FA25A7AD4}" srcId="{9FA616F1-B9BA-475C-9EFF-E6A4D392F126}" destId="{C039BF38-9ECF-4C2F-BE89-DB0FE33C9C04}" srcOrd="3" destOrd="0" parTransId="{21B87B2A-C655-4AC2-8FA1-DF9D9337CC0C}" sibTransId="{A869AA54-E095-4019-B790-95274EC3378B}"/>
    <dgm:cxn modelId="{8E267FEE-3ED1-4BD7-9EA0-290BC18C60D5}" type="presOf" srcId="{C039BF38-9ECF-4C2F-BE89-DB0FE33C9C04}" destId="{F31EA8EE-8392-471C-B2BA-4D08AD35DF60}" srcOrd="0" destOrd="10" presId="urn:microsoft.com/office/officeart/2005/8/layout/list1"/>
    <dgm:cxn modelId="{7691CD54-44E9-4DC1-A568-D24444E2B7DC}" srcId="{9FA616F1-B9BA-475C-9EFF-E6A4D392F126}" destId="{19A4F803-3D27-4AC4-88F4-87247EF4F329}" srcOrd="1" destOrd="0" parTransId="{3ADB258B-46AD-4FAC-8329-95D5EB2FDE11}" sibTransId="{61376A5C-A359-4F6A-8491-9266B45B243B}"/>
    <dgm:cxn modelId="{B373979D-F42F-4EA2-98AF-632CF8B018F5}" type="presParOf" srcId="{4AC3735F-2E7C-4FA6-BA6B-71C8797EE5DF}" destId="{05CEDD4C-53D9-4D3A-B4A3-427C8C517699}" srcOrd="0" destOrd="0" presId="urn:microsoft.com/office/officeart/2005/8/layout/list1"/>
    <dgm:cxn modelId="{F28A5F24-54CB-4828-B95F-EE0ADC0EBA2A}" type="presParOf" srcId="{05CEDD4C-53D9-4D3A-B4A3-427C8C517699}" destId="{A90484C6-2D5E-4334-AB7D-8AA5890147C4}" srcOrd="0" destOrd="0" presId="urn:microsoft.com/office/officeart/2005/8/layout/list1"/>
    <dgm:cxn modelId="{933BBBF3-53BB-4F4A-81D7-77138C0D348B}" type="presParOf" srcId="{05CEDD4C-53D9-4D3A-B4A3-427C8C517699}" destId="{C30EB298-09A7-4CA3-B3A7-8830E402F702}" srcOrd="1" destOrd="0" presId="urn:microsoft.com/office/officeart/2005/8/layout/list1"/>
    <dgm:cxn modelId="{865AFD31-4E24-452D-876B-1DFC18B8BAD3}" type="presParOf" srcId="{4AC3735F-2E7C-4FA6-BA6B-71C8797EE5DF}" destId="{FAA65411-40D3-4FE5-8238-BB9E92CF3976}" srcOrd="1" destOrd="0" presId="urn:microsoft.com/office/officeart/2005/8/layout/list1"/>
    <dgm:cxn modelId="{3A08FD14-D7AD-4952-968D-CB8B0F91B1A5}" type="presParOf" srcId="{4AC3735F-2E7C-4FA6-BA6B-71C8797EE5DF}" destId="{F31EA8EE-8392-471C-B2BA-4D08AD35DF60}" srcOrd="2" destOrd="0" presId="urn:microsoft.com/office/officeart/2005/8/layout/list1"/>
    <dgm:cxn modelId="{1A99CB68-0CD8-4D59-8E59-86F7C8B2B5BF}" type="presParOf" srcId="{4AC3735F-2E7C-4FA6-BA6B-71C8797EE5DF}" destId="{E246F09F-4C8E-46C3-B265-ACE23FF9579D}" srcOrd="3" destOrd="0" presId="urn:microsoft.com/office/officeart/2005/8/layout/list1"/>
    <dgm:cxn modelId="{C077A7E8-E22F-4438-872E-FBF933CCE058}" type="presParOf" srcId="{4AC3735F-2E7C-4FA6-BA6B-71C8797EE5DF}" destId="{BEE3A522-5D83-42CF-8F80-D643B55B64EF}" srcOrd="4" destOrd="0" presId="urn:microsoft.com/office/officeart/2005/8/layout/list1"/>
    <dgm:cxn modelId="{4A624FF8-307A-4A66-8FC7-33913125DAF5}" type="presParOf" srcId="{BEE3A522-5D83-42CF-8F80-D643B55B64EF}" destId="{F99B6657-FB06-4057-992B-F377BA829811}" srcOrd="0" destOrd="0" presId="urn:microsoft.com/office/officeart/2005/8/layout/list1"/>
    <dgm:cxn modelId="{8DC252A7-CEB8-42C8-AFE0-E578A7B7DB8D}" type="presParOf" srcId="{BEE3A522-5D83-42CF-8F80-D643B55B64EF}" destId="{C4D6D328-95AD-4D3C-B6D7-3F010DF568A7}" srcOrd="1" destOrd="0" presId="urn:microsoft.com/office/officeart/2005/8/layout/list1"/>
    <dgm:cxn modelId="{F41A6F4F-E240-48B5-AB5C-D42142CF8AE4}" type="presParOf" srcId="{4AC3735F-2E7C-4FA6-BA6B-71C8797EE5DF}" destId="{61DDB74A-3AB4-4123-85C3-0C6D19ACB846}" srcOrd="5" destOrd="0" presId="urn:microsoft.com/office/officeart/2005/8/layout/list1"/>
    <dgm:cxn modelId="{E167CA57-4672-4320-80CD-B26E51AC1039}" type="presParOf" srcId="{4AC3735F-2E7C-4FA6-BA6B-71C8797EE5DF}" destId="{908D554D-6D9C-4891-AC03-42BA96501414}" srcOrd="6" destOrd="0" presId="urn:microsoft.com/office/officeart/2005/8/layout/list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96434DDE-E919-4E18-BBB7-4897963D6DD3}" type="doc">
      <dgm:prSet loTypeId="urn:microsoft.com/office/officeart/2005/8/layout/list1" loCatId="list" qsTypeId="urn:microsoft.com/office/officeart/2005/8/quickstyle/simple1" qsCatId="simple" csTypeId="urn:microsoft.com/office/officeart/2005/8/colors/accent0_3" csCatId="mainScheme" phldr="1"/>
      <dgm:spPr/>
      <dgm:t>
        <a:bodyPr/>
        <a:lstStyle/>
        <a:p>
          <a:endParaRPr lang="en-US"/>
        </a:p>
      </dgm:t>
    </dgm:pt>
    <dgm:pt modelId="{AE32A26B-D79C-4B59-90C5-96E3622FDA55}">
      <dgm:prSet/>
      <dgm:spPr/>
      <dgm:t>
        <a:bodyPr/>
        <a:lstStyle/>
        <a:p>
          <a:r>
            <a:rPr lang="en-US" b="1" dirty="0" smtClean="0"/>
            <a:t>Self-Service Reporting, Analytics and Alerting</a:t>
          </a:r>
          <a:endParaRPr lang="en-US" b="1" dirty="0"/>
        </a:p>
      </dgm:t>
    </dgm:pt>
    <dgm:pt modelId="{922DD56E-16D3-427F-A8FF-CA2B4525F5CB}" type="parTrans" cxnId="{650BAD58-226B-4884-A851-2ABA246977A9}">
      <dgm:prSet/>
      <dgm:spPr/>
      <dgm:t>
        <a:bodyPr/>
        <a:lstStyle/>
        <a:p>
          <a:endParaRPr lang="en-US" b="1"/>
        </a:p>
      </dgm:t>
    </dgm:pt>
    <dgm:pt modelId="{EC919872-5A25-4936-A724-F313AE3C2B7D}" type="sibTrans" cxnId="{650BAD58-226B-4884-A851-2ABA246977A9}">
      <dgm:prSet/>
      <dgm:spPr/>
      <dgm:t>
        <a:bodyPr/>
        <a:lstStyle/>
        <a:p>
          <a:endParaRPr lang="en-US" b="1"/>
        </a:p>
      </dgm:t>
    </dgm:pt>
    <dgm:pt modelId="{3A3E1533-7DB2-468D-8822-A6FE5F111121}">
      <dgm:prSet/>
      <dgm:spPr/>
      <dgm:t>
        <a:bodyPr/>
        <a:lstStyle/>
        <a:p>
          <a:r>
            <a:rPr lang="en-US" b="1" dirty="0" smtClean="0"/>
            <a:t>New </a:t>
          </a:r>
          <a:r>
            <a:rPr lang="en-US" b="1" dirty="0" err="1" smtClean="0"/>
            <a:t>PowerPivot</a:t>
          </a:r>
          <a:r>
            <a:rPr lang="en-US" b="1" dirty="0" smtClean="0"/>
            <a:t> release</a:t>
          </a:r>
          <a:endParaRPr lang="en-US" b="1" dirty="0"/>
        </a:p>
      </dgm:t>
    </dgm:pt>
    <dgm:pt modelId="{2EB278CA-08A3-4115-B119-8F799B80B84A}" type="parTrans" cxnId="{AC6A3276-1F5F-4567-8DCB-C63D279C335B}">
      <dgm:prSet/>
      <dgm:spPr/>
      <dgm:t>
        <a:bodyPr/>
        <a:lstStyle/>
        <a:p>
          <a:endParaRPr lang="en-US" b="1"/>
        </a:p>
      </dgm:t>
    </dgm:pt>
    <dgm:pt modelId="{86AA90B5-A583-4544-A12F-83EBAEB9C101}" type="sibTrans" cxnId="{AC6A3276-1F5F-4567-8DCB-C63D279C335B}">
      <dgm:prSet/>
      <dgm:spPr/>
      <dgm:t>
        <a:bodyPr/>
        <a:lstStyle/>
        <a:p>
          <a:endParaRPr lang="en-US" b="1"/>
        </a:p>
      </dgm:t>
    </dgm:pt>
    <dgm:pt modelId="{A28984EF-4285-4FFA-9A6F-8544EC0EDCDC}">
      <dgm:prSet/>
      <dgm:spPr/>
      <dgm:t>
        <a:bodyPr/>
        <a:lstStyle/>
        <a:p>
          <a:r>
            <a:rPr lang="en-US" b="1" dirty="0" smtClean="0"/>
            <a:t>Improved DAX expression and query language</a:t>
          </a:r>
          <a:endParaRPr lang="en-US" b="1" dirty="0"/>
        </a:p>
      </dgm:t>
    </dgm:pt>
    <dgm:pt modelId="{7EE13834-B9FF-432B-8B53-C7FFA111D4E5}" type="parTrans" cxnId="{29A02860-C2A1-45E8-9DD2-35F9432E5906}">
      <dgm:prSet/>
      <dgm:spPr/>
      <dgm:t>
        <a:bodyPr/>
        <a:lstStyle/>
        <a:p>
          <a:endParaRPr lang="en-US" b="1"/>
        </a:p>
      </dgm:t>
    </dgm:pt>
    <dgm:pt modelId="{E60F3AC4-9FEA-4801-B6EE-B5C7B40A182C}" type="sibTrans" cxnId="{29A02860-C2A1-45E8-9DD2-35F9432E5906}">
      <dgm:prSet/>
      <dgm:spPr/>
      <dgm:t>
        <a:bodyPr/>
        <a:lstStyle/>
        <a:p>
          <a:endParaRPr lang="en-US" b="1"/>
        </a:p>
      </dgm:t>
    </dgm:pt>
    <dgm:pt modelId="{0B5ACA72-6F44-4234-B371-38CEBDFEB310}">
      <dgm:prSet/>
      <dgm:spPr/>
      <dgm:t>
        <a:bodyPr/>
        <a:lstStyle/>
        <a:p>
          <a:r>
            <a:rPr lang="en-US" b="1" dirty="0" smtClean="0"/>
            <a:t>New Power View thin client in Reporting Services / SharePoint</a:t>
          </a:r>
          <a:endParaRPr lang="en-US" b="1" dirty="0"/>
        </a:p>
      </dgm:t>
    </dgm:pt>
    <dgm:pt modelId="{CAF18376-57CE-4948-90E1-259819C8B540}" type="parTrans" cxnId="{4FE04FE7-13D6-4172-931E-DCB9BC56E41F}">
      <dgm:prSet/>
      <dgm:spPr/>
      <dgm:t>
        <a:bodyPr/>
        <a:lstStyle/>
        <a:p>
          <a:endParaRPr lang="en-US" b="1"/>
        </a:p>
      </dgm:t>
    </dgm:pt>
    <dgm:pt modelId="{3E8600B0-B8B8-40A9-AB5F-39FAA1336E3D}" type="sibTrans" cxnId="{4FE04FE7-13D6-4172-931E-DCB9BC56E41F}">
      <dgm:prSet/>
      <dgm:spPr/>
      <dgm:t>
        <a:bodyPr/>
        <a:lstStyle/>
        <a:p>
          <a:endParaRPr lang="en-US" b="1"/>
        </a:p>
      </dgm:t>
    </dgm:pt>
    <dgm:pt modelId="{6DA425D3-3D99-4375-B301-2EDCB6950627}">
      <dgm:prSet/>
      <dgm:spPr/>
      <dgm:t>
        <a:bodyPr/>
        <a:lstStyle/>
        <a:p>
          <a:r>
            <a:rPr lang="en-US" b="1" dirty="0" smtClean="0"/>
            <a:t>New support for Data Alerts in Reporting Services / SharePoint</a:t>
          </a:r>
          <a:endParaRPr lang="en-US" b="1" dirty="0"/>
        </a:p>
      </dgm:t>
    </dgm:pt>
    <dgm:pt modelId="{EDBED89F-9BF8-498E-94EB-EBE7F1E36CB9}" type="parTrans" cxnId="{CAFA0470-140C-4C93-917F-A4A7A0635A12}">
      <dgm:prSet/>
      <dgm:spPr/>
      <dgm:t>
        <a:bodyPr/>
        <a:lstStyle/>
        <a:p>
          <a:endParaRPr lang="en-US" b="1"/>
        </a:p>
      </dgm:t>
    </dgm:pt>
    <dgm:pt modelId="{82BB2E8D-A309-45C4-89D3-47AB67A306C6}" type="sibTrans" cxnId="{CAFA0470-140C-4C93-917F-A4A7A0635A12}">
      <dgm:prSet/>
      <dgm:spPr/>
      <dgm:t>
        <a:bodyPr/>
        <a:lstStyle/>
        <a:p>
          <a:endParaRPr lang="en-US" b="1"/>
        </a:p>
      </dgm:t>
    </dgm:pt>
    <dgm:pt modelId="{4D321613-ED26-4DF8-8D75-24D22C483DF0}">
      <dgm:prSet/>
      <dgm:spPr/>
      <dgm:t>
        <a:bodyPr/>
        <a:lstStyle/>
        <a:p>
          <a:r>
            <a:rPr lang="en-US" b="1" dirty="0" smtClean="0"/>
            <a:t>Presentation-ready at all times</a:t>
          </a:r>
          <a:endParaRPr lang="en-US" b="1" dirty="0"/>
        </a:p>
      </dgm:t>
    </dgm:pt>
    <dgm:pt modelId="{0C8A57A6-3DB8-4F33-A5BA-982162909D1B}" type="parTrans" cxnId="{D5885CA3-E9E7-412D-B654-8AEE23EE058C}">
      <dgm:prSet/>
      <dgm:spPr/>
      <dgm:t>
        <a:bodyPr/>
        <a:lstStyle/>
        <a:p>
          <a:endParaRPr lang="en-US" b="1"/>
        </a:p>
      </dgm:t>
    </dgm:pt>
    <dgm:pt modelId="{E0438C92-4F57-4AB7-B066-8880F58915C8}" type="sibTrans" cxnId="{D5885CA3-E9E7-412D-B654-8AEE23EE058C}">
      <dgm:prSet/>
      <dgm:spPr/>
      <dgm:t>
        <a:bodyPr/>
        <a:lstStyle/>
        <a:p>
          <a:endParaRPr lang="en-US" b="1"/>
        </a:p>
      </dgm:t>
    </dgm:pt>
    <dgm:pt modelId="{3879E107-94FF-414B-9957-67B2D7354715}">
      <dgm:prSet/>
      <dgm:spPr/>
      <dgm:t>
        <a:bodyPr/>
        <a:lstStyle/>
        <a:p>
          <a:r>
            <a:rPr lang="en-US" b="1" dirty="0" smtClean="0"/>
            <a:t>Usability improvements</a:t>
          </a:r>
          <a:endParaRPr lang="en-US" b="1" dirty="0"/>
        </a:p>
      </dgm:t>
    </dgm:pt>
    <dgm:pt modelId="{D9E2809C-7DC4-4705-BCDF-2D308221A122}" type="parTrans" cxnId="{CF2EAAC1-27AC-46E7-B09D-95E97C441B00}">
      <dgm:prSet/>
      <dgm:spPr/>
      <dgm:t>
        <a:bodyPr/>
        <a:lstStyle/>
        <a:p>
          <a:endParaRPr lang="en-US" b="1"/>
        </a:p>
      </dgm:t>
    </dgm:pt>
    <dgm:pt modelId="{9B98F343-D419-4B3A-878D-B580FF3A53F3}" type="sibTrans" cxnId="{CF2EAAC1-27AC-46E7-B09D-95E97C441B00}">
      <dgm:prSet/>
      <dgm:spPr/>
      <dgm:t>
        <a:bodyPr/>
        <a:lstStyle/>
        <a:p>
          <a:endParaRPr lang="en-US" b="1"/>
        </a:p>
      </dgm:t>
    </dgm:pt>
    <dgm:pt modelId="{6B027045-AEB8-4757-8FA0-4FA8A59C6A67}">
      <dgm:prSet/>
      <dgm:spPr/>
      <dgm:t>
        <a:bodyPr/>
        <a:lstStyle/>
        <a:p>
          <a:r>
            <a:rPr lang="en-US" b="1" dirty="0" smtClean="0"/>
            <a:t>Rich metadata-driven interactivity</a:t>
          </a:r>
        </a:p>
      </dgm:t>
    </dgm:pt>
    <dgm:pt modelId="{20289E0E-112A-4886-9004-600117147CD2}" type="parTrans" cxnId="{0BF31F0F-926D-4F3D-9A95-8A3D6840B843}">
      <dgm:prSet/>
      <dgm:spPr/>
      <dgm:t>
        <a:bodyPr/>
        <a:lstStyle/>
        <a:p>
          <a:endParaRPr lang="en-US" b="1"/>
        </a:p>
      </dgm:t>
    </dgm:pt>
    <dgm:pt modelId="{298C2B80-1434-43C1-B3CA-48905957CBFB}" type="sibTrans" cxnId="{0BF31F0F-926D-4F3D-9A95-8A3D6840B843}">
      <dgm:prSet/>
      <dgm:spPr/>
      <dgm:t>
        <a:bodyPr/>
        <a:lstStyle/>
        <a:p>
          <a:endParaRPr lang="en-US" b="1"/>
        </a:p>
      </dgm:t>
    </dgm:pt>
    <dgm:pt modelId="{4411031C-BF8D-4125-93F1-110B84FAA792}">
      <dgm:prSet/>
      <dgm:spPr/>
      <dgm:t>
        <a:bodyPr/>
        <a:lstStyle/>
        <a:p>
          <a:r>
            <a:rPr lang="en-US" b="1" dirty="0" smtClean="0"/>
            <a:t>Rich Modeling Capabilities</a:t>
          </a:r>
          <a:endParaRPr lang="en-US" b="1" dirty="0"/>
        </a:p>
      </dgm:t>
    </dgm:pt>
    <dgm:pt modelId="{A0EA4FB5-518E-4BEF-AAB2-0FFE85E62BF6}" type="parTrans" cxnId="{3F4E12E2-74DD-446C-B9A1-81AC9CB4A6BE}">
      <dgm:prSet/>
      <dgm:spPr/>
      <dgm:t>
        <a:bodyPr/>
        <a:lstStyle/>
        <a:p>
          <a:endParaRPr lang="en-US" b="1"/>
        </a:p>
      </dgm:t>
    </dgm:pt>
    <dgm:pt modelId="{44B6C445-780E-4A99-9E10-DFA768C40E91}" type="sibTrans" cxnId="{3F4E12E2-74DD-446C-B9A1-81AC9CB4A6BE}">
      <dgm:prSet/>
      <dgm:spPr/>
      <dgm:t>
        <a:bodyPr/>
        <a:lstStyle/>
        <a:p>
          <a:endParaRPr lang="en-US" b="1"/>
        </a:p>
      </dgm:t>
    </dgm:pt>
    <dgm:pt modelId="{7B4A4068-373F-4A36-B3C3-CE76589E6CB7}">
      <dgm:prSet/>
      <dgm:spPr/>
      <dgm:t>
        <a:bodyPr/>
        <a:lstStyle/>
        <a:p>
          <a:r>
            <a:rPr lang="en-US" b="1" dirty="0" smtClean="0"/>
            <a:t>New BI Semantic Model</a:t>
          </a:r>
          <a:endParaRPr lang="en-US" b="1" dirty="0"/>
        </a:p>
      </dgm:t>
    </dgm:pt>
    <dgm:pt modelId="{D2EA85BF-4D54-4296-BE07-1E836EE6B221}" type="parTrans" cxnId="{ADBE736E-2E3F-42D4-B916-A927FDBFE5F2}">
      <dgm:prSet/>
      <dgm:spPr/>
      <dgm:t>
        <a:bodyPr/>
        <a:lstStyle/>
        <a:p>
          <a:endParaRPr lang="en-US" b="1"/>
        </a:p>
      </dgm:t>
    </dgm:pt>
    <dgm:pt modelId="{BFBE8DF0-D439-4FD0-9F7C-669D561047EA}" type="sibTrans" cxnId="{ADBE736E-2E3F-42D4-B916-A927FDBFE5F2}">
      <dgm:prSet/>
      <dgm:spPr/>
      <dgm:t>
        <a:bodyPr/>
        <a:lstStyle/>
        <a:p>
          <a:endParaRPr lang="en-US" b="1"/>
        </a:p>
      </dgm:t>
    </dgm:pt>
    <dgm:pt modelId="{BFE7F315-06DE-4E17-8348-DBB6FEC9CE70}">
      <dgm:prSet/>
      <dgm:spPr/>
      <dgm:t>
        <a:bodyPr/>
        <a:lstStyle/>
        <a:p>
          <a:r>
            <a:rPr lang="en-US" b="1" dirty="0" smtClean="0"/>
            <a:t>Model can be cached (</a:t>
          </a:r>
          <a:r>
            <a:rPr lang="en-US" b="1" dirty="0" err="1" smtClean="0"/>
            <a:t>VertiPaq</a:t>
          </a:r>
          <a:r>
            <a:rPr lang="en-US" b="1" dirty="0" smtClean="0"/>
            <a:t>) or pass through (</a:t>
          </a:r>
          <a:r>
            <a:rPr lang="en-US" b="1" dirty="0" err="1" smtClean="0"/>
            <a:t>DirectQuery</a:t>
          </a:r>
          <a:r>
            <a:rPr lang="en-US" b="1" dirty="0" smtClean="0"/>
            <a:t>)</a:t>
          </a:r>
          <a:endParaRPr lang="en-US" b="1" dirty="0"/>
        </a:p>
      </dgm:t>
    </dgm:pt>
    <dgm:pt modelId="{ABAB2910-2380-4D5F-A8C5-F2A1703BA10D}" type="parTrans" cxnId="{B2BDCF9E-2F26-4397-8B81-D0B1DE3DD705}">
      <dgm:prSet/>
      <dgm:spPr/>
      <dgm:t>
        <a:bodyPr/>
        <a:lstStyle/>
        <a:p>
          <a:endParaRPr lang="en-US" b="1"/>
        </a:p>
      </dgm:t>
    </dgm:pt>
    <dgm:pt modelId="{65C879F2-7E25-4D5F-8131-B0FD57144670}" type="sibTrans" cxnId="{B2BDCF9E-2F26-4397-8B81-D0B1DE3DD705}">
      <dgm:prSet/>
      <dgm:spPr/>
      <dgm:t>
        <a:bodyPr/>
        <a:lstStyle/>
        <a:p>
          <a:endParaRPr lang="en-US" b="1"/>
        </a:p>
      </dgm:t>
    </dgm:pt>
    <dgm:pt modelId="{E443AF92-F2A7-48B3-9452-3154E5E7864E}">
      <dgm:prSet/>
      <dgm:spPr/>
      <dgm:t>
        <a:bodyPr/>
        <a:lstStyle/>
        <a:p>
          <a:r>
            <a:rPr lang="en-US" b="1" dirty="0" smtClean="0"/>
            <a:t>Support for relational and multidimensional APIs</a:t>
          </a:r>
          <a:endParaRPr lang="en-US" b="1" dirty="0"/>
        </a:p>
      </dgm:t>
    </dgm:pt>
    <dgm:pt modelId="{79C97C58-241E-4E36-958B-2F4C90D5EB0C}" type="parTrans" cxnId="{31F87AF7-C802-4968-B76E-D6333FE7D2B1}">
      <dgm:prSet/>
      <dgm:spPr/>
      <dgm:t>
        <a:bodyPr/>
        <a:lstStyle/>
        <a:p>
          <a:endParaRPr lang="en-US" b="1"/>
        </a:p>
      </dgm:t>
    </dgm:pt>
    <dgm:pt modelId="{A0E945DB-1F32-4F87-BC58-DC1BF9ACEE23}" type="sibTrans" cxnId="{31F87AF7-C802-4968-B76E-D6333FE7D2B1}">
      <dgm:prSet/>
      <dgm:spPr/>
      <dgm:t>
        <a:bodyPr/>
        <a:lstStyle/>
        <a:p>
          <a:endParaRPr lang="en-US" b="1"/>
        </a:p>
      </dgm:t>
    </dgm:pt>
    <dgm:pt modelId="{E76D1458-C31C-4BBF-BCAC-1B2AACC4EB15}">
      <dgm:prSet/>
      <dgm:spPr/>
      <dgm:t>
        <a:bodyPr/>
        <a:lstStyle/>
        <a:p>
          <a:r>
            <a:rPr lang="en-US" b="1" dirty="0" smtClean="0"/>
            <a:t>Unified model for reporting, analytics, scorecards and dashboards</a:t>
          </a:r>
          <a:endParaRPr lang="en-US" b="1" dirty="0"/>
        </a:p>
      </dgm:t>
    </dgm:pt>
    <dgm:pt modelId="{3D3A7F8F-1E59-4392-90A2-58BF4DE30342}" type="parTrans" cxnId="{E330F5C3-48DE-4151-B752-3F191E9B8841}">
      <dgm:prSet/>
      <dgm:spPr/>
      <dgm:t>
        <a:bodyPr/>
        <a:lstStyle/>
        <a:p>
          <a:endParaRPr lang="en-US" b="1"/>
        </a:p>
      </dgm:t>
    </dgm:pt>
    <dgm:pt modelId="{959BE346-5566-4F57-93CB-AF8A0AA8A7EA}" type="sibTrans" cxnId="{E330F5C3-48DE-4151-B752-3F191E9B8841}">
      <dgm:prSet/>
      <dgm:spPr/>
      <dgm:t>
        <a:bodyPr/>
        <a:lstStyle/>
        <a:p>
          <a:endParaRPr lang="en-US" b="1"/>
        </a:p>
      </dgm:t>
    </dgm:pt>
    <dgm:pt modelId="{ABA44CF1-30CB-40D9-9346-4C9878CE2F3D}">
      <dgm:prSet/>
      <dgm:spPr/>
      <dgm:t>
        <a:bodyPr/>
        <a:lstStyle/>
        <a:p>
          <a:r>
            <a:rPr lang="en-US" b="1" dirty="0" smtClean="0"/>
            <a:t>Defined directly within reports</a:t>
          </a:r>
          <a:endParaRPr lang="en-US" b="1" dirty="0"/>
        </a:p>
      </dgm:t>
    </dgm:pt>
    <dgm:pt modelId="{75D8BAC3-8C84-4088-99FA-EC338E9310DD}" type="parTrans" cxnId="{5179F6B1-2816-4B33-B003-2155464C1B00}">
      <dgm:prSet/>
      <dgm:spPr/>
      <dgm:t>
        <a:bodyPr/>
        <a:lstStyle/>
        <a:p>
          <a:endParaRPr lang="en-US" b="1"/>
        </a:p>
      </dgm:t>
    </dgm:pt>
    <dgm:pt modelId="{67A81466-2963-4500-9B9E-B84777BA0475}" type="sibTrans" cxnId="{5179F6B1-2816-4B33-B003-2155464C1B00}">
      <dgm:prSet/>
      <dgm:spPr/>
      <dgm:t>
        <a:bodyPr/>
        <a:lstStyle/>
        <a:p>
          <a:endParaRPr lang="en-US" b="1"/>
        </a:p>
      </dgm:t>
    </dgm:pt>
    <dgm:pt modelId="{59DE19E6-FA5B-4CEB-957E-C7D919535DF6}">
      <dgm:prSet/>
      <dgm:spPr/>
      <dgm:t>
        <a:bodyPr/>
        <a:lstStyle/>
        <a:p>
          <a:r>
            <a:rPr lang="en-US" b="1" dirty="0"/>
            <a:t>Intuitive Alert rules</a:t>
          </a:r>
        </a:p>
      </dgm:t>
    </dgm:pt>
    <dgm:pt modelId="{FB5DC5F8-9417-4B78-9253-A72014661ED9}" type="parTrans" cxnId="{D25F13FD-2B30-4D8B-A28B-D5559A2E8DE9}">
      <dgm:prSet/>
      <dgm:spPr/>
      <dgm:t>
        <a:bodyPr/>
        <a:lstStyle/>
        <a:p>
          <a:endParaRPr lang="en-US" b="1"/>
        </a:p>
      </dgm:t>
    </dgm:pt>
    <dgm:pt modelId="{D97B8AD2-87D9-4FE4-B618-4F73DC2CFC03}" type="sibTrans" cxnId="{D25F13FD-2B30-4D8B-A28B-D5559A2E8DE9}">
      <dgm:prSet/>
      <dgm:spPr/>
      <dgm:t>
        <a:bodyPr/>
        <a:lstStyle/>
        <a:p>
          <a:endParaRPr lang="en-US" b="1"/>
        </a:p>
      </dgm:t>
    </dgm:pt>
    <dgm:pt modelId="{BE3025D7-203D-4EDB-A646-22074AFC2ED1}">
      <dgm:prSet/>
      <dgm:spPr/>
      <dgm:t>
        <a:bodyPr/>
        <a:lstStyle/>
        <a:p>
          <a:r>
            <a:rPr lang="en-US" b="1" dirty="0"/>
            <a:t>Alerts self-managed through SharePoint</a:t>
          </a:r>
        </a:p>
      </dgm:t>
    </dgm:pt>
    <dgm:pt modelId="{CB784528-4727-4F96-A25C-2E7136E4061D}" type="parTrans" cxnId="{D3A78C39-7DBC-4F44-9E5E-3B54BE466BBF}">
      <dgm:prSet/>
      <dgm:spPr/>
      <dgm:t>
        <a:bodyPr/>
        <a:lstStyle/>
        <a:p>
          <a:endParaRPr lang="en-US" b="1"/>
        </a:p>
      </dgm:t>
    </dgm:pt>
    <dgm:pt modelId="{4AD71187-24DA-434B-90B2-B2EFFC57273E}" type="sibTrans" cxnId="{D3A78C39-7DBC-4F44-9E5E-3B54BE466BBF}">
      <dgm:prSet/>
      <dgm:spPr/>
      <dgm:t>
        <a:bodyPr/>
        <a:lstStyle/>
        <a:p>
          <a:endParaRPr lang="en-US" b="1"/>
        </a:p>
      </dgm:t>
    </dgm:pt>
    <dgm:pt modelId="{626264E2-2738-4702-A5C3-0BECB4830E58}">
      <dgm:prSet/>
      <dgm:spPr/>
      <dgm:t>
        <a:bodyPr/>
        <a:lstStyle/>
        <a:p>
          <a:r>
            <a:rPr lang="en-US" b="1" dirty="0" smtClean="0"/>
            <a:t>Visual, interactive design experience</a:t>
          </a:r>
          <a:endParaRPr lang="en-US" b="1" dirty="0"/>
        </a:p>
      </dgm:t>
    </dgm:pt>
    <dgm:pt modelId="{C1DB2B75-47B7-4ED8-BCB8-7BDE591E25E3}" type="parTrans" cxnId="{64B933B1-9657-411A-9C84-AFF2731DABB7}">
      <dgm:prSet/>
      <dgm:spPr/>
      <dgm:t>
        <a:bodyPr/>
        <a:lstStyle/>
        <a:p>
          <a:endParaRPr lang="en-US" b="1"/>
        </a:p>
      </dgm:t>
    </dgm:pt>
    <dgm:pt modelId="{333FDDA5-6B1F-45AE-B6FF-3F012863AE11}" type="sibTrans" cxnId="{64B933B1-9657-411A-9C84-AFF2731DABB7}">
      <dgm:prSet/>
      <dgm:spPr/>
      <dgm:t>
        <a:bodyPr/>
        <a:lstStyle/>
        <a:p>
          <a:endParaRPr lang="en-US" b="1"/>
        </a:p>
      </dgm:t>
    </dgm:pt>
    <dgm:pt modelId="{4AC3735F-2E7C-4FA6-BA6B-71C8797EE5DF}" type="pres">
      <dgm:prSet presAssocID="{96434DDE-E919-4E18-BBB7-4897963D6DD3}" presName="linear" presStyleCnt="0">
        <dgm:presLayoutVars>
          <dgm:dir/>
          <dgm:animLvl val="lvl"/>
          <dgm:resizeHandles val="exact"/>
        </dgm:presLayoutVars>
      </dgm:prSet>
      <dgm:spPr/>
      <dgm:t>
        <a:bodyPr/>
        <a:lstStyle/>
        <a:p>
          <a:endParaRPr lang="en-US"/>
        </a:p>
      </dgm:t>
    </dgm:pt>
    <dgm:pt modelId="{EB8B6C89-1CC7-4393-8074-A57B17365FDA}" type="pres">
      <dgm:prSet presAssocID="{4411031C-BF8D-4125-93F1-110B84FAA792}" presName="parentLin" presStyleCnt="0"/>
      <dgm:spPr/>
    </dgm:pt>
    <dgm:pt modelId="{2A87B415-92D0-4FB3-A070-ED5A11488449}" type="pres">
      <dgm:prSet presAssocID="{4411031C-BF8D-4125-93F1-110B84FAA792}" presName="parentLeftMargin" presStyleLbl="node1" presStyleIdx="0" presStyleCnt="2"/>
      <dgm:spPr/>
      <dgm:t>
        <a:bodyPr/>
        <a:lstStyle/>
        <a:p>
          <a:endParaRPr lang="en-US"/>
        </a:p>
      </dgm:t>
    </dgm:pt>
    <dgm:pt modelId="{7EC66519-F6B9-469E-94DA-E4A0ED894A92}" type="pres">
      <dgm:prSet presAssocID="{4411031C-BF8D-4125-93F1-110B84FAA792}" presName="parentText" presStyleLbl="node1" presStyleIdx="0" presStyleCnt="2">
        <dgm:presLayoutVars>
          <dgm:chMax val="0"/>
          <dgm:bulletEnabled val="1"/>
        </dgm:presLayoutVars>
      </dgm:prSet>
      <dgm:spPr/>
      <dgm:t>
        <a:bodyPr/>
        <a:lstStyle/>
        <a:p>
          <a:endParaRPr lang="en-US"/>
        </a:p>
      </dgm:t>
    </dgm:pt>
    <dgm:pt modelId="{353EB2A7-C7C1-4753-B02F-CCEAC17D3445}" type="pres">
      <dgm:prSet presAssocID="{4411031C-BF8D-4125-93F1-110B84FAA792}" presName="negativeSpace" presStyleCnt="0"/>
      <dgm:spPr/>
    </dgm:pt>
    <dgm:pt modelId="{86C07726-9A97-400F-993E-FB9541875051}" type="pres">
      <dgm:prSet presAssocID="{4411031C-BF8D-4125-93F1-110B84FAA792}" presName="childText" presStyleLbl="conFgAcc1" presStyleIdx="0" presStyleCnt="2" custLinFactNeighborY="-35876">
        <dgm:presLayoutVars>
          <dgm:bulletEnabled val="1"/>
        </dgm:presLayoutVars>
      </dgm:prSet>
      <dgm:spPr/>
      <dgm:t>
        <a:bodyPr/>
        <a:lstStyle/>
        <a:p>
          <a:endParaRPr lang="en-US"/>
        </a:p>
      </dgm:t>
    </dgm:pt>
    <dgm:pt modelId="{F3758992-8AEE-42E1-B24D-4C2010B91B90}" type="pres">
      <dgm:prSet presAssocID="{44B6C445-780E-4A99-9E10-DFA768C40E91}" presName="spaceBetweenRectangles" presStyleCnt="0"/>
      <dgm:spPr/>
    </dgm:pt>
    <dgm:pt modelId="{1F566293-F2E1-4DF7-95E6-714D91EF8C54}" type="pres">
      <dgm:prSet presAssocID="{AE32A26B-D79C-4B59-90C5-96E3622FDA55}" presName="parentLin" presStyleCnt="0"/>
      <dgm:spPr/>
    </dgm:pt>
    <dgm:pt modelId="{10DD8303-20E7-4707-AD38-7DB67AF359C1}" type="pres">
      <dgm:prSet presAssocID="{AE32A26B-D79C-4B59-90C5-96E3622FDA55}" presName="parentLeftMargin" presStyleLbl="node1" presStyleIdx="0" presStyleCnt="2"/>
      <dgm:spPr/>
      <dgm:t>
        <a:bodyPr/>
        <a:lstStyle/>
        <a:p>
          <a:endParaRPr lang="en-US"/>
        </a:p>
      </dgm:t>
    </dgm:pt>
    <dgm:pt modelId="{6943AACF-D69A-479C-988A-8F00379B7AA7}" type="pres">
      <dgm:prSet presAssocID="{AE32A26B-D79C-4B59-90C5-96E3622FDA55}" presName="parentText" presStyleLbl="node1" presStyleIdx="1" presStyleCnt="2">
        <dgm:presLayoutVars>
          <dgm:chMax val="0"/>
          <dgm:bulletEnabled val="1"/>
        </dgm:presLayoutVars>
      </dgm:prSet>
      <dgm:spPr/>
      <dgm:t>
        <a:bodyPr/>
        <a:lstStyle/>
        <a:p>
          <a:endParaRPr lang="en-US"/>
        </a:p>
      </dgm:t>
    </dgm:pt>
    <dgm:pt modelId="{58FD0F8C-1F68-48AC-8381-35DAF0E33934}" type="pres">
      <dgm:prSet presAssocID="{AE32A26B-D79C-4B59-90C5-96E3622FDA55}" presName="negativeSpace" presStyleCnt="0"/>
      <dgm:spPr/>
    </dgm:pt>
    <dgm:pt modelId="{A06FAC04-D42F-430A-B1B4-9D5DFCB03DB8}" type="pres">
      <dgm:prSet presAssocID="{AE32A26B-D79C-4B59-90C5-96E3622FDA55}" presName="childText" presStyleLbl="conFgAcc1" presStyleIdx="1" presStyleCnt="2">
        <dgm:presLayoutVars>
          <dgm:bulletEnabled val="1"/>
        </dgm:presLayoutVars>
      </dgm:prSet>
      <dgm:spPr/>
      <dgm:t>
        <a:bodyPr/>
        <a:lstStyle/>
        <a:p>
          <a:endParaRPr lang="en-US"/>
        </a:p>
      </dgm:t>
    </dgm:pt>
  </dgm:ptLst>
  <dgm:cxnLst>
    <dgm:cxn modelId="{CAFA0470-140C-4C93-917F-A4A7A0635A12}" srcId="{AE32A26B-D79C-4B59-90C5-96E3622FDA55}" destId="{6DA425D3-3D99-4375-B301-2EDCB6950627}" srcOrd="2" destOrd="0" parTransId="{EDBED89F-9BF8-498E-94EB-EBE7F1E36CB9}" sibTransId="{82BB2E8D-A309-45C4-89D3-47AB67A306C6}"/>
    <dgm:cxn modelId="{71480BB8-BB9E-4C05-B449-12EA3891D0EC}" type="presOf" srcId="{7B4A4068-373F-4A36-B3C3-CE76589E6CB7}" destId="{86C07726-9A97-400F-993E-FB9541875051}" srcOrd="0" destOrd="0" presId="urn:microsoft.com/office/officeart/2005/8/layout/list1"/>
    <dgm:cxn modelId="{6E0498F3-E53F-4A29-89D4-90B0B1BF8328}" type="presOf" srcId="{ABA44CF1-30CB-40D9-9346-4C9878CE2F3D}" destId="{A06FAC04-D42F-430A-B1B4-9D5DFCB03DB8}" srcOrd="0" destOrd="8" presId="urn:microsoft.com/office/officeart/2005/8/layout/list1"/>
    <dgm:cxn modelId="{BD989F97-FC1C-4EF9-85A3-33D040237389}" type="presOf" srcId="{A28984EF-4285-4FFA-9A6F-8544EC0EDCDC}" destId="{A06FAC04-D42F-430A-B1B4-9D5DFCB03DB8}" srcOrd="0" destOrd="2" presId="urn:microsoft.com/office/officeart/2005/8/layout/list1"/>
    <dgm:cxn modelId="{0BE8D8CD-912F-466D-9310-3C02E15176F0}" type="presOf" srcId="{E443AF92-F2A7-48B3-9452-3154E5E7864E}" destId="{86C07726-9A97-400F-993E-FB9541875051}" srcOrd="0" destOrd="2" presId="urn:microsoft.com/office/officeart/2005/8/layout/list1"/>
    <dgm:cxn modelId="{D3D4AB9F-9E07-4C1A-9079-C55B3A52ECDE}" type="presOf" srcId="{4411031C-BF8D-4125-93F1-110B84FAA792}" destId="{7EC66519-F6B9-469E-94DA-E4A0ED894A92}" srcOrd="1" destOrd="0" presId="urn:microsoft.com/office/officeart/2005/8/layout/list1"/>
    <dgm:cxn modelId="{3F4E12E2-74DD-446C-B9A1-81AC9CB4A6BE}" srcId="{96434DDE-E919-4E18-BBB7-4897963D6DD3}" destId="{4411031C-BF8D-4125-93F1-110B84FAA792}" srcOrd="0" destOrd="0" parTransId="{A0EA4FB5-518E-4BEF-AAB2-0FFE85E62BF6}" sibTransId="{44B6C445-780E-4A99-9E10-DFA768C40E91}"/>
    <dgm:cxn modelId="{FF3A52A8-DA22-412F-A7E4-8CB0195F5D8C}" type="presOf" srcId="{626264E2-2738-4702-A5C3-0BECB4830E58}" destId="{A06FAC04-D42F-430A-B1B4-9D5DFCB03DB8}" srcOrd="0" destOrd="5" presId="urn:microsoft.com/office/officeart/2005/8/layout/list1"/>
    <dgm:cxn modelId="{D8DB10A7-1B17-419F-9863-BA26B3EC95FE}" type="presOf" srcId="{BE3025D7-203D-4EDB-A646-22074AFC2ED1}" destId="{A06FAC04-D42F-430A-B1B4-9D5DFCB03DB8}" srcOrd="0" destOrd="10" presId="urn:microsoft.com/office/officeart/2005/8/layout/list1"/>
    <dgm:cxn modelId="{72ACE01F-E4BF-43E6-B7E5-393373FB0A5F}" type="presOf" srcId="{BFE7F315-06DE-4E17-8348-DBB6FEC9CE70}" destId="{86C07726-9A97-400F-993E-FB9541875051}" srcOrd="0" destOrd="3" presId="urn:microsoft.com/office/officeart/2005/8/layout/list1"/>
    <dgm:cxn modelId="{4FE04FE7-13D6-4172-931E-DCB9BC56E41F}" srcId="{AE32A26B-D79C-4B59-90C5-96E3622FDA55}" destId="{0B5ACA72-6F44-4234-B371-38CEBDFEB310}" srcOrd="1" destOrd="0" parTransId="{CAF18376-57CE-4948-90E1-259819C8B540}" sibTransId="{3E8600B0-B8B8-40A9-AB5F-39FAA1336E3D}"/>
    <dgm:cxn modelId="{29A02860-C2A1-45E8-9DD2-35F9432E5906}" srcId="{3A3E1533-7DB2-468D-8822-A6FE5F111121}" destId="{A28984EF-4285-4FFA-9A6F-8544EC0EDCDC}" srcOrd="1" destOrd="0" parTransId="{7EE13834-B9FF-432B-8B53-C7FFA111D4E5}" sibTransId="{E60F3AC4-9FEA-4801-B6EE-B5C7B40A182C}"/>
    <dgm:cxn modelId="{E4415381-3FA5-4440-817C-9E3A61977FD4}" type="presOf" srcId="{6B027045-AEB8-4757-8FA0-4FA8A59C6A67}" destId="{A06FAC04-D42F-430A-B1B4-9D5DFCB03DB8}" srcOrd="0" destOrd="6" presId="urn:microsoft.com/office/officeart/2005/8/layout/list1"/>
    <dgm:cxn modelId="{E3AA8BE8-0F6E-4124-8297-3BA351C70278}" type="presOf" srcId="{4D321613-ED26-4DF8-8D75-24D22C483DF0}" destId="{A06FAC04-D42F-430A-B1B4-9D5DFCB03DB8}" srcOrd="0" destOrd="4" presId="urn:microsoft.com/office/officeart/2005/8/layout/list1"/>
    <dgm:cxn modelId="{B8674E54-291A-46D8-9930-37C75C8C625D}" type="presOf" srcId="{96434DDE-E919-4E18-BBB7-4897963D6DD3}" destId="{4AC3735F-2E7C-4FA6-BA6B-71C8797EE5DF}" srcOrd="0" destOrd="0" presId="urn:microsoft.com/office/officeart/2005/8/layout/list1"/>
    <dgm:cxn modelId="{D5885CA3-E9E7-412D-B654-8AEE23EE058C}" srcId="{0B5ACA72-6F44-4234-B371-38CEBDFEB310}" destId="{4D321613-ED26-4DF8-8D75-24D22C483DF0}" srcOrd="0" destOrd="0" parTransId="{0C8A57A6-3DB8-4F33-A5BA-982162909D1B}" sibTransId="{E0438C92-4F57-4AB7-B066-8880F58915C8}"/>
    <dgm:cxn modelId="{D25F13FD-2B30-4D8B-A28B-D5559A2E8DE9}" srcId="{6DA425D3-3D99-4375-B301-2EDCB6950627}" destId="{59DE19E6-FA5B-4CEB-957E-C7D919535DF6}" srcOrd="1" destOrd="0" parTransId="{FB5DC5F8-9417-4B78-9253-A72014661ED9}" sibTransId="{D97B8AD2-87D9-4FE4-B618-4F73DC2CFC03}"/>
    <dgm:cxn modelId="{E330F5C3-48DE-4151-B752-3F191E9B8841}" srcId="{7B4A4068-373F-4A36-B3C3-CE76589E6CB7}" destId="{E76D1458-C31C-4BBF-BCAC-1B2AACC4EB15}" srcOrd="0" destOrd="0" parTransId="{3D3A7F8F-1E59-4392-90A2-58BF4DE30342}" sibTransId="{959BE346-5566-4F57-93CB-AF8A0AA8A7EA}"/>
    <dgm:cxn modelId="{77533EB8-96DE-4F3E-945C-55EC7B6EA6F6}" type="presOf" srcId="{AE32A26B-D79C-4B59-90C5-96E3622FDA55}" destId="{10DD8303-20E7-4707-AD38-7DB67AF359C1}" srcOrd="0" destOrd="0" presId="urn:microsoft.com/office/officeart/2005/8/layout/list1"/>
    <dgm:cxn modelId="{95B6AEBF-592B-49C6-8AEF-96BFB1A8A931}" type="presOf" srcId="{0B5ACA72-6F44-4234-B371-38CEBDFEB310}" destId="{A06FAC04-D42F-430A-B1B4-9D5DFCB03DB8}" srcOrd="0" destOrd="3" presId="urn:microsoft.com/office/officeart/2005/8/layout/list1"/>
    <dgm:cxn modelId="{6A66F57A-3A2F-40A3-BE20-43C39B15DB5A}" type="presOf" srcId="{AE32A26B-D79C-4B59-90C5-96E3622FDA55}" destId="{6943AACF-D69A-479C-988A-8F00379B7AA7}" srcOrd="1" destOrd="0" presId="urn:microsoft.com/office/officeart/2005/8/layout/list1"/>
    <dgm:cxn modelId="{CF2EAAC1-27AC-46E7-B09D-95E97C441B00}" srcId="{3A3E1533-7DB2-468D-8822-A6FE5F111121}" destId="{3879E107-94FF-414B-9957-67B2D7354715}" srcOrd="0" destOrd="0" parTransId="{D9E2809C-7DC4-4705-BCDF-2D308221A122}" sibTransId="{9B98F343-D419-4B3A-878D-B580FF3A53F3}"/>
    <dgm:cxn modelId="{679CBECB-2DFF-435C-AFD7-E7E4DEDC019E}" type="presOf" srcId="{59DE19E6-FA5B-4CEB-957E-C7D919535DF6}" destId="{A06FAC04-D42F-430A-B1B4-9D5DFCB03DB8}" srcOrd="0" destOrd="9" presId="urn:microsoft.com/office/officeart/2005/8/layout/list1"/>
    <dgm:cxn modelId="{ADBE736E-2E3F-42D4-B916-A927FDBFE5F2}" srcId="{4411031C-BF8D-4125-93F1-110B84FAA792}" destId="{7B4A4068-373F-4A36-B3C3-CE76589E6CB7}" srcOrd="0" destOrd="0" parTransId="{D2EA85BF-4D54-4296-BE07-1E836EE6B221}" sibTransId="{BFBE8DF0-D439-4FD0-9F7C-669D561047EA}"/>
    <dgm:cxn modelId="{650BAD58-226B-4884-A851-2ABA246977A9}" srcId="{96434DDE-E919-4E18-BBB7-4897963D6DD3}" destId="{AE32A26B-D79C-4B59-90C5-96E3622FDA55}" srcOrd="1" destOrd="0" parTransId="{922DD56E-16D3-427F-A8FF-CA2B4525F5CB}" sibTransId="{EC919872-5A25-4936-A724-F313AE3C2B7D}"/>
    <dgm:cxn modelId="{AC6A3276-1F5F-4567-8DCB-C63D279C335B}" srcId="{AE32A26B-D79C-4B59-90C5-96E3622FDA55}" destId="{3A3E1533-7DB2-468D-8822-A6FE5F111121}" srcOrd="0" destOrd="0" parTransId="{2EB278CA-08A3-4115-B119-8F799B80B84A}" sibTransId="{86AA90B5-A583-4544-A12F-83EBAEB9C101}"/>
    <dgm:cxn modelId="{0BF31F0F-926D-4F3D-9A95-8A3D6840B843}" srcId="{0B5ACA72-6F44-4234-B371-38CEBDFEB310}" destId="{6B027045-AEB8-4757-8FA0-4FA8A59C6A67}" srcOrd="2" destOrd="0" parTransId="{20289E0E-112A-4886-9004-600117147CD2}" sibTransId="{298C2B80-1434-43C1-B3CA-48905957CBFB}"/>
    <dgm:cxn modelId="{5179F6B1-2816-4B33-B003-2155464C1B00}" srcId="{6DA425D3-3D99-4375-B301-2EDCB6950627}" destId="{ABA44CF1-30CB-40D9-9346-4C9878CE2F3D}" srcOrd="0" destOrd="0" parTransId="{75D8BAC3-8C84-4088-99FA-EC338E9310DD}" sibTransId="{67A81466-2963-4500-9B9E-B84777BA0475}"/>
    <dgm:cxn modelId="{D3A78C39-7DBC-4F44-9E5E-3B54BE466BBF}" srcId="{6DA425D3-3D99-4375-B301-2EDCB6950627}" destId="{BE3025D7-203D-4EDB-A646-22074AFC2ED1}" srcOrd="2" destOrd="0" parTransId="{CB784528-4727-4F96-A25C-2E7136E4061D}" sibTransId="{4AD71187-24DA-434B-90B2-B2EFFC57273E}"/>
    <dgm:cxn modelId="{B2BDCF9E-2F26-4397-8B81-D0B1DE3DD705}" srcId="{7B4A4068-373F-4A36-B3C3-CE76589E6CB7}" destId="{BFE7F315-06DE-4E17-8348-DBB6FEC9CE70}" srcOrd="2" destOrd="0" parTransId="{ABAB2910-2380-4D5F-A8C5-F2A1703BA10D}" sibTransId="{65C879F2-7E25-4D5F-8131-B0FD57144670}"/>
    <dgm:cxn modelId="{E59605FE-0DAE-43F4-A341-41FEA16D11B9}" type="presOf" srcId="{4411031C-BF8D-4125-93F1-110B84FAA792}" destId="{2A87B415-92D0-4FB3-A070-ED5A11488449}" srcOrd="0" destOrd="0" presId="urn:microsoft.com/office/officeart/2005/8/layout/list1"/>
    <dgm:cxn modelId="{64B933B1-9657-411A-9C84-AFF2731DABB7}" srcId="{0B5ACA72-6F44-4234-B371-38CEBDFEB310}" destId="{626264E2-2738-4702-A5C3-0BECB4830E58}" srcOrd="1" destOrd="0" parTransId="{C1DB2B75-47B7-4ED8-BCB8-7BDE591E25E3}" sibTransId="{333FDDA5-6B1F-45AE-B6FF-3F012863AE11}"/>
    <dgm:cxn modelId="{A8C9F291-674E-40D2-8166-A6AA49D80841}" type="presOf" srcId="{3879E107-94FF-414B-9957-67B2D7354715}" destId="{A06FAC04-D42F-430A-B1B4-9D5DFCB03DB8}" srcOrd="0" destOrd="1" presId="urn:microsoft.com/office/officeart/2005/8/layout/list1"/>
    <dgm:cxn modelId="{4AC22247-549C-417A-9E71-6E382BD227AE}" type="presOf" srcId="{E76D1458-C31C-4BBF-BCAC-1B2AACC4EB15}" destId="{86C07726-9A97-400F-993E-FB9541875051}" srcOrd="0" destOrd="1" presId="urn:microsoft.com/office/officeart/2005/8/layout/list1"/>
    <dgm:cxn modelId="{61BB299E-F126-46DA-86CD-DDCBA8BC6347}" type="presOf" srcId="{6DA425D3-3D99-4375-B301-2EDCB6950627}" destId="{A06FAC04-D42F-430A-B1B4-9D5DFCB03DB8}" srcOrd="0" destOrd="7" presId="urn:microsoft.com/office/officeart/2005/8/layout/list1"/>
    <dgm:cxn modelId="{EEF1BB1B-20AA-406D-9223-C72D14A8B871}" type="presOf" srcId="{3A3E1533-7DB2-468D-8822-A6FE5F111121}" destId="{A06FAC04-D42F-430A-B1B4-9D5DFCB03DB8}" srcOrd="0" destOrd="0" presId="urn:microsoft.com/office/officeart/2005/8/layout/list1"/>
    <dgm:cxn modelId="{31F87AF7-C802-4968-B76E-D6333FE7D2B1}" srcId="{7B4A4068-373F-4A36-B3C3-CE76589E6CB7}" destId="{E443AF92-F2A7-48B3-9452-3154E5E7864E}" srcOrd="1" destOrd="0" parTransId="{79C97C58-241E-4E36-958B-2F4C90D5EB0C}" sibTransId="{A0E945DB-1F32-4F87-BC58-DC1BF9ACEE23}"/>
    <dgm:cxn modelId="{5FF75885-3922-4C03-9500-950763398670}" type="presParOf" srcId="{4AC3735F-2E7C-4FA6-BA6B-71C8797EE5DF}" destId="{EB8B6C89-1CC7-4393-8074-A57B17365FDA}" srcOrd="0" destOrd="0" presId="urn:microsoft.com/office/officeart/2005/8/layout/list1"/>
    <dgm:cxn modelId="{F265E8C0-5FDE-4DD4-BEE8-BCC1458081BE}" type="presParOf" srcId="{EB8B6C89-1CC7-4393-8074-A57B17365FDA}" destId="{2A87B415-92D0-4FB3-A070-ED5A11488449}" srcOrd="0" destOrd="0" presId="urn:microsoft.com/office/officeart/2005/8/layout/list1"/>
    <dgm:cxn modelId="{1752ADB2-9AA4-44C4-9562-5019D0297B49}" type="presParOf" srcId="{EB8B6C89-1CC7-4393-8074-A57B17365FDA}" destId="{7EC66519-F6B9-469E-94DA-E4A0ED894A92}" srcOrd="1" destOrd="0" presId="urn:microsoft.com/office/officeart/2005/8/layout/list1"/>
    <dgm:cxn modelId="{9925FE12-9416-49AA-AFD7-DE1F2EBA1844}" type="presParOf" srcId="{4AC3735F-2E7C-4FA6-BA6B-71C8797EE5DF}" destId="{353EB2A7-C7C1-4753-B02F-CCEAC17D3445}" srcOrd="1" destOrd="0" presId="urn:microsoft.com/office/officeart/2005/8/layout/list1"/>
    <dgm:cxn modelId="{FCBBA92B-233F-4868-9B91-560F9673111D}" type="presParOf" srcId="{4AC3735F-2E7C-4FA6-BA6B-71C8797EE5DF}" destId="{86C07726-9A97-400F-993E-FB9541875051}" srcOrd="2" destOrd="0" presId="urn:microsoft.com/office/officeart/2005/8/layout/list1"/>
    <dgm:cxn modelId="{E6E187B8-DADE-409F-B634-4BDABDE1A893}" type="presParOf" srcId="{4AC3735F-2E7C-4FA6-BA6B-71C8797EE5DF}" destId="{F3758992-8AEE-42E1-B24D-4C2010B91B90}" srcOrd="3" destOrd="0" presId="urn:microsoft.com/office/officeart/2005/8/layout/list1"/>
    <dgm:cxn modelId="{FD30BC78-7479-4D64-92C7-7EFB3F1A7C3E}" type="presParOf" srcId="{4AC3735F-2E7C-4FA6-BA6B-71C8797EE5DF}" destId="{1F566293-F2E1-4DF7-95E6-714D91EF8C54}" srcOrd="4" destOrd="0" presId="urn:microsoft.com/office/officeart/2005/8/layout/list1"/>
    <dgm:cxn modelId="{CCE5F8EF-B15C-4525-A74B-D1F824758DB8}" type="presParOf" srcId="{1F566293-F2E1-4DF7-95E6-714D91EF8C54}" destId="{10DD8303-20E7-4707-AD38-7DB67AF359C1}" srcOrd="0" destOrd="0" presId="urn:microsoft.com/office/officeart/2005/8/layout/list1"/>
    <dgm:cxn modelId="{75110D6D-09F3-477B-AB55-D11CF54B8A4C}" type="presParOf" srcId="{1F566293-F2E1-4DF7-95E6-714D91EF8C54}" destId="{6943AACF-D69A-479C-988A-8F00379B7AA7}" srcOrd="1" destOrd="0" presId="urn:microsoft.com/office/officeart/2005/8/layout/list1"/>
    <dgm:cxn modelId="{B6DAD720-DA6B-400C-893E-1ED4BFA5C712}" type="presParOf" srcId="{4AC3735F-2E7C-4FA6-BA6B-71C8797EE5DF}" destId="{58FD0F8C-1F68-48AC-8381-35DAF0E33934}" srcOrd="5" destOrd="0" presId="urn:microsoft.com/office/officeart/2005/8/layout/list1"/>
    <dgm:cxn modelId="{EE25E993-4654-4008-B8AA-0B4F95177CF8}" type="presParOf" srcId="{4AC3735F-2E7C-4FA6-BA6B-71C8797EE5DF}" destId="{A06FAC04-D42F-430A-B1B4-9D5DFCB03DB8}" srcOrd="6" destOrd="0" presId="urn:microsoft.com/office/officeart/2005/8/layout/list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96434DDE-E919-4E18-BBB7-4897963D6DD3}" type="doc">
      <dgm:prSet loTypeId="urn:microsoft.com/office/officeart/2005/8/layout/list1" loCatId="list" qsTypeId="urn:microsoft.com/office/officeart/2005/8/quickstyle/simple1" qsCatId="simple" csTypeId="urn:microsoft.com/office/officeart/2005/8/colors/accent0_3" csCatId="mainScheme" phldr="1"/>
      <dgm:spPr/>
      <dgm:t>
        <a:bodyPr/>
        <a:lstStyle/>
        <a:p>
          <a:endParaRPr lang="en-US"/>
        </a:p>
      </dgm:t>
    </dgm:pt>
    <dgm:pt modelId="{3EAB03F4-55D7-44A4-939B-6F4867FC0122}">
      <dgm:prSet/>
      <dgm:spPr/>
      <dgm:t>
        <a:bodyPr/>
        <a:lstStyle/>
        <a:p>
          <a:r>
            <a:rPr lang="en-US" b="1" dirty="0" smtClean="0"/>
            <a:t>Productive Database Development</a:t>
          </a:r>
          <a:endParaRPr lang="en-US" b="1" dirty="0"/>
        </a:p>
      </dgm:t>
    </dgm:pt>
    <dgm:pt modelId="{88013AAB-64D4-489B-B849-0749B4556212}" type="parTrans" cxnId="{5DE5714C-0182-4E34-A394-AF2C80688CF4}">
      <dgm:prSet/>
      <dgm:spPr/>
      <dgm:t>
        <a:bodyPr/>
        <a:lstStyle/>
        <a:p>
          <a:endParaRPr lang="en-US" b="1"/>
        </a:p>
      </dgm:t>
    </dgm:pt>
    <dgm:pt modelId="{6914C1C2-8BCE-4420-825E-67C06DD5B3A7}" type="sibTrans" cxnId="{5DE5714C-0182-4E34-A394-AF2C80688CF4}">
      <dgm:prSet/>
      <dgm:spPr/>
      <dgm:t>
        <a:bodyPr/>
        <a:lstStyle/>
        <a:p>
          <a:endParaRPr lang="en-US" b="1"/>
        </a:p>
      </dgm:t>
    </dgm:pt>
    <dgm:pt modelId="{2D2E9E10-D2BB-4BCA-93F5-A2B5FF515008}">
      <dgm:prSet/>
      <dgm:spPr/>
      <dgm:t>
        <a:bodyPr/>
        <a:lstStyle/>
        <a:p>
          <a:r>
            <a:rPr lang="en-US" b="1" dirty="0" smtClean="0"/>
            <a:t>Improved Transact-SQL Programmability</a:t>
          </a:r>
          <a:endParaRPr lang="en-US" b="1" dirty="0"/>
        </a:p>
      </dgm:t>
    </dgm:pt>
    <dgm:pt modelId="{ADE95A95-BC48-4D45-91DB-CC2E1A7DBAA6}" type="parTrans" cxnId="{8069DBED-EDD7-467E-B684-80A2CA703F6F}">
      <dgm:prSet/>
      <dgm:spPr/>
      <dgm:t>
        <a:bodyPr/>
        <a:lstStyle/>
        <a:p>
          <a:endParaRPr lang="en-US" b="1"/>
        </a:p>
      </dgm:t>
    </dgm:pt>
    <dgm:pt modelId="{26DF0E8B-6D10-4148-B3E4-1F316F681928}" type="sibTrans" cxnId="{8069DBED-EDD7-467E-B684-80A2CA703F6F}">
      <dgm:prSet/>
      <dgm:spPr/>
      <dgm:t>
        <a:bodyPr/>
        <a:lstStyle/>
        <a:p>
          <a:endParaRPr lang="en-US" b="1"/>
        </a:p>
      </dgm:t>
    </dgm:pt>
    <dgm:pt modelId="{E7390EFC-6FA2-42A1-8191-E067385EC85B}">
      <dgm:prSet/>
      <dgm:spPr/>
      <dgm:t>
        <a:bodyPr/>
        <a:lstStyle/>
        <a:p>
          <a:r>
            <a:rPr lang="en-US" b="1" dirty="0" smtClean="0"/>
            <a:t>Improved deployment and upgrade with Data-tier applications (DAC </a:t>
          </a:r>
          <a:r>
            <a:rPr lang="en-US" b="1" dirty="0" err="1" smtClean="0"/>
            <a:t>Fx</a:t>
          </a:r>
          <a:r>
            <a:rPr lang="en-US" b="1" dirty="0" smtClean="0"/>
            <a:t>)</a:t>
          </a:r>
          <a:endParaRPr lang="en-US" b="1" dirty="0"/>
        </a:p>
      </dgm:t>
    </dgm:pt>
    <dgm:pt modelId="{E56B2331-DE96-4727-A74B-9FC42D1622ED}" type="parTrans" cxnId="{984BE954-46C1-45FF-8707-F0D266DDF6C7}">
      <dgm:prSet/>
      <dgm:spPr/>
      <dgm:t>
        <a:bodyPr/>
        <a:lstStyle/>
        <a:p>
          <a:endParaRPr lang="en-US" b="1"/>
        </a:p>
      </dgm:t>
    </dgm:pt>
    <dgm:pt modelId="{5113BF3A-4721-43BC-9BD4-58BB4DAE5AE8}" type="sibTrans" cxnId="{984BE954-46C1-45FF-8707-F0D266DDF6C7}">
      <dgm:prSet/>
      <dgm:spPr/>
      <dgm:t>
        <a:bodyPr/>
        <a:lstStyle/>
        <a:p>
          <a:endParaRPr lang="en-US" b="1"/>
        </a:p>
      </dgm:t>
    </dgm:pt>
    <dgm:pt modelId="{D073566F-34DB-4AC7-B5F4-6934DB26384D}">
      <dgm:prSet/>
      <dgm:spPr/>
      <dgm:t>
        <a:bodyPr/>
        <a:lstStyle/>
        <a:p>
          <a:r>
            <a:rPr lang="en-US" b="1" dirty="0" smtClean="0"/>
            <a:t>New ANSI-Standard support for sequence generators</a:t>
          </a:r>
          <a:endParaRPr lang="en-US" b="1" dirty="0"/>
        </a:p>
      </dgm:t>
    </dgm:pt>
    <dgm:pt modelId="{1433B270-B33E-47B3-AE2F-82540F66AA59}" type="parTrans" cxnId="{235381E7-3A39-4A8B-9252-4BBA1671F044}">
      <dgm:prSet/>
      <dgm:spPr/>
      <dgm:t>
        <a:bodyPr/>
        <a:lstStyle/>
        <a:p>
          <a:endParaRPr lang="en-US" b="1"/>
        </a:p>
      </dgm:t>
    </dgm:pt>
    <dgm:pt modelId="{49275F4E-DDBF-450B-8EC1-A178BC32ACEF}" type="sibTrans" cxnId="{235381E7-3A39-4A8B-9252-4BBA1671F044}">
      <dgm:prSet/>
      <dgm:spPr/>
      <dgm:t>
        <a:bodyPr/>
        <a:lstStyle/>
        <a:p>
          <a:endParaRPr lang="en-US" b="1"/>
        </a:p>
      </dgm:t>
    </dgm:pt>
    <dgm:pt modelId="{56A7A613-E778-416C-984D-998F44789E75}">
      <dgm:prSet/>
      <dgm:spPr/>
      <dgm:t>
        <a:bodyPr/>
        <a:lstStyle/>
        <a:p>
          <a:r>
            <a:rPr lang="en-US" b="1" dirty="0" smtClean="0"/>
            <a:t>Robust metadata discovery</a:t>
          </a:r>
          <a:endParaRPr lang="en-US" b="1" dirty="0"/>
        </a:p>
      </dgm:t>
    </dgm:pt>
    <dgm:pt modelId="{15B294FB-E61E-4D20-BBFA-F3CE2A9EC452}" type="parTrans" cxnId="{11006F33-B7A1-4B3B-949B-A78BADA07568}">
      <dgm:prSet/>
      <dgm:spPr/>
      <dgm:t>
        <a:bodyPr/>
        <a:lstStyle/>
        <a:p>
          <a:endParaRPr lang="en-US" b="1"/>
        </a:p>
      </dgm:t>
    </dgm:pt>
    <dgm:pt modelId="{3D0BF083-6657-4C13-83EE-87EA0FF63DE5}" type="sibTrans" cxnId="{11006F33-B7A1-4B3B-949B-A78BADA07568}">
      <dgm:prSet/>
      <dgm:spPr/>
      <dgm:t>
        <a:bodyPr/>
        <a:lstStyle/>
        <a:p>
          <a:endParaRPr lang="en-US" b="1"/>
        </a:p>
      </dgm:t>
    </dgm:pt>
    <dgm:pt modelId="{6A204970-4E3F-4683-B9EE-A7FD3C481F47}">
      <dgm:prSet/>
      <dgm:spPr/>
      <dgm:t>
        <a:bodyPr/>
        <a:lstStyle/>
        <a:p>
          <a:r>
            <a:rPr lang="en-US" b="1" dirty="0" smtClean="0"/>
            <a:t>New ANSI-Standard support for results paging (OFFSET / FETCH)</a:t>
          </a:r>
          <a:endParaRPr lang="en-US" b="1" dirty="0"/>
        </a:p>
      </dgm:t>
    </dgm:pt>
    <dgm:pt modelId="{46CE8C9A-544B-4A3F-A158-0A34FB9E0E36}" type="parTrans" cxnId="{C5F9EDBB-3B73-463E-AA45-49F7BDCDE25B}">
      <dgm:prSet/>
      <dgm:spPr/>
      <dgm:t>
        <a:bodyPr/>
        <a:lstStyle/>
        <a:p>
          <a:endParaRPr lang="en-US" b="1"/>
        </a:p>
      </dgm:t>
    </dgm:pt>
    <dgm:pt modelId="{AD6B7C7A-59E7-467B-A754-A545713A9BF5}" type="sibTrans" cxnId="{C5F9EDBB-3B73-463E-AA45-49F7BDCDE25B}">
      <dgm:prSet/>
      <dgm:spPr/>
      <dgm:t>
        <a:bodyPr/>
        <a:lstStyle/>
        <a:p>
          <a:endParaRPr lang="en-US" b="1"/>
        </a:p>
      </dgm:t>
    </dgm:pt>
    <dgm:pt modelId="{DF6AA1CE-8629-4891-B5D7-41CBA6783176}">
      <dgm:prSet/>
      <dgm:spPr/>
      <dgm:t>
        <a:bodyPr/>
        <a:lstStyle/>
        <a:p>
          <a:r>
            <a:rPr lang="en-US" b="1" dirty="0" smtClean="0"/>
            <a:t>REST access via WCF Data Services and </a:t>
          </a:r>
          <a:r>
            <a:rPr lang="en-US" b="1" dirty="0" err="1" smtClean="0"/>
            <a:t>Odata</a:t>
          </a:r>
          <a:endParaRPr lang="en-US" b="1" dirty="0"/>
        </a:p>
      </dgm:t>
    </dgm:pt>
    <dgm:pt modelId="{35C5DF4B-C0DB-47A9-B068-6E5339425DBA}" type="parTrans" cxnId="{951D8AC2-2284-4BB4-9FD6-94C14BD2B95A}">
      <dgm:prSet/>
      <dgm:spPr/>
      <dgm:t>
        <a:bodyPr/>
        <a:lstStyle/>
        <a:p>
          <a:endParaRPr lang="en-US" b="1"/>
        </a:p>
      </dgm:t>
    </dgm:pt>
    <dgm:pt modelId="{14255922-E205-4370-A2D8-B260BC6FBEF1}" type="sibTrans" cxnId="{951D8AC2-2284-4BB4-9FD6-94C14BD2B95A}">
      <dgm:prSet/>
      <dgm:spPr/>
      <dgm:t>
        <a:bodyPr/>
        <a:lstStyle/>
        <a:p>
          <a:endParaRPr lang="en-US" b="1"/>
        </a:p>
      </dgm:t>
    </dgm:pt>
    <dgm:pt modelId="{3829888B-ACEC-4F6D-A4D9-109B94918CBC}">
      <dgm:prSet/>
      <dgm:spPr/>
      <dgm:t>
        <a:bodyPr/>
        <a:lstStyle/>
        <a:p>
          <a:r>
            <a:rPr lang="en-US" b="1" dirty="0" smtClean="0"/>
            <a:t>Improved SQL Server support (Spatial types, stored procedures, table-valued functions)</a:t>
          </a:r>
          <a:endParaRPr lang="en-US" b="1" dirty="0"/>
        </a:p>
      </dgm:t>
    </dgm:pt>
    <dgm:pt modelId="{022E9920-6248-4DC6-9A00-973F96A52397}" type="parTrans" cxnId="{AC842E08-889C-45D9-8B81-9D62A3BA256C}">
      <dgm:prSet/>
      <dgm:spPr/>
      <dgm:t>
        <a:bodyPr/>
        <a:lstStyle/>
        <a:p>
          <a:endParaRPr lang="en-US" b="1"/>
        </a:p>
      </dgm:t>
    </dgm:pt>
    <dgm:pt modelId="{B1EC4E03-F37F-4B06-9C27-A6FCFE0EE424}" type="sibTrans" cxnId="{AC842E08-889C-45D9-8B81-9D62A3BA256C}">
      <dgm:prSet/>
      <dgm:spPr/>
      <dgm:t>
        <a:bodyPr/>
        <a:lstStyle/>
        <a:p>
          <a:endParaRPr lang="en-US" b="1"/>
        </a:p>
      </dgm:t>
    </dgm:pt>
    <dgm:pt modelId="{5599E3B9-6A47-46B7-91B2-0A34313D4D2F}">
      <dgm:prSet/>
      <dgm:spPr/>
      <dgm:t>
        <a:bodyPr/>
        <a:lstStyle/>
        <a:p>
          <a:r>
            <a:rPr lang="en-US" b="1" dirty="0" smtClean="0"/>
            <a:t>Improved performance, scale and diagnostics</a:t>
          </a:r>
          <a:endParaRPr lang="en-US" b="1" dirty="0"/>
        </a:p>
      </dgm:t>
    </dgm:pt>
    <dgm:pt modelId="{2236A46B-BE29-45B0-86BD-646E0A0D22EC}" type="parTrans" cxnId="{F5D65390-A178-46B5-83F5-4B9F64FE1630}">
      <dgm:prSet/>
      <dgm:spPr/>
      <dgm:t>
        <a:bodyPr/>
        <a:lstStyle/>
        <a:p>
          <a:endParaRPr lang="en-US" b="1"/>
        </a:p>
      </dgm:t>
    </dgm:pt>
    <dgm:pt modelId="{DDD29877-86F0-4C67-9AEE-4E5FDF7A0165}" type="sibTrans" cxnId="{F5D65390-A178-46B5-83F5-4B9F64FE1630}">
      <dgm:prSet/>
      <dgm:spPr/>
      <dgm:t>
        <a:bodyPr/>
        <a:lstStyle/>
        <a:p>
          <a:endParaRPr lang="en-US" b="1"/>
        </a:p>
      </dgm:t>
    </dgm:pt>
    <dgm:pt modelId="{BF3393A8-3583-4DBF-BF79-62F486749EB6}">
      <dgm:prSet/>
      <dgm:spPr/>
      <dgm:t>
        <a:bodyPr/>
        <a:lstStyle/>
        <a:p>
          <a:r>
            <a:rPr lang="en-US" b="1" dirty="0" smtClean="0"/>
            <a:t>Code first support</a:t>
          </a:r>
          <a:endParaRPr lang="en-US" b="1" dirty="0"/>
        </a:p>
      </dgm:t>
    </dgm:pt>
    <dgm:pt modelId="{3FD6D76A-8029-4DDD-A1E8-6E7ED2D64A2A}" type="parTrans" cxnId="{9F2EA38F-92A2-46C5-8428-417E37BBA510}">
      <dgm:prSet/>
      <dgm:spPr/>
      <dgm:t>
        <a:bodyPr/>
        <a:lstStyle/>
        <a:p>
          <a:endParaRPr lang="en-US" b="1"/>
        </a:p>
      </dgm:t>
    </dgm:pt>
    <dgm:pt modelId="{A11584D1-ED7D-40FC-9002-6CAE8F121CA1}" type="sibTrans" cxnId="{9F2EA38F-92A2-46C5-8428-417E37BBA510}">
      <dgm:prSet/>
      <dgm:spPr/>
      <dgm:t>
        <a:bodyPr/>
        <a:lstStyle/>
        <a:p>
          <a:endParaRPr lang="en-US" b="1"/>
        </a:p>
      </dgm:t>
    </dgm:pt>
    <dgm:pt modelId="{7D910CBD-4419-4010-92C5-73D4F8D7C160}">
      <dgm:prSet/>
      <dgm:spPr/>
      <dgm:t>
        <a:bodyPr/>
        <a:lstStyle/>
        <a:p>
          <a:r>
            <a:rPr lang="en-US" b="1" dirty="0" smtClean="0"/>
            <a:t>Improved Entity Framework ORM functionality</a:t>
          </a:r>
          <a:endParaRPr lang="en-US" b="1" dirty="0"/>
        </a:p>
      </dgm:t>
    </dgm:pt>
    <dgm:pt modelId="{CF59A7AD-7BD9-49A5-9550-EB09DA87BB04}" type="parTrans" cxnId="{A82981AA-70DB-424B-9DE9-2B208BF8F774}">
      <dgm:prSet/>
      <dgm:spPr/>
      <dgm:t>
        <a:bodyPr/>
        <a:lstStyle/>
        <a:p>
          <a:endParaRPr lang="en-US" b="1"/>
        </a:p>
      </dgm:t>
    </dgm:pt>
    <dgm:pt modelId="{EF003B7D-7123-4E75-AC07-F2AACA3BE0CD}" type="sibTrans" cxnId="{A82981AA-70DB-424B-9DE9-2B208BF8F774}">
      <dgm:prSet/>
      <dgm:spPr/>
      <dgm:t>
        <a:bodyPr/>
        <a:lstStyle/>
        <a:p>
          <a:endParaRPr lang="en-US" b="1"/>
        </a:p>
      </dgm:t>
    </dgm:pt>
    <dgm:pt modelId="{B36B05B8-05D0-423F-AF69-9493B4C611EE}">
      <dgm:prSet/>
      <dgm:spPr/>
      <dgm:t>
        <a:bodyPr/>
        <a:lstStyle/>
        <a:p>
          <a:r>
            <a:rPr lang="en-US" b="1" dirty="0" smtClean="0"/>
            <a:t>New THROW statement addresses RAISERROR limitations</a:t>
          </a:r>
          <a:endParaRPr lang="en-US" b="1" dirty="0"/>
        </a:p>
      </dgm:t>
    </dgm:pt>
    <dgm:pt modelId="{03B3EFBB-5405-4063-AC25-3A4D1E2B281A}" type="parTrans" cxnId="{89A09B34-C6A7-429D-B34E-E34A6DA45217}">
      <dgm:prSet/>
      <dgm:spPr/>
      <dgm:t>
        <a:bodyPr/>
        <a:lstStyle/>
        <a:p>
          <a:endParaRPr lang="en-US" b="1"/>
        </a:p>
      </dgm:t>
    </dgm:pt>
    <dgm:pt modelId="{09664813-7F78-44E0-98F7-618385A5C082}" type="sibTrans" cxnId="{89A09B34-C6A7-429D-B34E-E34A6DA45217}">
      <dgm:prSet/>
      <dgm:spPr/>
      <dgm:t>
        <a:bodyPr/>
        <a:lstStyle/>
        <a:p>
          <a:endParaRPr lang="en-US" b="1"/>
        </a:p>
      </dgm:t>
    </dgm:pt>
    <dgm:pt modelId="{E6FFF74D-7268-4FFB-B879-87E93568B4F0}">
      <dgm:prSet/>
      <dgm:spPr/>
      <dgm:t>
        <a:bodyPr/>
        <a:lstStyle/>
        <a:p>
          <a:r>
            <a:rPr lang="en-US" b="1" dirty="0" smtClean="0"/>
            <a:t>Improved SQL Server / SQL Azure parity</a:t>
          </a:r>
          <a:endParaRPr lang="en-US" b="1" dirty="0"/>
        </a:p>
      </dgm:t>
    </dgm:pt>
    <dgm:pt modelId="{07BC73C1-6E19-4E03-B431-E9DB63997E8D}" type="parTrans" cxnId="{1E6C1642-2BAA-4528-A1CF-082A071E45BE}">
      <dgm:prSet/>
      <dgm:spPr/>
      <dgm:t>
        <a:bodyPr/>
        <a:lstStyle/>
        <a:p>
          <a:endParaRPr lang="en-US" b="1"/>
        </a:p>
      </dgm:t>
    </dgm:pt>
    <dgm:pt modelId="{D142F725-66B8-4FE7-B31C-5A8C67124C0C}" type="sibTrans" cxnId="{1E6C1642-2BAA-4528-A1CF-082A071E45BE}">
      <dgm:prSet/>
      <dgm:spPr/>
      <dgm:t>
        <a:bodyPr/>
        <a:lstStyle/>
        <a:p>
          <a:endParaRPr lang="en-US" b="1"/>
        </a:p>
      </dgm:t>
    </dgm:pt>
    <dgm:pt modelId="{CC165972-1935-4AE6-ADD9-7A9E9EBF8184}">
      <dgm:prSet/>
      <dgm:spPr/>
      <dgm:t>
        <a:bodyPr/>
        <a:lstStyle/>
        <a:p>
          <a:r>
            <a:rPr lang="en-US" b="1" dirty="0" smtClean="0"/>
            <a:t>Support for more Transact-SQL constructs (e.g. sequence generators, spatial types / indexes)</a:t>
          </a:r>
          <a:endParaRPr lang="en-US" b="1" dirty="0"/>
        </a:p>
      </dgm:t>
    </dgm:pt>
    <dgm:pt modelId="{ACA30B26-8D95-4CFD-94C2-96DFEAB34158}" type="parTrans" cxnId="{905A5376-1028-4CFA-B164-623861539740}">
      <dgm:prSet/>
      <dgm:spPr/>
      <dgm:t>
        <a:bodyPr/>
        <a:lstStyle/>
        <a:p>
          <a:endParaRPr lang="en-US" b="1"/>
        </a:p>
      </dgm:t>
    </dgm:pt>
    <dgm:pt modelId="{53F234D1-A41B-4AFE-83B6-473DC80E1918}" type="sibTrans" cxnId="{905A5376-1028-4CFA-B164-623861539740}">
      <dgm:prSet/>
      <dgm:spPr/>
      <dgm:t>
        <a:bodyPr/>
        <a:lstStyle/>
        <a:p>
          <a:endParaRPr lang="en-US" b="1"/>
        </a:p>
      </dgm:t>
    </dgm:pt>
    <dgm:pt modelId="{ECA57EEB-EC87-428E-80E8-271F60F28A10}">
      <dgm:prSet/>
      <dgm:spPr/>
      <dgm:t>
        <a:bodyPr/>
        <a:lstStyle/>
        <a:p>
          <a:r>
            <a:rPr lang="en-US" b="1" dirty="0" smtClean="0"/>
            <a:t>Support for both schema and data</a:t>
          </a:r>
          <a:endParaRPr lang="en-US" b="1" dirty="0"/>
        </a:p>
      </dgm:t>
    </dgm:pt>
    <dgm:pt modelId="{ECC484E4-8A0F-422F-9525-FC79908A3CD5}" type="parTrans" cxnId="{B1500FB3-4590-499F-94C1-EF6F12611019}">
      <dgm:prSet/>
      <dgm:spPr/>
      <dgm:t>
        <a:bodyPr/>
        <a:lstStyle/>
        <a:p>
          <a:endParaRPr lang="en-US" b="1"/>
        </a:p>
      </dgm:t>
    </dgm:pt>
    <dgm:pt modelId="{FB595CC6-7E90-457F-B06F-0AFED95D7430}" type="sibTrans" cxnId="{B1500FB3-4590-499F-94C1-EF6F12611019}">
      <dgm:prSet/>
      <dgm:spPr/>
      <dgm:t>
        <a:bodyPr/>
        <a:lstStyle/>
        <a:p>
          <a:endParaRPr lang="en-US" b="1"/>
        </a:p>
      </dgm:t>
    </dgm:pt>
    <dgm:pt modelId="{6210A9F2-9D88-4662-814D-3A7BB74B8163}">
      <dgm:prSet/>
      <dgm:spPr/>
      <dgm:t>
        <a:bodyPr/>
        <a:lstStyle/>
        <a:p>
          <a:r>
            <a:rPr lang="en-US" b="1" dirty="0" smtClean="0"/>
            <a:t>Service Broker improvements</a:t>
          </a:r>
          <a:endParaRPr lang="en-US" b="1" dirty="0"/>
        </a:p>
      </dgm:t>
    </dgm:pt>
    <dgm:pt modelId="{3F5726A4-BDC8-4491-AC96-07B4C022A052}" type="parTrans" cxnId="{D92AD9EB-4B93-43AD-B4B5-2C2B41045352}">
      <dgm:prSet/>
      <dgm:spPr/>
      <dgm:t>
        <a:bodyPr/>
        <a:lstStyle/>
        <a:p>
          <a:endParaRPr lang="en-US"/>
        </a:p>
      </dgm:t>
    </dgm:pt>
    <dgm:pt modelId="{5E2CFC82-6E77-469A-B00C-6F0836A8F2EB}" type="sibTrans" cxnId="{D92AD9EB-4B93-43AD-B4B5-2C2B41045352}">
      <dgm:prSet/>
      <dgm:spPr/>
      <dgm:t>
        <a:bodyPr/>
        <a:lstStyle/>
        <a:p>
          <a:endParaRPr lang="en-US"/>
        </a:p>
      </dgm:t>
    </dgm:pt>
    <dgm:pt modelId="{08F508C8-33EF-4DE4-95FC-2FDE3B5331E7}">
      <dgm:prSet/>
      <dgm:spPr/>
      <dgm:t>
        <a:bodyPr/>
        <a:lstStyle/>
        <a:p>
          <a:r>
            <a:rPr lang="en-US" b="1" dirty="0" smtClean="0"/>
            <a:t>Improved </a:t>
          </a:r>
          <a:r>
            <a:rPr lang="en-US" b="1" dirty="0" err="1" smtClean="0"/>
            <a:t>StreamInsight</a:t>
          </a:r>
          <a:r>
            <a:rPr lang="en-US" b="1" dirty="0" smtClean="0"/>
            <a:t> CEP functionality</a:t>
          </a:r>
          <a:endParaRPr lang="en-US" b="1" dirty="0"/>
        </a:p>
      </dgm:t>
    </dgm:pt>
    <dgm:pt modelId="{E58615FE-A420-4649-BC11-82FB0220C7BC}" type="parTrans" cxnId="{5C7714A7-EAF7-452B-9B07-7D7E52097997}">
      <dgm:prSet/>
      <dgm:spPr/>
    </dgm:pt>
    <dgm:pt modelId="{9AD956F3-615B-4745-A3DB-073526C4584F}" type="sibTrans" cxnId="{5C7714A7-EAF7-452B-9B07-7D7E52097997}">
      <dgm:prSet/>
      <dgm:spPr/>
    </dgm:pt>
    <dgm:pt modelId="{4AC3735F-2E7C-4FA6-BA6B-71C8797EE5DF}" type="pres">
      <dgm:prSet presAssocID="{96434DDE-E919-4E18-BBB7-4897963D6DD3}" presName="linear" presStyleCnt="0">
        <dgm:presLayoutVars>
          <dgm:dir/>
          <dgm:animLvl val="lvl"/>
          <dgm:resizeHandles val="exact"/>
        </dgm:presLayoutVars>
      </dgm:prSet>
      <dgm:spPr/>
      <dgm:t>
        <a:bodyPr/>
        <a:lstStyle/>
        <a:p>
          <a:endParaRPr lang="en-US"/>
        </a:p>
      </dgm:t>
    </dgm:pt>
    <dgm:pt modelId="{C12C081F-128A-4871-A9C0-E0190074BFD7}" type="pres">
      <dgm:prSet presAssocID="{3EAB03F4-55D7-44A4-939B-6F4867FC0122}" presName="parentLin" presStyleCnt="0"/>
      <dgm:spPr/>
    </dgm:pt>
    <dgm:pt modelId="{718A5672-01BC-4CE7-9830-C65519B2E00A}" type="pres">
      <dgm:prSet presAssocID="{3EAB03F4-55D7-44A4-939B-6F4867FC0122}" presName="parentLeftMargin" presStyleLbl="node1" presStyleIdx="0" presStyleCnt="1"/>
      <dgm:spPr/>
      <dgm:t>
        <a:bodyPr/>
        <a:lstStyle/>
        <a:p>
          <a:endParaRPr lang="en-US"/>
        </a:p>
      </dgm:t>
    </dgm:pt>
    <dgm:pt modelId="{3CFD1677-634A-47B7-B822-340712F048C3}" type="pres">
      <dgm:prSet presAssocID="{3EAB03F4-55D7-44A4-939B-6F4867FC0122}" presName="parentText" presStyleLbl="node1" presStyleIdx="0" presStyleCnt="1">
        <dgm:presLayoutVars>
          <dgm:chMax val="0"/>
          <dgm:bulletEnabled val="1"/>
        </dgm:presLayoutVars>
      </dgm:prSet>
      <dgm:spPr/>
      <dgm:t>
        <a:bodyPr/>
        <a:lstStyle/>
        <a:p>
          <a:endParaRPr lang="en-US"/>
        </a:p>
      </dgm:t>
    </dgm:pt>
    <dgm:pt modelId="{0EFD7C36-BF19-48B3-88B9-7E1CB5B61203}" type="pres">
      <dgm:prSet presAssocID="{3EAB03F4-55D7-44A4-939B-6F4867FC0122}" presName="negativeSpace" presStyleCnt="0"/>
      <dgm:spPr/>
    </dgm:pt>
    <dgm:pt modelId="{AD4BF3BD-078C-4639-ABC9-6788B6535745}" type="pres">
      <dgm:prSet presAssocID="{3EAB03F4-55D7-44A4-939B-6F4867FC0122}" presName="childText" presStyleLbl="conFgAcc1" presStyleIdx="0" presStyleCnt="1">
        <dgm:presLayoutVars>
          <dgm:bulletEnabled val="1"/>
        </dgm:presLayoutVars>
      </dgm:prSet>
      <dgm:spPr/>
      <dgm:t>
        <a:bodyPr/>
        <a:lstStyle/>
        <a:p>
          <a:endParaRPr lang="en-US"/>
        </a:p>
      </dgm:t>
    </dgm:pt>
  </dgm:ptLst>
  <dgm:cxnLst>
    <dgm:cxn modelId="{D829152F-7278-400A-ACE2-BAD1B8722486}" type="presOf" srcId="{6210A9F2-9D88-4662-814D-3A7BB74B8163}" destId="{AD4BF3BD-078C-4639-ABC9-6788B6535745}" srcOrd="0" destOrd="5" presId="urn:microsoft.com/office/officeart/2005/8/layout/list1"/>
    <dgm:cxn modelId="{D92AD9EB-4B93-43AD-B4B5-2C2B41045352}" srcId="{2D2E9E10-D2BB-4BCA-93F5-A2B5FF515008}" destId="{6210A9F2-9D88-4662-814D-3A7BB74B8163}" srcOrd="4" destOrd="0" parTransId="{3F5726A4-BDC8-4491-AC96-07B4C022A052}" sibTransId="{5E2CFC82-6E77-469A-B00C-6F0836A8F2EB}"/>
    <dgm:cxn modelId="{984BE954-46C1-45FF-8707-F0D266DDF6C7}" srcId="{3EAB03F4-55D7-44A4-939B-6F4867FC0122}" destId="{E7390EFC-6FA2-42A1-8191-E067385EC85B}" srcOrd="1" destOrd="0" parTransId="{E56B2331-DE96-4727-A74B-9FC42D1622ED}" sibTransId="{5113BF3A-4721-43BC-9BD4-58BB4DAE5AE8}"/>
    <dgm:cxn modelId="{8069DBED-EDD7-467E-B684-80A2CA703F6F}" srcId="{3EAB03F4-55D7-44A4-939B-6F4867FC0122}" destId="{2D2E9E10-D2BB-4BCA-93F5-A2B5FF515008}" srcOrd="0" destOrd="0" parTransId="{ADE95A95-BC48-4D45-91DB-CC2E1A7DBAA6}" sibTransId="{26DF0E8B-6D10-4148-B3E4-1F316F681928}"/>
    <dgm:cxn modelId="{951D8AC2-2284-4BB4-9FD6-94C14BD2B95A}" srcId="{7D910CBD-4419-4010-92C5-73D4F8D7C160}" destId="{DF6AA1CE-8629-4891-B5D7-41CBA6783176}" srcOrd="3" destOrd="0" parTransId="{35C5DF4B-C0DB-47A9-B068-6E5339425DBA}" sibTransId="{14255922-E205-4370-A2D8-B260BC6FBEF1}"/>
    <dgm:cxn modelId="{235381E7-3A39-4A8B-9252-4BBA1671F044}" srcId="{2D2E9E10-D2BB-4BCA-93F5-A2B5FF515008}" destId="{D073566F-34DB-4AC7-B5F4-6934DB26384D}" srcOrd="1" destOrd="0" parTransId="{1433B270-B33E-47B3-AE2F-82540F66AA59}" sibTransId="{49275F4E-DDBF-450B-8EC1-A178BC32ACEF}"/>
    <dgm:cxn modelId="{CCCA8946-3032-4528-8026-36C0F6D8A279}" type="presOf" srcId="{6A204970-4E3F-4683-B9EE-A7FD3C481F47}" destId="{AD4BF3BD-078C-4639-ABC9-6788B6535745}" srcOrd="0" destOrd="1" presId="urn:microsoft.com/office/officeart/2005/8/layout/list1"/>
    <dgm:cxn modelId="{D16CA206-B5E6-4394-8DE9-0156CC9996C0}" type="presOf" srcId="{BF3393A8-3583-4DBF-BF79-62F486749EB6}" destId="{AD4BF3BD-078C-4639-ABC9-6788B6535745}" srcOrd="0" destOrd="11" presId="urn:microsoft.com/office/officeart/2005/8/layout/list1"/>
    <dgm:cxn modelId="{A82981AA-70DB-424B-9DE9-2B208BF8F774}" srcId="{3EAB03F4-55D7-44A4-939B-6F4867FC0122}" destId="{7D910CBD-4419-4010-92C5-73D4F8D7C160}" srcOrd="2" destOrd="0" parTransId="{CF59A7AD-7BD9-49A5-9550-EB09DA87BB04}" sibTransId="{EF003B7D-7123-4E75-AC07-F2AACA3BE0CD}"/>
    <dgm:cxn modelId="{5DE5714C-0182-4E34-A394-AF2C80688CF4}" srcId="{96434DDE-E919-4E18-BBB7-4897963D6DD3}" destId="{3EAB03F4-55D7-44A4-939B-6F4867FC0122}" srcOrd="0" destOrd="0" parTransId="{88013AAB-64D4-489B-B849-0749B4556212}" sibTransId="{6914C1C2-8BCE-4420-825E-67C06DD5B3A7}"/>
    <dgm:cxn modelId="{BFF330FD-3ED5-4E4E-807C-A33401FB5CCF}" type="presOf" srcId="{96434DDE-E919-4E18-BBB7-4897963D6DD3}" destId="{4AC3735F-2E7C-4FA6-BA6B-71C8797EE5DF}" srcOrd="0" destOrd="0" presId="urn:microsoft.com/office/officeart/2005/8/layout/list1"/>
    <dgm:cxn modelId="{A599ABF8-E89D-4DA7-A188-E79188EDBDB7}" type="presOf" srcId="{DF6AA1CE-8629-4891-B5D7-41CBA6783176}" destId="{AD4BF3BD-078C-4639-ABC9-6788B6535745}" srcOrd="0" destOrd="14" presId="urn:microsoft.com/office/officeart/2005/8/layout/list1"/>
    <dgm:cxn modelId="{89A09B34-C6A7-429D-B34E-E34A6DA45217}" srcId="{2D2E9E10-D2BB-4BCA-93F5-A2B5FF515008}" destId="{B36B05B8-05D0-423F-AF69-9493B4C611EE}" srcOrd="2" destOrd="0" parTransId="{03B3EFBB-5405-4063-AC25-3A4D1E2B281A}" sibTransId="{09664813-7F78-44E0-98F7-618385A5C082}"/>
    <dgm:cxn modelId="{B1500FB3-4590-499F-94C1-EF6F12611019}" srcId="{E7390EFC-6FA2-42A1-8191-E067385EC85B}" destId="{ECA57EEB-EC87-428E-80E8-271F60F28A10}" srcOrd="2" destOrd="0" parTransId="{ECC484E4-8A0F-422F-9525-FC79908A3CD5}" sibTransId="{FB595CC6-7E90-457F-B06F-0AFED95D7430}"/>
    <dgm:cxn modelId="{C5F9EDBB-3B73-463E-AA45-49F7BDCDE25B}" srcId="{2D2E9E10-D2BB-4BCA-93F5-A2B5FF515008}" destId="{6A204970-4E3F-4683-B9EE-A7FD3C481F47}" srcOrd="0" destOrd="0" parTransId="{46CE8C9A-544B-4A3F-A158-0A34FB9E0E36}" sibTransId="{AD6B7C7A-59E7-467B-A754-A545713A9BF5}"/>
    <dgm:cxn modelId="{7B37C2AB-D109-42C6-9286-3D56A8DD8017}" type="presOf" srcId="{E6FFF74D-7268-4FFB-B879-87E93568B4F0}" destId="{AD4BF3BD-078C-4639-ABC9-6788B6535745}" srcOrd="0" destOrd="7" presId="urn:microsoft.com/office/officeart/2005/8/layout/list1"/>
    <dgm:cxn modelId="{1E6C1642-2BAA-4528-A1CF-082A071E45BE}" srcId="{E7390EFC-6FA2-42A1-8191-E067385EC85B}" destId="{E6FFF74D-7268-4FFB-B879-87E93568B4F0}" srcOrd="0" destOrd="0" parTransId="{07BC73C1-6E19-4E03-B431-E9DB63997E8D}" sibTransId="{D142F725-66B8-4FE7-B31C-5A8C67124C0C}"/>
    <dgm:cxn modelId="{11006F33-B7A1-4B3B-949B-A78BADA07568}" srcId="{2D2E9E10-D2BB-4BCA-93F5-A2B5FF515008}" destId="{56A7A613-E778-416C-984D-998F44789E75}" srcOrd="3" destOrd="0" parTransId="{15B294FB-E61E-4D20-BBFA-F3CE2A9EC452}" sibTransId="{3D0BF083-6657-4C13-83EE-87EA0FF63DE5}"/>
    <dgm:cxn modelId="{080B3426-9CDD-424D-BAC6-274ACCCEFC8D}" type="presOf" srcId="{ECA57EEB-EC87-428E-80E8-271F60F28A10}" destId="{AD4BF3BD-078C-4639-ABC9-6788B6535745}" srcOrd="0" destOrd="9" presId="urn:microsoft.com/office/officeart/2005/8/layout/list1"/>
    <dgm:cxn modelId="{9F070791-7E02-4398-8D2A-8895A3B84216}" type="presOf" srcId="{CC165972-1935-4AE6-ADD9-7A9E9EBF8184}" destId="{AD4BF3BD-078C-4639-ABC9-6788B6535745}" srcOrd="0" destOrd="8" presId="urn:microsoft.com/office/officeart/2005/8/layout/list1"/>
    <dgm:cxn modelId="{AC842E08-889C-45D9-8B81-9D62A3BA256C}" srcId="{7D910CBD-4419-4010-92C5-73D4F8D7C160}" destId="{3829888B-ACEC-4F6D-A4D9-109B94918CBC}" srcOrd="1" destOrd="0" parTransId="{022E9920-6248-4DC6-9A00-973F96A52397}" sibTransId="{B1EC4E03-F37F-4B06-9C27-A6FCFE0EE424}"/>
    <dgm:cxn modelId="{7784635F-8771-48B7-A349-604F83A0B59A}" type="presOf" srcId="{3EAB03F4-55D7-44A4-939B-6F4867FC0122}" destId="{718A5672-01BC-4CE7-9830-C65519B2E00A}" srcOrd="0" destOrd="0" presId="urn:microsoft.com/office/officeart/2005/8/layout/list1"/>
    <dgm:cxn modelId="{9137EF69-A967-48E8-816E-D725903A3087}" type="presOf" srcId="{B36B05B8-05D0-423F-AF69-9493B4C611EE}" destId="{AD4BF3BD-078C-4639-ABC9-6788B6535745}" srcOrd="0" destOrd="3" presId="urn:microsoft.com/office/officeart/2005/8/layout/list1"/>
    <dgm:cxn modelId="{905A5376-1028-4CFA-B164-623861539740}" srcId="{E7390EFC-6FA2-42A1-8191-E067385EC85B}" destId="{CC165972-1935-4AE6-ADD9-7A9E9EBF8184}" srcOrd="1" destOrd="0" parTransId="{ACA30B26-8D95-4CFD-94C2-96DFEAB34158}" sibTransId="{53F234D1-A41B-4AFE-83B6-473DC80E1918}"/>
    <dgm:cxn modelId="{F5D65390-A178-46B5-83F5-4B9F64FE1630}" srcId="{7D910CBD-4419-4010-92C5-73D4F8D7C160}" destId="{5599E3B9-6A47-46B7-91B2-0A34313D4D2F}" srcOrd="2" destOrd="0" parTransId="{2236A46B-BE29-45B0-86BD-646E0A0D22EC}" sibTransId="{DDD29877-86F0-4C67-9AEE-4E5FDF7A0165}"/>
    <dgm:cxn modelId="{52FBE990-0B59-476D-8339-D66AD8A381EC}" type="presOf" srcId="{2D2E9E10-D2BB-4BCA-93F5-A2B5FF515008}" destId="{AD4BF3BD-078C-4639-ABC9-6788B6535745}" srcOrd="0" destOrd="0" presId="urn:microsoft.com/office/officeart/2005/8/layout/list1"/>
    <dgm:cxn modelId="{8E5F6BFA-7F54-47B4-9395-CAB9F79A3D51}" type="presOf" srcId="{08F508C8-33EF-4DE4-95FC-2FDE3B5331E7}" destId="{AD4BF3BD-078C-4639-ABC9-6788B6535745}" srcOrd="0" destOrd="15" presId="urn:microsoft.com/office/officeart/2005/8/layout/list1"/>
    <dgm:cxn modelId="{1CB8B9B4-7F47-4287-AC13-98B7943C5807}" type="presOf" srcId="{E7390EFC-6FA2-42A1-8191-E067385EC85B}" destId="{AD4BF3BD-078C-4639-ABC9-6788B6535745}" srcOrd="0" destOrd="6" presId="urn:microsoft.com/office/officeart/2005/8/layout/list1"/>
    <dgm:cxn modelId="{BA1E5162-CD12-438A-8746-5A8A2F3A8DE0}" type="presOf" srcId="{5599E3B9-6A47-46B7-91B2-0A34313D4D2F}" destId="{AD4BF3BD-078C-4639-ABC9-6788B6535745}" srcOrd="0" destOrd="13" presId="urn:microsoft.com/office/officeart/2005/8/layout/list1"/>
    <dgm:cxn modelId="{05A3EA1D-CB6B-4F39-AA68-E1F28D1CA18F}" type="presOf" srcId="{7D910CBD-4419-4010-92C5-73D4F8D7C160}" destId="{AD4BF3BD-078C-4639-ABC9-6788B6535745}" srcOrd="0" destOrd="10" presId="urn:microsoft.com/office/officeart/2005/8/layout/list1"/>
    <dgm:cxn modelId="{9F2EA38F-92A2-46C5-8428-417E37BBA510}" srcId="{7D910CBD-4419-4010-92C5-73D4F8D7C160}" destId="{BF3393A8-3583-4DBF-BF79-62F486749EB6}" srcOrd="0" destOrd="0" parTransId="{3FD6D76A-8029-4DDD-A1E8-6E7ED2D64A2A}" sibTransId="{A11584D1-ED7D-40FC-9002-6CAE8F121CA1}"/>
    <dgm:cxn modelId="{BA7F42F5-FF58-4704-942D-025C70784ACB}" type="presOf" srcId="{3EAB03F4-55D7-44A4-939B-6F4867FC0122}" destId="{3CFD1677-634A-47B7-B822-340712F048C3}" srcOrd="1" destOrd="0" presId="urn:microsoft.com/office/officeart/2005/8/layout/list1"/>
    <dgm:cxn modelId="{3EAC8DFA-866E-4FAE-854A-05D7A740A9A0}" type="presOf" srcId="{56A7A613-E778-416C-984D-998F44789E75}" destId="{AD4BF3BD-078C-4639-ABC9-6788B6535745}" srcOrd="0" destOrd="4" presId="urn:microsoft.com/office/officeart/2005/8/layout/list1"/>
    <dgm:cxn modelId="{D17DB06C-E309-4B39-9E0A-EC44852D0032}" type="presOf" srcId="{D073566F-34DB-4AC7-B5F4-6934DB26384D}" destId="{AD4BF3BD-078C-4639-ABC9-6788B6535745}" srcOrd="0" destOrd="2" presId="urn:microsoft.com/office/officeart/2005/8/layout/list1"/>
    <dgm:cxn modelId="{21D96B71-268C-4F47-8F63-777C484491FB}" type="presOf" srcId="{3829888B-ACEC-4F6D-A4D9-109B94918CBC}" destId="{AD4BF3BD-078C-4639-ABC9-6788B6535745}" srcOrd="0" destOrd="12" presId="urn:microsoft.com/office/officeart/2005/8/layout/list1"/>
    <dgm:cxn modelId="{5C7714A7-EAF7-452B-9B07-7D7E52097997}" srcId="{3EAB03F4-55D7-44A4-939B-6F4867FC0122}" destId="{08F508C8-33EF-4DE4-95FC-2FDE3B5331E7}" srcOrd="3" destOrd="0" parTransId="{E58615FE-A420-4649-BC11-82FB0220C7BC}" sibTransId="{9AD956F3-615B-4745-A3DB-073526C4584F}"/>
    <dgm:cxn modelId="{F5A24D4C-01CA-4049-A764-F987870F6D42}" type="presParOf" srcId="{4AC3735F-2E7C-4FA6-BA6B-71C8797EE5DF}" destId="{C12C081F-128A-4871-A9C0-E0190074BFD7}" srcOrd="0" destOrd="0" presId="urn:microsoft.com/office/officeart/2005/8/layout/list1"/>
    <dgm:cxn modelId="{7AFABA56-D9DE-4268-8C2B-1C47F54DF01F}" type="presParOf" srcId="{C12C081F-128A-4871-A9C0-E0190074BFD7}" destId="{718A5672-01BC-4CE7-9830-C65519B2E00A}" srcOrd="0" destOrd="0" presId="urn:microsoft.com/office/officeart/2005/8/layout/list1"/>
    <dgm:cxn modelId="{27AB2483-4F6E-49CA-89C5-9241EE93E7A8}" type="presParOf" srcId="{C12C081F-128A-4871-A9C0-E0190074BFD7}" destId="{3CFD1677-634A-47B7-B822-340712F048C3}" srcOrd="1" destOrd="0" presId="urn:microsoft.com/office/officeart/2005/8/layout/list1"/>
    <dgm:cxn modelId="{C78560BF-69AD-4FB0-A4E2-11042636381E}" type="presParOf" srcId="{4AC3735F-2E7C-4FA6-BA6B-71C8797EE5DF}" destId="{0EFD7C36-BF19-48B3-88B9-7E1CB5B61203}" srcOrd="1" destOrd="0" presId="urn:microsoft.com/office/officeart/2005/8/layout/list1"/>
    <dgm:cxn modelId="{AD0D0498-8002-4491-9A8E-36BF2EC40B5F}" type="presParOf" srcId="{4AC3735F-2E7C-4FA6-BA6B-71C8797EE5DF}" destId="{AD4BF3BD-078C-4639-ABC9-6788B6535745}" srcOrd="2" destOrd="0" presId="urn:microsoft.com/office/officeart/2005/8/layout/list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96434DDE-E919-4E18-BBB7-4897963D6DD3}" type="doc">
      <dgm:prSet loTypeId="urn:microsoft.com/office/officeart/2005/8/layout/list1" loCatId="list" qsTypeId="urn:microsoft.com/office/officeart/2005/8/quickstyle/simple1" qsCatId="simple" csTypeId="urn:microsoft.com/office/officeart/2005/8/colors/accent0_3" csCatId="mainScheme" phldr="1"/>
      <dgm:spPr/>
      <dgm:t>
        <a:bodyPr/>
        <a:lstStyle/>
        <a:p>
          <a:endParaRPr lang="en-US"/>
        </a:p>
      </dgm:t>
    </dgm:pt>
    <dgm:pt modelId="{ABD6845B-82EB-4F0A-AA18-44FCB2203E51}">
      <dgm:prSet/>
      <dgm:spPr/>
      <dgm:t>
        <a:bodyPr/>
        <a:lstStyle/>
        <a:p>
          <a:r>
            <a:rPr lang="en-US" b="1" dirty="0" smtClean="0"/>
            <a:t>Interoperability</a:t>
          </a:r>
          <a:endParaRPr lang="en-US" b="1" dirty="0"/>
        </a:p>
      </dgm:t>
    </dgm:pt>
    <dgm:pt modelId="{C6EACDB0-8658-4C83-BE20-F319A8FC56DE}" type="parTrans" cxnId="{52DCF4B8-6EE1-4E2B-8F15-FFD89CB2F824}">
      <dgm:prSet/>
      <dgm:spPr/>
      <dgm:t>
        <a:bodyPr/>
        <a:lstStyle/>
        <a:p>
          <a:endParaRPr lang="en-US" b="1"/>
        </a:p>
      </dgm:t>
    </dgm:pt>
    <dgm:pt modelId="{95FAD4F7-725B-4993-84D0-2ACA792AF331}" type="sibTrans" cxnId="{52DCF4B8-6EE1-4E2B-8F15-FFD89CB2F824}">
      <dgm:prSet/>
      <dgm:spPr/>
      <dgm:t>
        <a:bodyPr/>
        <a:lstStyle/>
        <a:p>
          <a:endParaRPr lang="en-US" b="1"/>
        </a:p>
      </dgm:t>
    </dgm:pt>
    <dgm:pt modelId="{DE27043A-06C8-4CEA-B059-CE79F19035B9}">
      <dgm:prSet/>
      <dgm:spPr/>
      <dgm:t>
        <a:bodyPr/>
        <a:lstStyle/>
        <a:p>
          <a:r>
            <a:rPr lang="en-US" b="1" dirty="0" smtClean="0"/>
            <a:t>Enhanced ODBC support for C/C++ Developers (Windows &amp; Linux)</a:t>
          </a:r>
          <a:endParaRPr lang="en-US" b="1" dirty="0"/>
        </a:p>
      </dgm:t>
    </dgm:pt>
    <dgm:pt modelId="{0F26104C-57B9-431F-86A4-A389E9651C15}" type="parTrans" cxnId="{E0D6A5F0-DF57-4D63-AA2F-18221AA15992}">
      <dgm:prSet/>
      <dgm:spPr/>
      <dgm:t>
        <a:bodyPr/>
        <a:lstStyle/>
        <a:p>
          <a:endParaRPr lang="en-US" b="1"/>
        </a:p>
      </dgm:t>
    </dgm:pt>
    <dgm:pt modelId="{F52DBC37-019E-4675-A1C6-43E8F76A8878}" type="sibTrans" cxnId="{E0D6A5F0-DF57-4D63-AA2F-18221AA15992}">
      <dgm:prSet/>
      <dgm:spPr/>
      <dgm:t>
        <a:bodyPr/>
        <a:lstStyle/>
        <a:p>
          <a:endParaRPr lang="en-US" b="1"/>
        </a:p>
      </dgm:t>
    </dgm:pt>
    <dgm:pt modelId="{065F1822-6C32-4684-816F-053E20F58538}">
      <dgm:prSet/>
      <dgm:spPr/>
      <dgm:t>
        <a:bodyPr/>
        <a:lstStyle/>
        <a:p>
          <a:r>
            <a:rPr lang="en-US" b="1" dirty="0" smtClean="0"/>
            <a:t>Enhanced JDBC support for Java Developers</a:t>
          </a:r>
          <a:endParaRPr lang="en-US" b="1" dirty="0"/>
        </a:p>
      </dgm:t>
    </dgm:pt>
    <dgm:pt modelId="{D8AE347B-4FA9-4F7E-873A-C5AD75D63B07}" type="parTrans" cxnId="{5DD2E37E-6CC9-444E-80B3-63279B58A9BC}">
      <dgm:prSet/>
      <dgm:spPr/>
      <dgm:t>
        <a:bodyPr/>
        <a:lstStyle/>
        <a:p>
          <a:endParaRPr lang="en-US" b="1"/>
        </a:p>
      </dgm:t>
    </dgm:pt>
    <dgm:pt modelId="{4BC0CADA-2D0B-4DAA-AFD4-D00B58DB7C07}" type="sibTrans" cxnId="{5DD2E37E-6CC9-444E-80B3-63279B58A9BC}">
      <dgm:prSet/>
      <dgm:spPr/>
      <dgm:t>
        <a:bodyPr/>
        <a:lstStyle/>
        <a:p>
          <a:endParaRPr lang="en-US" b="1"/>
        </a:p>
      </dgm:t>
    </dgm:pt>
    <dgm:pt modelId="{F430ADCB-9B87-4B0D-9449-DAC1B4991FA3}">
      <dgm:prSet/>
      <dgm:spPr/>
      <dgm:t>
        <a:bodyPr/>
        <a:lstStyle/>
        <a:p>
          <a:r>
            <a:rPr lang="en-US" b="1" dirty="0" smtClean="0"/>
            <a:t>New Visual Studio based IDE, available in two different flavors </a:t>
          </a:r>
          <a:endParaRPr lang="en-US" b="1" dirty="0"/>
        </a:p>
      </dgm:t>
    </dgm:pt>
    <dgm:pt modelId="{BCCBDA58-EF2C-4B75-AFC1-651463C1B4CA}">
      <dgm:prSet/>
      <dgm:spPr/>
      <dgm:t>
        <a:bodyPr/>
        <a:lstStyle/>
        <a:p>
          <a:r>
            <a:rPr lang="en-US" b="1" dirty="0" smtClean="0"/>
            <a:t>SQL Server Data Tools (SSDT)</a:t>
          </a:r>
          <a:endParaRPr lang="en-US" b="1" dirty="0"/>
        </a:p>
      </dgm:t>
    </dgm:pt>
    <dgm:pt modelId="{3C492C19-095D-414A-9A65-EC1BD9995F97}" type="sibTrans" cxnId="{6AC68219-851B-4973-B05D-0330D01280B0}">
      <dgm:prSet/>
      <dgm:spPr/>
      <dgm:t>
        <a:bodyPr/>
        <a:lstStyle/>
        <a:p>
          <a:endParaRPr lang="en-US" b="1"/>
        </a:p>
      </dgm:t>
    </dgm:pt>
    <dgm:pt modelId="{C0603604-BE7A-4FF5-A2D8-0B2B0D487475}" type="parTrans" cxnId="{6AC68219-851B-4973-B05D-0330D01280B0}">
      <dgm:prSet/>
      <dgm:spPr/>
      <dgm:t>
        <a:bodyPr/>
        <a:lstStyle/>
        <a:p>
          <a:endParaRPr lang="en-US" b="1"/>
        </a:p>
      </dgm:t>
    </dgm:pt>
    <dgm:pt modelId="{E895D419-433E-434C-90E7-5F0E92BE92C4}" type="sibTrans" cxnId="{598E7100-8B5E-420B-B3FC-6C15DB0B93AD}">
      <dgm:prSet/>
      <dgm:spPr/>
      <dgm:t>
        <a:bodyPr/>
        <a:lstStyle/>
        <a:p>
          <a:endParaRPr lang="en-US" b="1"/>
        </a:p>
      </dgm:t>
    </dgm:pt>
    <dgm:pt modelId="{5D126E12-DB1A-4C60-9142-FCCE4C58D900}" type="parTrans" cxnId="{598E7100-8B5E-420B-B3FC-6C15DB0B93AD}">
      <dgm:prSet/>
      <dgm:spPr/>
      <dgm:t>
        <a:bodyPr/>
        <a:lstStyle/>
        <a:p>
          <a:endParaRPr lang="en-US" b="1"/>
        </a:p>
      </dgm:t>
    </dgm:pt>
    <dgm:pt modelId="{21B8C9C5-10C5-4FDE-BE33-1CED8E69D5FB}">
      <dgm:prSet/>
      <dgm:spPr/>
      <dgm:t>
        <a:bodyPr/>
        <a:lstStyle/>
        <a:p>
          <a:r>
            <a:rPr lang="en-US" b="1" dirty="0" smtClean="0"/>
            <a:t>Improved experience for database developers</a:t>
          </a:r>
        </a:p>
      </dgm:t>
    </dgm:pt>
    <dgm:pt modelId="{21AFFE43-3379-4D9F-8E65-FE2D38ED232D}" type="parTrans" cxnId="{0014280E-FF87-4428-BAC7-F78B32AF2E31}">
      <dgm:prSet/>
      <dgm:spPr/>
      <dgm:t>
        <a:bodyPr/>
        <a:lstStyle/>
        <a:p>
          <a:endParaRPr lang="en-US" b="1"/>
        </a:p>
      </dgm:t>
    </dgm:pt>
    <dgm:pt modelId="{AADB3361-3A76-40DF-A352-204207694FE2}" type="sibTrans" cxnId="{0014280E-FF87-4428-BAC7-F78B32AF2E31}">
      <dgm:prSet/>
      <dgm:spPr/>
      <dgm:t>
        <a:bodyPr/>
        <a:lstStyle/>
        <a:p>
          <a:endParaRPr lang="en-US" b="1"/>
        </a:p>
      </dgm:t>
    </dgm:pt>
    <dgm:pt modelId="{999DBD12-9FAC-4A48-BFEC-B2A831D704F2}">
      <dgm:prSet/>
      <dgm:spPr/>
      <dgm:t>
        <a:bodyPr/>
        <a:lstStyle/>
        <a:p>
          <a:r>
            <a:rPr lang="en-US" b="1" smtClean="0"/>
            <a:t>Declarative, model based development</a:t>
          </a:r>
          <a:endParaRPr lang="en-US" b="1" dirty="0" smtClean="0"/>
        </a:p>
      </dgm:t>
    </dgm:pt>
    <dgm:pt modelId="{92C64602-97C8-4A8F-827B-A453970977CF}" type="parTrans" cxnId="{4AD1F931-1CD7-4B86-9FD8-DC1BAE565ECA}">
      <dgm:prSet/>
      <dgm:spPr/>
      <dgm:t>
        <a:bodyPr/>
        <a:lstStyle/>
        <a:p>
          <a:endParaRPr lang="en-US" b="1"/>
        </a:p>
      </dgm:t>
    </dgm:pt>
    <dgm:pt modelId="{2BC20554-3093-4D37-A845-5C5DC3777BDD}" type="sibTrans" cxnId="{4AD1F931-1CD7-4B86-9FD8-DC1BAE565ECA}">
      <dgm:prSet/>
      <dgm:spPr/>
      <dgm:t>
        <a:bodyPr/>
        <a:lstStyle/>
        <a:p>
          <a:endParaRPr lang="en-US" b="1"/>
        </a:p>
      </dgm:t>
    </dgm:pt>
    <dgm:pt modelId="{3D5B8A4A-5B91-4A01-A941-E6C6F1A7CEA5}">
      <dgm:prSet/>
      <dgm:spPr/>
      <dgm:t>
        <a:bodyPr/>
        <a:lstStyle/>
        <a:p>
          <a:r>
            <a:rPr lang="en-US" b="1" dirty="0" smtClean="0"/>
            <a:t>Integrated tools with modern language services </a:t>
          </a:r>
        </a:p>
      </dgm:t>
    </dgm:pt>
    <dgm:pt modelId="{25AECDAD-935D-41AD-8B62-22BAFF2A7E1F}" type="parTrans" cxnId="{05B8D70E-DD5E-48B0-898E-CCCCE6D23FA7}">
      <dgm:prSet/>
      <dgm:spPr/>
      <dgm:t>
        <a:bodyPr/>
        <a:lstStyle/>
        <a:p>
          <a:endParaRPr lang="en-US" b="1"/>
        </a:p>
      </dgm:t>
    </dgm:pt>
    <dgm:pt modelId="{0287D3C6-EEAD-468F-8129-FB76D1354DDE}" type="sibTrans" cxnId="{05B8D70E-DD5E-48B0-898E-CCCCE6D23FA7}">
      <dgm:prSet/>
      <dgm:spPr/>
      <dgm:t>
        <a:bodyPr/>
        <a:lstStyle/>
        <a:p>
          <a:endParaRPr lang="en-US" b="1"/>
        </a:p>
      </dgm:t>
    </dgm:pt>
    <dgm:pt modelId="{7F101AEC-8B73-4EE4-A10B-56D42A26DFCB}">
      <dgm:prSet/>
      <dgm:spPr/>
      <dgm:t>
        <a:bodyPr/>
        <a:lstStyle/>
        <a:p>
          <a:r>
            <a:rPr lang="en-US" b="1" dirty="0" smtClean="0"/>
            <a:t>Work connected and offline with local testing</a:t>
          </a:r>
        </a:p>
      </dgm:t>
    </dgm:pt>
    <dgm:pt modelId="{807BA056-0D44-40BB-8B25-B845B22B5C25}" type="parTrans" cxnId="{F81BD20E-C86C-4C2C-81E3-8771EE958DC1}">
      <dgm:prSet/>
      <dgm:spPr/>
      <dgm:t>
        <a:bodyPr/>
        <a:lstStyle/>
        <a:p>
          <a:endParaRPr lang="en-US" b="1"/>
        </a:p>
      </dgm:t>
    </dgm:pt>
    <dgm:pt modelId="{BD272B26-4C68-4BC8-B25B-39ECAD96F5EC}" type="sibTrans" cxnId="{F81BD20E-C86C-4C2C-81E3-8771EE958DC1}">
      <dgm:prSet/>
      <dgm:spPr/>
      <dgm:t>
        <a:bodyPr/>
        <a:lstStyle/>
        <a:p>
          <a:endParaRPr lang="en-US" b="1"/>
        </a:p>
      </dgm:t>
    </dgm:pt>
    <dgm:pt modelId="{53C191D9-9DB3-4C75-B850-EEF8065D2C61}">
      <dgm:prSet/>
      <dgm:spPr/>
      <dgm:t>
        <a:bodyPr/>
        <a:lstStyle/>
        <a:p>
          <a:r>
            <a:rPr lang="en-US" b="1" dirty="0" smtClean="0"/>
            <a:t>Platform targeting (SQL Server, SQL Azure…)</a:t>
          </a:r>
          <a:endParaRPr lang="en-US" b="1" dirty="0"/>
        </a:p>
      </dgm:t>
    </dgm:pt>
    <dgm:pt modelId="{5CD9F7E6-40B1-4F51-834E-11C48171EB09}" type="parTrans" cxnId="{448EE61A-0D94-4474-802A-BDEBD89D5254}">
      <dgm:prSet/>
      <dgm:spPr/>
      <dgm:t>
        <a:bodyPr/>
        <a:lstStyle/>
        <a:p>
          <a:endParaRPr lang="en-US" b="1"/>
        </a:p>
      </dgm:t>
    </dgm:pt>
    <dgm:pt modelId="{A9F7301C-1052-478A-940B-6E9A217320DC}" type="sibTrans" cxnId="{448EE61A-0D94-4474-802A-BDEBD89D5254}">
      <dgm:prSet/>
      <dgm:spPr/>
      <dgm:t>
        <a:bodyPr/>
        <a:lstStyle/>
        <a:p>
          <a:endParaRPr lang="en-US" b="1"/>
        </a:p>
      </dgm:t>
    </dgm:pt>
    <dgm:pt modelId="{6DCC84A1-BA7D-4CBC-AAD4-DBD121331760}">
      <dgm:prSet/>
      <dgm:spPr/>
      <dgm:t>
        <a:bodyPr/>
        <a:lstStyle/>
        <a:p>
          <a:r>
            <a:rPr lang="en-US" b="1" dirty="0" smtClean="0"/>
            <a:t>Integration Services Designer</a:t>
          </a:r>
          <a:endParaRPr lang="en-US" b="1" dirty="0"/>
        </a:p>
      </dgm:t>
    </dgm:pt>
    <dgm:pt modelId="{B52C7F9A-25B0-4090-BBFA-0567C634513B}" type="parTrans" cxnId="{4B9B3B60-A4F1-494F-B3BA-20B31F215786}">
      <dgm:prSet/>
      <dgm:spPr/>
      <dgm:t>
        <a:bodyPr/>
        <a:lstStyle/>
        <a:p>
          <a:endParaRPr lang="en-US" b="1"/>
        </a:p>
      </dgm:t>
    </dgm:pt>
    <dgm:pt modelId="{89C771F5-6A77-43C8-A93F-FCC4C73737B4}" type="sibTrans" cxnId="{4B9B3B60-A4F1-494F-B3BA-20B31F215786}">
      <dgm:prSet/>
      <dgm:spPr/>
      <dgm:t>
        <a:bodyPr/>
        <a:lstStyle/>
        <a:p>
          <a:endParaRPr lang="en-US" b="1"/>
        </a:p>
      </dgm:t>
    </dgm:pt>
    <dgm:pt modelId="{1564A689-CF6F-4BAD-81B5-24E3DCC24169}">
      <dgm:prSet/>
      <dgm:spPr/>
      <dgm:t>
        <a:bodyPr/>
        <a:lstStyle/>
        <a:p>
          <a:r>
            <a:rPr lang="en-US" b="1" dirty="0" smtClean="0"/>
            <a:t>Data flow design</a:t>
          </a:r>
          <a:endParaRPr lang="en-US" b="1" dirty="0"/>
        </a:p>
      </dgm:t>
    </dgm:pt>
    <dgm:pt modelId="{97A942F0-B11E-4FBF-B9FF-3817C77D31DB}" type="parTrans" cxnId="{90E9D1BA-5687-418F-B5D4-E8A503C8BB38}">
      <dgm:prSet/>
      <dgm:spPr/>
      <dgm:t>
        <a:bodyPr/>
        <a:lstStyle/>
        <a:p>
          <a:endParaRPr lang="en-US" b="1"/>
        </a:p>
      </dgm:t>
    </dgm:pt>
    <dgm:pt modelId="{DF346293-BE99-4E3D-8741-9CCBDC9D4E68}" type="sibTrans" cxnId="{90E9D1BA-5687-418F-B5D4-E8A503C8BB38}">
      <dgm:prSet/>
      <dgm:spPr/>
      <dgm:t>
        <a:bodyPr/>
        <a:lstStyle/>
        <a:p>
          <a:endParaRPr lang="en-US" b="1"/>
        </a:p>
      </dgm:t>
    </dgm:pt>
    <dgm:pt modelId="{20C0EC68-8003-49C5-A348-F1C4DE08FBC4}">
      <dgm:prSet/>
      <dgm:spPr/>
      <dgm:t>
        <a:bodyPr/>
        <a:lstStyle/>
        <a:p>
          <a:r>
            <a:rPr lang="en-US" b="1" dirty="0" smtClean="0"/>
            <a:t>Undo / redo</a:t>
          </a:r>
          <a:endParaRPr lang="en-US" b="1" dirty="0"/>
        </a:p>
      </dgm:t>
    </dgm:pt>
    <dgm:pt modelId="{52FF5087-2CD2-4933-AF40-E576B1E170B0}" type="parTrans" cxnId="{A629C586-A802-47D5-866B-4AE12DE4F4A3}">
      <dgm:prSet/>
      <dgm:spPr/>
      <dgm:t>
        <a:bodyPr/>
        <a:lstStyle/>
        <a:p>
          <a:endParaRPr lang="en-US" b="1"/>
        </a:p>
      </dgm:t>
    </dgm:pt>
    <dgm:pt modelId="{05FD56BF-E861-4E6E-A8F9-20AD6B440B01}" type="sibTrans" cxnId="{A629C586-A802-47D5-866B-4AE12DE4F4A3}">
      <dgm:prSet/>
      <dgm:spPr/>
      <dgm:t>
        <a:bodyPr/>
        <a:lstStyle/>
        <a:p>
          <a:endParaRPr lang="en-US" b="1"/>
        </a:p>
      </dgm:t>
    </dgm:pt>
    <dgm:pt modelId="{24607D3C-8FC3-48F5-8384-77D355B19C82}">
      <dgm:prSet/>
      <dgm:spPr/>
      <dgm:t>
        <a:bodyPr/>
        <a:lstStyle/>
        <a:p>
          <a:r>
            <a:rPr lang="en-US" b="1" dirty="0" smtClean="0"/>
            <a:t>Human readable packages</a:t>
          </a:r>
          <a:endParaRPr lang="en-US" b="1" dirty="0"/>
        </a:p>
      </dgm:t>
    </dgm:pt>
    <dgm:pt modelId="{CFB95182-D625-400D-8AD7-EB1A9FDFAD84}" type="parTrans" cxnId="{640EF6D9-8C33-4015-9D72-20EBDD7F7054}">
      <dgm:prSet/>
      <dgm:spPr/>
      <dgm:t>
        <a:bodyPr/>
        <a:lstStyle/>
        <a:p>
          <a:endParaRPr lang="en-US" b="1"/>
        </a:p>
      </dgm:t>
    </dgm:pt>
    <dgm:pt modelId="{EBFE5D43-8FAF-4827-8258-A7B3E4457C90}" type="sibTrans" cxnId="{640EF6D9-8C33-4015-9D72-20EBDD7F7054}">
      <dgm:prSet/>
      <dgm:spPr/>
      <dgm:t>
        <a:bodyPr/>
        <a:lstStyle/>
        <a:p>
          <a:endParaRPr lang="en-US" b="1"/>
        </a:p>
      </dgm:t>
    </dgm:pt>
    <dgm:pt modelId="{70EA0DDD-3169-4CA5-8005-5203E741FB5E}">
      <dgm:prSet/>
      <dgm:spPr/>
      <dgm:t>
        <a:bodyPr/>
        <a:lstStyle/>
        <a:p>
          <a:r>
            <a:rPr lang="en-US" b="1" dirty="0" smtClean="0"/>
            <a:t>Enhanced PHP support for PHP Developers</a:t>
          </a:r>
          <a:endParaRPr lang="en-US" b="1" dirty="0"/>
        </a:p>
      </dgm:t>
    </dgm:pt>
    <dgm:pt modelId="{A3B3E71D-610C-4C5A-BA29-A5FBCC65472F}" type="sibTrans" cxnId="{35AEA6AE-5491-4AF6-985F-E6F9EC032286}">
      <dgm:prSet/>
      <dgm:spPr/>
      <dgm:t>
        <a:bodyPr/>
        <a:lstStyle/>
        <a:p>
          <a:endParaRPr lang="en-US" b="1"/>
        </a:p>
      </dgm:t>
    </dgm:pt>
    <dgm:pt modelId="{852368E9-658A-418E-9FCE-749CF79B27C8}" type="parTrans" cxnId="{35AEA6AE-5491-4AF6-985F-E6F9EC032286}">
      <dgm:prSet/>
      <dgm:spPr/>
      <dgm:t>
        <a:bodyPr/>
        <a:lstStyle/>
        <a:p>
          <a:endParaRPr lang="en-US" b="1"/>
        </a:p>
      </dgm:t>
    </dgm:pt>
    <dgm:pt modelId="{36F499D7-719C-42C7-8D35-D9F4C00D88D6}">
      <dgm:prSet/>
      <dgm:spPr/>
      <dgm:t>
        <a:bodyPr/>
        <a:lstStyle/>
        <a:p>
          <a:r>
            <a:rPr lang="en-US" b="1" dirty="0" smtClean="0"/>
            <a:t>Free Download via Web Platform Installer</a:t>
          </a:r>
        </a:p>
      </dgm:t>
    </dgm:pt>
    <dgm:pt modelId="{52EFC988-EE44-4A26-9E51-D2DCD24A8465}" type="parTrans" cxnId="{7823CEDC-3D05-4ED3-BA4A-1FE9F4BA0447}">
      <dgm:prSet/>
      <dgm:spPr/>
      <dgm:t>
        <a:bodyPr/>
        <a:lstStyle/>
        <a:p>
          <a:endParaRPr lang="en-US"/>
        </a:p>
      </dgm:t>
    </dgm:pt>
    <dgm:pt modelId="{2A9D1325-0DE8-42FD-8B0D-0A31BB4634BA}" type="sibTrans" cxnId="{7823CEDC-3D05-4ED3-BA4A-1FE9F4BA0447}">
      <dgm:prSet/>
      <dgm:spPr/>
      <dgm:t>
        <a:bodyPr/>
        <a:lstStyle/>
        <a:p>
          <a:endParaRPr lang="en-US"/>
        </a:p>
      </dgm:t>
    </dgm:pt>
    <dgm:pt modelId="{B8A534EB-97A5-4C53-A928-2888AA026588}">
      <dgm:prSet/>
      <dgm:spPr/>
      <dgm:t>
        <a:bodyPr/>
        <a:lstStyle/>
        <a:p>
          <a:r>
            <a:rPr lang="en-US" b="1" dirty="0" smtClean="0"/>
            <a:t>Includes Database Engine development tools only</a:t>
          </a:r>
        </a:p>
      </dgm:t>
    </dgm:pt>
    <dgm:pt modelId="{1EFED827-42CB-4B30-AEB0-3856A34A55AD}" type="parTrans" cxnId="{1F76B099-F342-44D3-868B-B7DBB871A0AA}">
      <dgm:prSet/>
      <dgm:spPr/>
      <dgm:t>
        <a:bodyPr/>
        <a:lstStyle/>
        <a:p>
          <a:endParaRPr lang="en-US"/>
        </a:p>
      </dgm:t>
    </dgm:pt>
    <dgm:pt modelId="{B8F55372-06CF-403E-A1C4-A43220363E5B}" type="sibTrans" cxnId="{1F76B099-F342-44D3-868B-B7DBB871A0AA}">
      <dgm:prSet/>
      <dgm:spPr/>
      <dgm:t>
        <a:bodyPr/>
        <a:lstStyle/>
        <a:p>
          <a:endParaRPr lang="en-US"/>
        </a:p>
      </dgm:t>
    </dgm:pt>
    <dgm:pt modelId="{7E97DCAF-A8FF-4EC0-AF65-01206A0F36D4}">
      <dgm:prSet/>
      <dgm:spPr/>
      <dgm:t>
        <a:bodyPr/>
        <a:lstStyle/>
        <a:p>
          <a:r>
            <a:rPr lang="en-US" b="1" dirty="0" smtClean="0"/>
            <a:t>Runs standalone in VS 2010 Shell or integrated with VS 2010 Standard, Pro or Ultimate (but not Express)</a:t>
          </a:r>
        </a:p>
      </dgm:t>
    </dgm:pt>
    <dgm:pt modelId="{405F734C-6340-4061-9EFA-D38CD657A752}" type="parTrans" cxnId="{D3F5E494-B96B-4926-9D91-59EF8E65B098}">
      <dgm:prSet/>
      <dgm:spPr/>
      <dgm:t>
        <a:bodyPr/>
        <a:lstStyle/>
        <a:p>
          <a:endParaRPr lang="en-US"/>
        </a:p>
      </dgm:t>
    </dgm:pt>
    <dgm:pt modelId="{E362C38C-2897-4E04-8190-E6982ADAFB70}" type="sibTrans" cxnId="{D3F5E494-B96B-4926-9D91-59EF8E65B098}">
      <dgm:prSet/>
      <dgm:spPr/>
      <dgm:t>
        <a:bodyPr/>
        <a:lstStyle/>
        <a:p>
          <a:endParaRPr lang="en-US"/>
        </a:p>
      </dgm:t>
    </dgm:pt>
    <dgm:pt modelId="{D8990A27-AB4D-42A1-BFD6-757242B6477C}">
      <dgm:prSet/>
      <dgm:spPr/>
      <dgm:t>
        <a:bodyPr/>
        <a:lstStyle/>
        <a:p>
          <a:r>
            <a:rPr lang="en-US" b="1" dirty="0" smtClean="0"/>
            <a:t>With SQL Server 2012</a:t>
          </a:r>
        </a:p>
      </dgm:t>
    </dgm:pt>
    <dgm:pt modelId="{91239C14-3828-42E4-BC81-3413B31267CE}" type="parTrans" cxnId="{7BF4588F-4EFA-42C3-A965-8AA3189F3F9F}">
      <dgm:prSet/>
      <dgm:spPr/>
      <dgm:t>
        <a:bodyPr/>
        <a:lstStyle/>
        <a:p>
          <a:endParaRPr lang="en-US"/>
        </a:p>
      </dgm:t>
    </dgm:pt>
    <dgm:pt modelId="{09E69403-2525-4F1C-BCBD-7E8FA2B35CF1}" type="sibTrans" cxnId="{7BF4588F-4EFA-42C3-A965-8AA3189F3F9F}">
      <dgm:prSet/>
      <dgm:spPr/>
      <dgm:t>
        <a:bodyPr/>
        <a:lstStyle/>
        <a:p>
          <a:endParaRPr lang="en-US"/>
        </a:p>
      </dgm:t>
    </dgm:pt>
    <dgm:pt modelId="{CB3B5C1F-3EB6-441C-955A-206153472E70}">
      <dgm:prSet/>
      <dgm:spPr/>
      <dgm:t>
        <a:bodyPr/>
        <a:lstStyle/>
        <a:p>
          <a:r>
            <a:rPr lang="en-US" b="1" dirty="0" smtClean="0"/>
            <a:t>Includes Database Engine stub for online acquisition of database engine development tools.</a:t>
          </a:r>
        </a:p>
      </dgm:t>
    </dgm:pt>
    <dgm:pt modelId="{21F7A448-D67E-4403-80DB-1D192649A157}" type="parTrans" cxnId="{2E49BA3E-AB96-4B13-B153-2394302CCD84}">
      <dgm:prSet/>
      <dgm:spPr/>
      <dgm:t>
        <a:bodyPr/>
        <a:lstStyle/>
        <a:p>
          <a:endParaRPr lang="en-US"/>
        </a:p>
      </dgm:t>
    </dgm:pt>
    <dgm:pt modelId="{37E3DF05-A426-4926-A30F-660F9944C9EE}" type="sibTrans" cxnId="{2E49BA3E-AB96-4B13-B153-2394302CCD84}">
      <dgm:prSet/>
      <dgm:spPr/>
      <dgm:t>
        <a:bodyPr/>
        <a:lstStyle/>
        <a:p>
          <a:endParaRPr lang="en-US"/>
        </a:p>
      </dgm:t>
    </dgm:pt>
    <dgm:pt modelId="{673BC03B-1253-4A51-A444-9785BCAB6021}">
      <dgm:prSet/>
      <dgm:spPr/>
      <dgm:t>
        <a:bodyPr/>
        <a:lstStyle/>
        <a:p>
          <a:r>
            <a:rPr lang="en-US" b="1" dirty="0" smtClean="0"/>
            <a:t>Runs standalone in VS 2010 Shell or integrated with VS 2010 Standard, Pro or Ultimate (but not Express)</a:t>
          </a:r>
        </a:p>
      </dgm:t>
    </dgm:pt>
    <dgm:pt modelId="{7207E6A9-8B66-4610-987C-6C1F91CEC6AD}" type="parTrans" cxnId="{9D87CD88-2D75-4B1A-B390-062C8AFB5342}">
      <dgm:prSet/>
      <dgm:spPr/>
      <dgm:t>
        <a:bodyPr/>
        <a:lstStyle/>
        <a:p>
          <a:endParaRPr lang="en-US"/>
        </a:p>
      </dgm:t>
    </dgm:pt>
    <dgm:pt modelId="{D506E618-9B1D-412F-995C-8B2A9DD3AAEC}" type="sibTrans" cxnId="{9D87CD88-2D75-4B1A-B390-062C8AFB5342}">
      <dgm:prSet/>
      <dgm:spPr/>
      <dgm:t>
        <a:bodyPr/>
        <a:lstStyle/>
        <a:p>
          <a:endParaRPr lang="en-US"/>
        </a:p>
      </dgm:t>
    </dgm:pt>
    <dgm:pt modelId="{437CD83B-B045-4573-AF03-6CB5294AC2A2}">
      <dgm:prSet/>
      <dgm:spPr/>
      <dgm:t>
        <a:bodyPr/>
        <a:lstStyle/>
        <a:p>
          <a:r>
            <a:rPr lang="en-US" b="1" dirty="0" smtClean="0"/>
            <a:t>Formerly known as </a:t>
          </a:r>
          <a:r>
            <a:rPr lang="en-US" b="0" dirty="0" smtClean="0"/>
            <a:t>Business Intelligence Development Studio</a:t>
          </a:r>
        </a:p>
      </dgm:t>
    </dgm:pt>
    <dgm:pt modelId="{DB581145-F787-4BB0-B20E-51344CACB357}" type="parTrans" cxnId="{DAC4EF6A-79CE-4C94-9A0D-4F8BC379D0C6}">
      <dgm:prSet/>
      <dgm:spPr/>
      <dgm:t>
        <a:bodyPr/>
        <a:lstStyle/>
        <a:p>
          <a:endParaRPr lang="en-US"/>
        </a:p>
      </dgm:t>
    </dgm:pt>
    <dgm:pt modelId="{094EF5C3-B5CC-4CB0-943C-35F26FB4FBFC}" type="sibTrans" cxnId="{DAC4EF6A-79CE-4C94-9A0D-4F8BC379D0C6}">
      <dgm:prSet/>
      <dgm:spPr/>
      <dgm:t>
        <a:bodyPr/>
        <a:lstStyle/>
        <a:p>
          <a:endParaRPr lang="en-US"/>
        </a:p>
      </dgm:t>
    </dgm:pt>
    <dgm:pt modelId="{3CD91E38-EEA4-4291-A4B4-9105AFA730B3}">
      <dgm:prSet/>
      <dgm:spPr/>
      <dgm:t>
        <a:bodyPr/>
        <a:lstStyle/>
        <a:p>
          <a:r>
            <a:rPr lang="en-US" b="1" dirty="0" smtClean="0"/>
            <a:t>Also includes BI Development tools (RS, AS, IS)</a:t>
          </a:r>
        </a:p>
      </dgm:t>
    </dgm:pt>
    <dgm:pt modelId="{37E7164F-EB03-4796-BC36-28DB8223C66F}" type="parTrans" cxnId="{03EC43F6-0519-4B7D-9217-CD2CACB4F1B3}">
      <dgm:prSet/>
      <dgm:spPr/>
      <dgm:t>
        <a:bodyPr/>
        <a:lstStyle/>
        <a:p>
          <a:endParaRPr lang="en-US"/>
        </a:p>
      </dgm:t>
    </dgm:pt>
    <dgm:pt modelId="{7A45FE6A-95D5-4C3D-AAD0-37E4A9B33CEC}" type="sibTrans" cxnId="{03EC43F6-0519-4B7D-9217-CD2CACB4F1B3}">
      <dgm:prSet/>
      <dgm:spPr/>
      <dgm:t>
        <a:bodyPr/>
        <a:lstStyle/>
        <a:p>
          <a:endParaRPr lang="en-US"/>
        </a:p>
      </dgm:t>
    </dgm:pt>
    <dgm:pt modelId="{4AC3735F-2E7C-4FA6-BA6B-71C8797EE5DF}" type="pres">
      <dgm:prSet presAssocID="{96434DDE-E919-4E18-BBB7-4897963D6DD3}" presName="linear" presStyleCnt="0">
        <dgm:presLayoutVars>
          <dgm:dir/>
          <dgm:animLvl val="lvl"/>
          <dgm:resizeHandles val="exact"/>
        </dgm:presLayoutVars>
      </dgm:prSet>
      <dgm:spPr/>
      <dgm:t>
        <a:bodyPr/>
        <a:lstStyle/>
        <a:p>
          <a:endParaRPr lang="en-US"/>
        </a:p>
      </dgm:t>
    </dgm:pt>
    <dgm:pt modelId="{627CCC1D-2306-481D-8E9D-A39B1C6EB247}" type="pres">
      <dgm:prSet presAssocID="{BCCBDA58-EF2C-4B75-AFC1-651463C1B4CA}" presName="parentLin" presStyleCnt="0"/>
      <dgm:spPr/>
    </dgm:pt>
    <dgm:pt modelId="{038E2BE9-0316-4456-80F9-08E36F077663}" type="pres">
      <dgm:prSet presAssocID="{BCCBDA58-EF2C-4B75-AFC1-651463C1B4CA}" presName="parentLeftMargin" presStyleLbl="node1" presStyleIdx="0" presStyleCnt="3"/>
      <dgm:spPr/>
      <dgm:t>
        <a:bodyPr/>
        <a:lstStyle/>
        <a:p>
          <a:endParaRPr lang="en-US"/>
        </a:p>
      </dgm:t>
    </dgm:pt>
    <dgm:pt modelId="{8C3AB97B-4B7D-4304-943B-B0D452BC403B}" type="pres">
      <dgm:prSet presAssocID="{BCCBDA58-EF2C-4B75-AFC1-651463C1B4CA}" presName="parentText" presStyleLbl="node1" presStyleIdx="0" presStyleCnt="3">
        <dgm:presLayoutVars>
          <dgm:chMax val="0"/>
          <dgm:bulletEnabled val="1"/>
        </dgm:presLayoutVars>
      </dgm:prSet>
      <dgm:spPr/>
      <dgm:t>
        <a:bodyPr/>
        <a:lstStyle/>
        <a:p>
          <a:endParaRPr lang="en-US"/>
        </a:p>
      </dgm:t>
    </dgm:pt>
    <dgm:pt modelId="{36C803C1-B4AE-41D2-ADC6-AF80229F4398}" type="pres">
      <dgm:prSet presAssocID="{BCCBDA58-EF2C-4B75-AFC1-651463C1B4CA}" presName="negativeSpace" presStyleCnt="0"/>
      <dgm:spPr/>
    </dgm:pt>
    <dgm:pt modelId="{5BB6F9C4-BEC4-4490-895A-8E1D60A1C9B2}" type="pres">
      <dgm:prSet presAssocID="{BCCBDA58-EF2C-4B75-AFC1-651463C1B4CA}" presName="childText" presStyleLbl="conFgAcc1" presStyleIdx="0" presStyleCnt="3">
        <dgm:presLayoutVars>
          <dgm:bulletEnabled val="1"/>
        </dgm:presLayoutVars>
      </dgm:prSet>
      <dgm:spPr/>
      <dgm:t>
        <a:bodyPr/>
        <a:lstStyle/>
        <a:p>
          <a:endParaRPr lang="en-US"/>
        </a:p>
      </dgm:t>
    </dgm:pt>
    <dgm:pt modelId="{30AAB041-C669-477F-9BA6-981100699D8B}" type="pres">
      <dgm:prSet presAssocID="{3C492C19-095D-414A-9A65-EC1BD9995F97}" presName="spaceBetweenRectangles" presStyleCnt="0"/>
      <dgm:spPr/>
    </dgm:pt>
    <dgm:pt modelId="{3E245BEE-A14E-4316-ACAF-65469463D433}" type="pres">
      <dgm:prSet presAssocID="{6DCC84A1-BA7D-4CBC-AAD4-DBD121331760}" presName="parentLin" presStyleCnt="0"/>
      <dgm:spPr/>
    </dgm:pt>
    <dgm:pt modelId="{2AF62678-FF99-4E0E-BD7E-54E8DA4B3B88}" type="pres">
      <dgm:prSet presAssocID="{6DCC84A1-BA7D-4CBC-AAD4-DBD121331760}" presName="parentLeftMargin" presStyleLbl="node1" presStyleIdx="0" presStyleCnt="3"/>
      <dgm:spPr/>
      <dgm:t>
        <a:bodyPr/>
        <a:lstStyle/>
        <a:p>
          <a:endParaRPr lang="en-US"/>
        </a:p>
      </dgm:t>
    </dgm:pt>
    <dgm:pt modelId="{C2EDF071-7675-432C-8793-C3A9B15B50A9}" type="pres">
      <dgm:prSet presAssocID="{6DCC84A1-BA7D-4CBC-AAD4-DBD121331760}" presName="parentText" presStyleLbl="node1" presStyleIdx="1" presStyleCnt="3">
        <dgm:presLayoutVars>
          <dgm:chMax val="0"/>
          <dgm:bulletEnabled val="1"/>
        </dgm:presLayoutVars>
      </dgm:prSet>
      <dgm:spPr/>
      <dgm:t>
        <a:bodyPr/>
        <a:lstStyle/>
        <a:p>
          <a:endParaRPr lang="en-US"/>
        </a:p>
      </dgm:t>
    </dgm:pt>
    <dgm:pt modelId="{22CA1913-B971-446D-83A1-291DAC7F0B02}" type="pres">
      <dgm:prSet presAssocID="{6DCC84A1-BA7D-4CBC-AAD4-DBD121331760}" presName="negativeSpace" presStyleCnt="0"/>
      <dgm:spPr/>
    </dgm:pt>
    <dgm:pt modelId="{078F33B0-17A4-4504-94B9-EB938F977D0E}" type="pres">
      <dgm:prSet presAssocID="{6DCC84A1-BA7D-4CBC-AAD4-DBD121331760}" presName="childText" presStyleLbl="conFgAcc1" presStyleIdx="1" presStyleCnt="3">
        <dgm:presLayoutVars>
          <dgm:bulletEnabled val="1"/>
        </dgm:presLayoutVars>
      </dgm:prSet>
      <dgm:spPr/>
      <dgm:t>
        <a:bodyPr/>
        <a:lstStyle/>
        <a:p>
          <a:endParaRPr lang="en-US"/>
        </a:p>
      </dgm:t>
    </dgm:pt>
    <dgm:pt modelId="{A875916C-9487-4705-AEEF-2C116CF98E32}" type="pres">
      <dgm:prSet presAssocID="{89C771F5-6A77-43C8-A93F-FCC4C73737B4}" presName="spaceBetweenRectangles" presStyleCnt="0"/>
      <dgm:spPr/>
    </dgm:pt>
    <dgm:pt modelId="{B76DEA02-FADA-4669-8930-B8838EC131A1}" type="pres">
      <dgm:prSet presAssocID="{ABD6845B-82EB-4F0A-AA18-44FCB2203E51}" presName="parentLin" presStyleCnt="0"/>
      <dgm:spPr/>
    </dgm:pt>
    <dgm:pt modelId="{51202AAC-D2DD-42E3-91C8-8692639EAE9D}" type="pres">
      <dgm:prSet presAssocID="{ABD6845B-82EB-4F0A-AA18-44FCB2203E51}" presName="parentLeftMargin" presStyleLbl="node1" presStyleIdx="1" presStyleCnt="3"/>
      <dgm:spPr/>
      <dgm:t>
        <a:bodyPr/>
        <a:lstStyle/>
        <a:p>
          <a:endParaRPr lang="en-US"/>
        </a:p>
      </dgm:t>
    </dgm:pt>
    <dgm:pt modelId="{D0E76515-F603-4EF7-8127-F561DFB14F0B}" type="pres">
      <dgm:prSet presAssocID="{ABD6845B-82EB-4F0A-AA18-44FCB2203E51}" presName="parentText" presStyleLbl="node1" presStyleIdx="2" presStyleCnt="3">
        <dgm:presLayoutVars>
          <dgm:chMax val="0"/>
          <dgm:bulletEnabled val="1"/>
        </dgm:presLayoutVars>
      </dgm:prSet>
      <dgm:spPr/>
      <dgm:t>
        <a:bodyPr/>
        <a:lstStyle/>
        <a:p>
          <a:endParaRPr lang="en-US"/>
        </a:p>
      </dgm:t>
    </dgm:pt>
    <dgm:pt modelId="{92BC43F7-08BE-46BE-A0BD-C5291F17F986}" type="pres">
      <dgm:prSet presAssocID="{ABD6845B-82EB-4F0A-AA18-44FCB2203E51}" presName="negativeSpace" presStyleCnt="0"/>
      <dgm:spPr/>
    </dgm:pt>
    <dgm:pt modelId="{38181701-A417-4DB6-BDB0-5C00C3E786FF}" type="pres">
      <dgm:prSet presAssocID="{ABD6845B-82EB-4F0A-AA18-44FCB2203E51}" presName="childText" presStyleLbl="conFgAcc1" presStyleIdx="2" presStyleCnt="3">
        <dgm:presLayoutVars>
          <dgm:bulletEnabled val="1"/>
        </dgm:presLayoutVars>
      </dgm:prSet>
      <dgm:spPr/>
      <dgm:t>
        <a:bodyPr/>
        <a:lstStyle/>
        <a:p>
          <a:endParaRPr lang="en-US"/>
        </a:p>
      </dgm:t>
    </dgm:pt>
  </dgm:ptLst>
  <dgm:cxnLst>
    <dgm:cxn modelId="{7823CEDC-3D05-4ED3-BA4A-1FE9F4BA0447}" srcId="{F430ADCB-9B87-4B0D-9449-DAC1B4991FA3}" destId="{36F499D7-719C-42C7-8D35-D9F4C00D88D6}" srcOrd="0" destOrd="0" parTransId="{52EFC988-EE44-4A26-9E51-D2DCD24A8465}" sibTransId="{2A9D1325-0DE8-42FD-8B0D-0A31BB4634BA}"/>
    <dgm:cxn modelId="{A629C586-A802-47D5-866B-4AE12DE4F4A3}" srcId="{6DCC84A1-BA7D-4CBC-AAD4-DBD121331760}" destId="{20C0EC68-8003-49C5-A348-F1C4DE08FBC4}" srcOrd="1" destOrd="0" parTransId="{52FF5087-2CD2-4933-AF40-E576B1E170B0}" sibTransId="{05FD56BF-E861-4E6E-A8F9-20AD6B440B01}"/>
    <dgm:cxn modelId="{A863006E-2B88-4124-977C-A1C0306EA979}" type="presOf" srcId="{7E97DCAF-A8FF-4EC0-AF65-01206A0F36D4}" destId="{5BB6F9C4-BEC4-4490-895A-8E1D60A1C9B2}" srcOrd="0" destOrd="3" presId="urn:microsoft.com/office/officeart/2005/8/layout/list1"/>
    <dgm:cxn modelId="{B80C4475-8631-403F-B340-8898A98579D3}" type="presOf" srcId="{96434DDE-E919-4E18-BBB7-4897963D6DD3}" destId="{4AC3735F-2E7C-4FA6-BA6B-71C8797EE5DF}" srcOrd="0" destOrd="0" presId="urn:microsoft.com/office/officeart/2005/8/layout/list1"/>
    <dgm:cxn modelId="{98073C7E-F736-457E-9FF4-AC15FCBE9001}" type="presOf" srcId="{53C191D9-9DB3-4C75-B850-EEF8065D2C61}" destId="{5BB6F9C4-BEC4-4490-895A-8E1D60A1C9B2}" srcOrd="0" destOrd="13" presId="urn:microsoft.com/office/officeart/2005/8/layout/list1"/>
    <dgm:cxn modelId="{9D87CD88-2D75-4B1A-B390-062C8AFB5342}" srcId="{D8990A27-AB4D-42A1-BFD6-757242B6477C}" destId="{673BC03B-1253-4A51-A444-9785BCAB6021}" srcOrd="2" destOrd="0" parTransId="{7207E6A9-8B66-4610-987C-6C1F91CEC6AD}" sibTransId="{D506E618-9B1D-412F-995C-8B2A9DD3AAEC}"/>
    <dgm:cxn modelId="{7CD93E2D-5674-4DC9-95B2-DE1C6680E245}" type="presOf" srcId="{065F1822-6C32-4684-816F-053E20F58538}" destId="{38181701-A417-4DB6-BDB0-5C00C3E786FF}" srcOrd="0" destOrd="1" presId="urn:microsoft.com/office/officeart/2005/8/layout/list1"/>
    <dgm:cxn modelId="{F81BD20E-C86C-4C2C-81E3-8771EE958DC1}" srcId="{21B8C9C5-10C5-4FDE-BE33-1CED8E69D5FB}" destId="{7F101AEC-8B73-4EE4-A10B-56D42A26DFCB}" srcOrd="2" destOrd="0" parTransId="{807BA056-0D44-40BB-8B25-B845B22B5C25}" sibTransId="{BD272B26-4C68-4BC8-B25B-39ECAD96F5EC}"/>
    <dgm:cxn modelId="{03EC43F6-0519-4B7D-9217-CD2CACB4F1B3}" srcId="{D8990A27-AB4D-42A1-BFD6-757242B6477C}" destId="{3CD91E38-EEA4-4291-A4B4-9105AFA730B3}" srcOrd="1" destOrd="0" parTransId="{37E7164F-EB03-4796-BC36-28DB8223C66F}" sibTransId="{7A45FE6A-95D5-4C3D-AAD0-37E4A9B33CEC}"/>
    <dgm:cxn modelId="{CFD01A58-3CAD-4344-BCD5-0C77379AA806}" type="presOf" srcId="{B8A534EB-97A5-4C53-A928-2888AA026588}" destId="{5BB6F9C4-BEC4-4490-895A-8E1D60A1C9B2}" srcOrd="0" destOrd="2" presId="urn:microsoft.com/office/officeart/2005/8/layout/list1"/>
    <dgm:cxn modelId="{7BF4588F-4EFA-42C3-A965-8AA3189F3F9F}" srcId="{F430ADCB-9B87-4B0D-9449-DAC1B4991FA3}" destId="{D8990A27-AB4D-42A1-BFD6-757242B6477C}" srcOrd="1" destOrd="0" parTransId="{91239C14-3828-42E4-BC81-3413B31267CE}" sibTransId="{09E69403-2525-4F1C-BCBD-7E8FA2B35CF1}"/>
    <dgm:cxn modelId="{640EF6D9-8C33-4015-9D72-20EBDD7F7054}" srcId="{6DCC84A1-BA7D-4CBC-AAD4-DBD121331760}" destId="{24607D3C-8FC3-48F5-8384-77D355B19C82}" srcOrd="2" destOrd="0" parTransId="{CFB95182-D625-400D-8AD7-EB1A9FDFAD84}" sibTransId="{EBFE5D43-8FAF-4827-8258-A7B3E4457C90}"/>
    <dgm:cxn modelId="{0014280E-FF87-4428-BAC7-F78B32AF2E31}" srcId="{BCCBDA58-EF2C-4B75-AFC1-651463C1B4CA}" destId="{21B8C9C5-10C5-4FDE-BE33-1CED8E69D5FB}" srcOrd="1" destOrd="0" parTransId="{21AFFE43-3379-4D9F-8E65-FE2D38ED232D}" sibTransId="{AADB3361-3A76-40DF-A352-204207694FE2}"/>
    <dgm:cxn modelId="{7A58A327-154A-43B7-9D4D-18E6896D4EB3}" type="presOf" srcId="{D8990A27-AB4D-42A1-BFD6-757242B6477C}" destId="{5BB6F9C4-BEC4-4490-895A-8E1D60A1C9B2}" srcOrd="0" destOrd="4" presId="urn:microsoft.com/office/officeart/2005/8/layout/list1"/>
    <dgm:cxn modelId="{1EF3ACDA-ADA7-4D4C-83EE-41C530506DF8}" type="presOf" srcId="{ABD6845B-82EB-4F0A-AA18-44FCB2203E51}" destId="{D0E76515-F603-4EF7-8127-F561DFB14F0B}" srcOrd="1" destOrd="0" presId="urn:microsoft.com/office/officeart/2005/8/layout/list1"/>
    <dgm:cxn modelId="{5F2B8A21-17DC-414F-824B-982772129BC0}" type="presOf" srcId="{BCCBDA58-EF2C-4B75-AFC1-651463C1B4CA}" destId="{038E2BE9-0316-4456-80F9-08E36F077663}" srcOrd="0" destOrd="0" presId="urn:microsoft.com/office/officeart/2005/8/layout/list1"/>
    <dgm:cxn modelId="{BBB6CF9A-7CBD-429F-AC0E-5D2028221188}" type="presOf" srcId="{CB3B5C1F-3EB6-441C-955A-206153472E70}" destId="{5BB6F9C4-BEC4-4490-895A-8E1D60A1C9B2}" srcOrd="0" destOrd="5" presId="urn:microsoft.com/office/officeart/2005/8/layout/list1"/>
    <dgm:cxn modelId="{B0F911C9-0E33-40CF-90A2-60F9F0462C98}" type="presOf" srcId="{21B8C9C5-10C5-4FDE-BE33-1CED8E69D5FB}" destId="{5BB6F9C4-BEC4-4490-895A-8E1D60A1C9B2}" srcOrd="0" destOrd="9" presId="urn:microsoft.com/office/officeart/2005/8/layout/list1"/>
    <dgm:cxn modelId="{03E2AD75-3931-4E91-AE06-C716F7844442}" type="presOf" srcId="{70EA0DDD-3169-4CA5-8005-5203E741FB5E}" destId="{38181701-A417-4DB6-BDB0-5C00C3E786FF}" srcOrd="0" destOrd="2" presId="urn:microsoft.com/office/officeart/2005/8/layout/list1"/>
    <dgm:cxn modelId="{598E7100-8B5E-420B-B3FC-6C15DB0B93AD}" srcId="{BCCBDA58-EF2C-4B75-AFC1-651463C1B4CA}" destId="{F430ADCB-9B87-4B0D-9449-DAC1B4991FA3}" srcOrd="0" destOrd="0" parTransId="{5D126E12-DB1A-4C60-9142-FCCE4C58D900}" sibTransId="{E895D419-433E-434C-90E7-5F0E92BE92C4}"/>
    <dgm:cxn modelId="{5DD2E37E-6CC9-444E-80B3-63279B58A9BC}" srcId="{ABD6845B-82EB-4F0A-AA18-44FCB2203E51}" destId="{065F1822-6C32-4684-816F-053E20F58538}" srcOrd="1" destOrd="0" parTransId="{D8AE347B-4FA9-4F7E-873A-C5AD75D63B07}" sibTransId="{4BC0CADA-2D0B-4DAA-AFD4-D00B58DB7C07}"/>
    <dgm:cxn modelId="{90D72A68-DB96-4590-83B0-B8C3DFEE533F}" type="presOf" srcId="{24607D3C-8FC3-48F5-8384-77D355B19C82}" destId="{078F33B0-17A4-4504-94B9-EB938F977D0E}" srcOrd="0" destOrd="2" presId="urn:microsoft.com/office/officeart/2005/8/layout/list1"/>
    <dgm:cxn modelId="{8E9A9D53-10AF-41D9-91DA-3533480B1475}" type="presOf" srcId="{BCCBDA58-EF2C-4B75-AFC1-651463C1B4CA}" destId="{8C3AB97B-4B7D-4304-943B-B0D452BC403B}" srcOrd="1" destOrd="0" presId="urn:microsoft.com/office/officeart/2005/8/layout/list1"/>
    <dgm:cxn modelId="{EBF9DC65-6481-4A53-9BF4-96F2D72D1B89}" type="presOf" srcId="{1564A689-CF6F-4BAD-81B5-24E3DCC24169}" destId="{078F33B0-17A4-4504-94B9-EB938F977D0E}" srcOrd="0" destOrd="0" presId="urn:microsoft.com/office/officeart/2005/8/layout/list1"/>
    <dgm:cxn modelId="{7B4F83D4-3F56-4C6D-ACE0-D83C493DA37E}" type="presOf" srcId="{F430ADCB-9B87-4B0D-9449-DAC1B4991FA3}" destId="{5BB6F9C4-BEC4-4490-895A-8E1D60A1C9B2}" srcOrd="0" destOrd="0" presId="urn:microsoft.com/office/officeart/2005/8/layout/list1"/>
    <dgm:cxn modelId="{28F98621-37B5-47EF-B97B-A2064744E8E1}" type="presOf" srcId="{36F499D7-719C-42C7-8D35-D9F4C00D88D6}" destId="{5BB6F9C4-BEC4-4490-895A-8E1D60A1C9B2}" srcOrd="0" destOrd="1" presId="urn:microsoft.com/office/officeart/2005/8/layout/list1"/>
    <dgm:cxn modelId="{4B9B3B60-A4F1-494F-B3BA-20B31F215786}" srcId="{96434DDE-E919-4E18-BBB7-4897963D6DD3}" destId="{6DCC84A1-BA7D-4CBC-AAD4-DBD121331760}" srcOrd="1" destOrd="0" parTransId="{B52C7F9A-25B0-4090-BBFA-0567C634513B}" sibTransId="{89C771F5-6A77-43C8-A93F-FCC4C73737B4}"/>
    <dgm:cxn modelId="{4AD1F931-1CD7-4B86-9FD8-DC1BAE565ECA}" srcId="{21B8C9C5-10C5-4FDE-BE33-1CED8E69D5FB}" destId="{999DBD12-9FAC-4A48-BFEC-B2A831D704F2}" srcOrd="0" destOrd="0" parTransId="{92C64602-97C8-4A8F-827B-A453970977CF}" sibTransId="{2BC20554-3093-4D37-A845-5C5DC3777BDD}"/>
    <dgm:cxn modelId="{DE7F3C51-BC12-4BD0-A5E5-99E42926447F}" type="presOf" srcId="{20C0EC68-8003-49C5-A348-F1C4DE08FBC4}" destId="{078F33B0-17A4-4504-94B9-EB938F977D0E}" srcOrd="0" destOrd="1" presId="urn:microsoft.com/office/officeart/2005/8/layout/list1"/>
    <dgm:cxn modelId="{448EE61A-0D94-4474-802A-BDEBD89D5254}" srcId="{21B8C9C5-10C5-4FDE-BE33-1CED8E69D5FB}" destId="{53C191D9-9DB3-4C75-B850-EEF8065D2C61}" srcOrd="3" destOrd="0" parTransId="{5CD9F7E6-40B1-4F51-834E-11C48171EB09}" sibTransId="{A9F7301C-1052-478A-940B-6E9A217320DC}"/>
    <dgm:cxn modelId="{29E890ED-5A76-4E36-AD48-49E697AA7E16}" type="presOf" srcId="{3D5B8A4A-5B91-4A01-A941-E6C6F1A7CEA5}" destId="{5BB6F9C4-BEC4-4490-895A-8E1D60A1C9B2}" srcOrd="0" destOrd="11" presId="urn:microsoft.com/office/officeart/2005/8/layout/list1"/>
    <dgm:cxn modelId="{6AC68219-851B-4973-B05D-0330D01280B0}" srcId="{96434DDE-E919-4E18-BBB7-4897963D6DD3}" destId="{BCCBDA58-EF2C-4B75-AFC1-651463C1B4CA}" srcOrd="0" destOrd="0" parTransId="{C0603604-BE7A-4FF5-A2D8-0B2B0D487475}" sibTransId="{3C492C19-095D-414A-9A65-EC1BD9995F97}"/>
    <dgm:cxn modelId="{C4A82ACE-E919-4024-A406-4D590AF5C3C4}" type="presOf" srcId="{ABD6845B-82EB-4F0A-AA18-44FCB2203E51}" destId="{51202AAC-D2DD-42E3-91C8-8692639EAE9D}" srcOrd="0" destOrd="0" presId="urn:microsoft.com/office/officeart/2005/8/layout/list1"/>
    <dgm:cxn modelId="{1D6E4A1D-E179-4A91-81FE-09EA6CBD8B96}" type="presOf" srcId="{999DBD12-9FAC-4A48-BFEC-B2A831D704F2}" destId="{5BB6F9C4-BEC4-4490-895A-8E1D60A1C9B2}" srcOrd="0" destOrd="10" presId="urn:microsoft.com/office/officeart/2005/8/layout/list1"/>
    <dgm:cxn modelId="{761B182B-F365-47BE-8DDB-390DF9292BC6}" type="presOf" srcId="{DE27043A-06C8-4CEA-B059-CE79F19035B9}" destId="{38181701-A417-4DB6-BDB0-5C00C3E786FF}" srcOrd="0" destOrd="0" presId="urn:microsoft.com/office/officeart/2005/8/layout/list1"/>
    <dgm:cxn modelId="{52DCF4B8-6EE1-4E2B-8F15-FFD89CB2F824}" srcId="{96434DDE-E919-4E18-BBB7-4897963D6DD3}" destId="{ABD6845B-82EB-4F0A-AA18-44FCB2203E51}" srcOrd="2" destOrd="0" parTransId="{C6EACDB0-8658-4C83-BE20-F319A8FC56DE}" sibTransId="{95FAD4F7-725B-4993-84D0-2ACA792AF331}"/>
    <dgm:cxn modelId="{05B8D70E-DD5E-48B0-898E-CCCCE6D23FA7}" srcId="{21B8C9C5-10C5-4FDE-BE33-1CED8E69D5FB}" destId="{3D5B8A4A-5B91-4A01-A941-E6C6F1A7CEA5}" srcOrd="1" destOrd="0" parTransId="{25AECDAD-935D-41AD-8B62-22BAFF2A7E1F}" sibTransId="{0287D3C6-EEAD-468F-8129-FB76D1354DDE}"/>
    <dgm:cxn modelId="{90E9D1BA-5687-418F-B5D4-E8A503C8BB38}" srcId="{6DCC84A1-BA7D-4CBC-AAD4-DBD121331760}" destId="{1564A689-CF6F-4BAD-81B5-24E3DCC24169}" srcOrd="0" destOrd="0" parTransId="{97A942F0-B11E-4FBF-B9FF-3817C77D31DB}" sibTransId="{DF346293-BE99-4E3D-8741-9CCBDC9D4E68}"/>
    <dgm:cxn modelId="{DAC4EF6A-79CE-4C94-9A0D-4F8BC379D0C6}" srcId="{D8990A27-AB4D-42A1-BFD6-757242B6477C}" destId="{437CD83B-B045-4573-AF03-6CB5294AC2A2}" srcOrd="3" destOrd="0" parTransId="{DB581145-F787-4BB0-B20E-51344CACB357}" sibTransId="{094EF5C3-B5CC-4CB0-943C-35F26FB4FBFC}"/>
    <dgm:cxn modelId="{35AEA6AE-5491-4AF6-985F-E6F9EC032286}" srcId="{ABD6845B-82EB-4F0A-AA18-44FCB2203E51}" destId="{70EA0DDD-3169-4CA5-8005-5203E741FB5E}" srcOrd="2" destOrd="0" parTransId="{852368E9-658A-418E-9FCE-749CF79B27C8}" sibTransId="{A3B3E71D-610C-4C5A-BA29-A5FBCC65472F}"/>
    <dgm:cxn modelId="{5028CED6-242D-44F1-83B0-161D49770744}" type="presOf" srcId="{437CD83B-B045-4573-AF03-6CB5294AC2A2}" destId="{5BB6F9C4-BEC4-4490-895A-8E1D60A1C9B2}" srcOrd="0" destOrd="8" presId="urn:microsoft.com/office/officeart/2005/8/layout/list1"/>
    <dgm:cxn modelId="{7CD554B6-730B-4262-A78B-3B25DF4E2C13}" type="presOf" srcId="{6DCC84A1-BA7D-4CBC-AAD4-DBD121331760}" destId="{C2EDF071-7675-432C-8793-C3A9B15B50A9}" srcOrd="1" destOrd="0" presId="urn:microsoft.com/office/officeart/2005/8/layout/list1"/>
    <dgm:cxn modelId="{D3F5E494-B96B-4926-9D91-59EF8E65B098}" srcId="{36F499D7-719C-42C7-8D35-D9F4C00D88D6}" destId="{7E97DCAF-A8FF-4EC0-AF65-01206A0F36D4}" srcOrd="1" destOrd="0" parTransId="{405F734C-6340-4061-9EFA-D38CD657A752}" sibTransId="{E362C38C-2897-4E04-8190-E6982ADAFB70}"/>
    <dgm:cxn modelId="{C0E01E57-BA2E-43DC-A6E5-C79C7090AC38}" type="presOf" srcId="{673BC03B-1253-4A51-A444-9785BCAB6021}" destId="{5BB6F9C4-BEC4-4490-895A-8E1D60A1C9B2}" srcOrd="0" destOrd="7" presId="urn:microsoft.com/office/officeart/2005/8/layout/list1"/>
    <dgm:cxn modelId="{B7E12F44-AD4F-437D-A7AE-7A52FE00F111}" type="presOf" srcId="{7F101AEC-8B73-4EE4-A10B-56D42A26DFCB}" destId="{5BB6F9C4-BEC4-4490-895A-8E1D60A1C9B2}" srcOrd="0" destOrd="12" presId="urn:microsoft.com/office/officeart/2005/8/layout/list1"/>
    <dgm:cxn modelId="{51A90B6C-1123-43A3-A074-3F20CC4A8BCF}" type="presOf" srcId="{6DCC84A1-BA7D-4CBC-AAD4-DBD121331760}" destId="{2AF62678-FF99-4E0E-BD7E-54E8DA4B3B88}" srcOrd="0" destOrd="0" presId="urn:microsoft.com/office/officeart/2005/8/layout/list1"/>
    <dgm:cxn modelId="{746F8E57-FA9D-4D8C-A67F-3D8F4AE27DE5}" type="presOf" srcId="{3CD91E38-EEA4-4291-A4B4-9105AFA730B3}" destId="{5BB6F9C4-BEC4-4490-895A-8E1D60A1C9B2}" srcOrd="0" destOrd="6" presId="urn:microsoft.com/office/officeart/2005/8/layout/list1"/>
    <dgm:cxn modelId="{E0D6A5F0-DF57-4D63-AA2F-18221AA15992}" srcId="{ABD6845B-82EB-4F0A-AA18-44FCB2203E51}" destId="{DE27043A-06C8-4CEA-B059-CE79F19035B9}" srcOrd="0" destOrd="0" parTransId="{0F26104C-57B9-431F-86A4-A389E9651C15}" sibTransId="{F52DBC37-019E-4675-A1C6-43E8F76A8878}"/>
    <dgm:cxn modelId="{2E49BA3E-AB96-4B13-B153-2394302CCD84}" srcId="{D8990A27-AB4D-42A1-BFD6-757242B6477C}" destId="{CB3B5C1F-3EB6-441C-955A-206153472E70}" srcOrd="0" destOrd="0" parTransId="{21F7A448-D67E-4403-80DB-1D192649A157}" sibTransId="{37E3DF05-A426-4926-A30F-660F9944C9EE}"/>
    <dgm:cxn modelId="{1F76B099-F342-44D3-868B-B7DBB871A0AA}" srcId="{36F499D7-719C-42C7-8D35-D9F4C00D88D6}" destId="{B8A534EB-97A5-4C53-A928-2888AA026588}" srcOrd="0" destOrd="0" parTransId="{1EFED827-42CB-4B30-AEB0-3856A34A55AD}" sibTransId="{B8F55372-06CF-403E-A1C4-A43220363E5B}"/>
    <dgm:cxn modelId="{C117F0A8-2A6C-4631-99C4-86E2F82229DA}" type="presParOf" srcId="{4AC3735F-2E7C-4FA6-BA6B-71C8797EE5DF}" destId="{627CCC1D-2306-481D-8E9D-A39B1C6EB247}" srcOrd="0" destOrd="0" presId="urn:microsoft.com/office/officeart/2005/8/layout/list1"/>
    <dgm:cxn modelId="{12856431-9270-4F9A-BB79-C76491F2C564}" type="presParOf" srcId="{627CCC1D-2306-481D-8E9D-A39B1C6EB247}" destId="{038E2BE9-0316-4456-80F9-08E36F077663}" srcOrd="0" destOrd="0" presId="urn:microsoft.com/office/officeart/2005/8/layout/list1"/>
    <dgm:cxn modelId="{3A8E6BCD-A197-46E3-8CA0-F4E0C7272906}" type="presParOf" srcId="{627CCC1D-2306-481D-8E9D-A39B1C6EB247}" destId="{8C3AB97B-4B7D-4304-943B-B0D452BC403B}" srcOrd="1" destOrd="0" presId="urn:microsoft.com/office/officeart/2005/8/layout/list1"/>
    <dgm:cxn modelId="{302AE5D5-9ADB-407B-9AF7-D450F4C846C9}" type="presParOf" srcId="{4AC3735F-2E7C-4FA6-BA6B-71C8797EE5DF}" destId="{36C803C1-B4AE-41D2-ADC6-AF80229F4398}" srcOrd="1" destOrd="0" presId="urn:microsoft.com/office/officeart/2005/8/layout/list1"/>
    <dgm:cxn modelId="{0BA19F22-0CBE-46E1-9C87-209E7E65812F}" type="presParOf" srcId="{4AC3735F-2E7C-4FA6-BA6B-71C8797EE5DF}" destId="{5BB6F9C4-BEC4-4490-895A-8E1D60A1C9B2}" srcOrd="2" destOrd="0" presId="urn:microsoft.com/office/officeart/2005/8/layout/list1"/>
    <dgm:cxn modelId="{943F92B6-1207-42BF-B312-4DD6843D5F21}" type="presParOf" srcId="{4AC3735F-2E7C-4FA6-BA6B-71C8797EE5DF}" destId="{30AAB041-C669-477F-9BA6-981100699D8B}" srcOrd="3" destOrd="0" presId="urn:microsoft.com/office/officeart/2005/8/layout/list1"/>
    <dgm:cxn modelId="{4A59888F-A728-41B0-B1C8-33B9F7EA5835}" type="presParOf" srcId="{4AC3735F-2E7C-4FA6-BA6B-71C8797EE5DF}" destId="{3E245BEE-A14E-4316-ACAF-65469463D433}" srcOrd="4" destOrd="0" presId="urn:microsoft.com/office/officeart/2005/8/layout/list1"/>
    <dgm:cxn modelId="{2CFBDA61-D47A-4C99-B457-239BC4C1B11A}" type="presParOf" srcId="{3E245BEE-A14E-4316-ACAF-65469463D433}" destId="{2AF62678-FF99-4E0E-BD7E-54E8DA4B3B88}" srcOrd="0" destOrd="0" presId="urn:microsoft.com/office/officeart/2005/8/layout/list1"/>
    <dgm:cxn modelId="{3CFFF285-1A38-4FD7-B7FD-F569328173D0}" type="presParOf" srcId="{3E245BEE-A14E-4316-ACAF-65469463D433}" destId="{C2EDF071-7675-432C-8793-C3A9B15B50A9}" srcOrd="1" destOrd="0" presId="urn:microsoft.com/office/officeart/2005/8/layout/list1"/>
    <dgm:cxn modelId="{41558111-6859-4A97-9A8A-7EDACA28F4D6}" type="presParOf" srcId="{4AC3735F-2E7C-4FA6-BA6B-71C8797EE5DF}" destId="{22CA1913-B971-446D-83A1-291DAC7F0B02}" srcOrd="5" destOrd="0" presId="urn:microsoft.com/office/officeart/2005/8/layout/list1"/>
    <dgm:cxn modelId="{EE6BD947-9EAD-4C09-88EE-DC3EE2693E63}" type="presParOf" srcId="{4AC3735F-2E7C-4FA6-BA6B-71C8797EE5DF}" destId="{078F33B0-17A4-4504-94B9-EB938F977D0E}" srcOrd="6" destOrd="0" presId="urn:microsoft.com/office/officeart/2005/8/layout/list1"/>
    <dgm:cxn modelId="{B1644643-083D-4FC6-8D87-8499BBBA31A5}" type="presParOf" srcId="{4AC3735F-2E7C-4FA6-BA6B-71C8797EE5DF}" destId="{A875916C-9487-4705-AEEF-2C116CF98E32}" srcOrd="7" destOrd="0" presId="urn:microsoft.com/office/officeart/2005/8/layout/list1"/>
    <dgm:cxn modelId="{EACB47F5-D4CA-4A18-A498-6B8BCC6E7186}" type="presParOf" srcId="{4AC3735F-2E7C-4FA6-BA6B-71C8797EE5DF}" destId="{B76DEA02-FADA-4669-8930-B8838EC131A1}" srcOrd="8" destOrd="0" presId="urn:microsoft.com/office/officeart/2005/8/layout/list1"/>
    <dgm:cxn modelId="{1F827B84-904C-4B67-B628-D98657E26251}" type="presParOf" srcId="{B76DEA02-FADA-4669-8930-B8838EC131A1}" destId="{51202AAC-D2DD-42E3-91C8-8692639EAE9D}" srcOrd="0" destOrd="0" presId="urn:microsoft.com/office/officeart/2005/8/layout/list1"/>
    <dgm:cxn modelId="{A283E12A-309D-453B-A6C0-AF962D8FC3E8}" type="presParOf" srcId="{B76DEA02-FADA-4669-8930-B8838EC131A1}" destId="{D0E76515-F603-4EF7-8127-F561DFB14F0B}" srcOrd="1" destOrd="0" presId="urn:microsoft.com/office/officeart/2005/8/layout/list1"/>
    <dgm:cxn modelId="{DD21DB26-05CA-43CA-A29A-0EE8CE49D197}" type="presParOf" srcId="{4AC3735F-2E7C-4FA6-BA6B-71C8797EE5DF}" destId="{92BC43F7-08BE-46BE-A0BD-C5291F17F986}" srcOrd="9" destOrd="0" presId="urn:microsoft.com/office/officeart/2005/8/layout/list1"/>
    <dgm:cxn modelId="{62C2B963-35EA-4AC7-BE92-FD2E95291397}" type="presParOf" srcId="{4AC3735F-2E7C-4FA6-BA6B-71C8797EE5DF}" destId="{38181701-A417-4DB6-BDB0-5C00C3E786FF}" srcOrd="10" destOrd="0" presId="urn:microsoft.com/office/officeart/2005/8/layout/list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9D2F6B99-78E7-4F95-B2F3-CBB77712F98E}" type="doc">
      <dgm:prSet loTypeId="urn:microsoft.com/office/officeart/2005/8/layout/radial1" loCatId="cycle" qsTypeId="urn:microsoft.com/office/officeart/2005/8/quickstyle/3d9" qsCatId="3D" csTypeId="urn:microsoft.com/office/officeart/2005/8/colors/accent1_2" csCatId="accent1" phldr="1"/>
      <dgm:spPr/>
      <dgm:t>
        <a:bodyPr/>
        <a:lstStyle/>
        <a:p>
          <a:endParaRPr lang="en-US"/>
        </a:p>
      </dgm:t>
    </dgm:pt>
    <dgm:pt modelId="{94050BB7-A70F-483E-AB23-8CE3451D960B}">
      <dgm:prSet phldrT="[Text]"/>
      <dgm:spPr/>
      <dgm:t>
        <a:bodyPr/>
        <a:lstStyle/>
        <a:p>
          <a:r>
            <a:rPr lang="en-US" dirty="0" smtClean="0"/>
            <a:t>SQL Azure (Hub)</a:t>
          </a:r>
          <a:endParaRPr lang="en-US" dirty="0"/>
        </a:p>
      </dgm:t>
    </dgm:pt>
    <dgm:pt modelId="{5587EF35-1B5F-47F0-931B-DE0C713A79BD}" type="parTrans" cxnId="{12210B67-1E78-4D08-AAEE-596919622911}">
      <dgm:prSet/>
      <dgm:spPr/>
      <dgm:t>
        <a:bodyPr/>
        <a:lstStyle/>
        <a:p>
          <a:endParaRPr lang="en-US"/>
        </a:p>
      </dgm:t>
    </dgm:pt>
    <dgm:pt modelId="{A1ABBED0-BA72-424D-B7D7-38167E36DF2D}" type="sibTrans" cxnId="{12210B67-1E78-4D08-AAEE-596919622911}">
      <dgm:prSet/>
      <dgm:spPr/>
      <dgm:t>
        <a:bodyPr/>
        <a:lstStyle/>
        <a:p>
          <a:endParaRPr lang="en-US"/>
        </a:p>
      </dgm:t>
    </dgm:pt>
    <dgm:pt modelId="{24642C94-DBEC-4DD0-A6CE-261D98311C8C}">
      <dgm:prSet phldrT="[Text]"/>
      <dgm:spPr/>
      <dgm:t>
        <a:bodyPr/>
        <a:lstStyle/>
        <a:p>
          <a:r>
            <a:rPr lang="en-US" dirty="0" smtClean="0"/>
            <a:t>SQL Azure (US)</a:t>
          </a:r>
          <a:endParaRPr lang="en-US" dirty="0"/>
        </a:p>
      </dgm:t>
    </dgm:pt>
    <dgm:pt modelId="{F0EC1D10-B14A-4D30-A611-8FDDC38D85A3}" type="parTrans" cxnId="{110B150B-C08D-423A-85A6-3F4C9DE3C9D8}">
      <dgm:prSet/>
      <dgm:spPr/>
      <dgm:t>
        <a:bodyPr/>
        <a:lstStyle/>
        <a:p>
          <a:endParaRPr lang="en-US"/>
        </a:p>
      </dgm:t>
    </dgm:pt>
    <dgm:pt modelId="{359A99E1-ADFD-4815-B533-B0D8BDAF48EF}" type="sibTrans" cxnId="{110B150B-C08D-423A-85A6-3F4C9DE3C9D8}">
      <dgm:prSet/>
      <dgm:spPr/>
      <dgm:t>
        <a:bodyPr/>
        <a:lstStyle/>
        <a:p>
          <a:endParaRPr lang="en-US"/>
        </a:p>
      </dgm:t>
    </dgm:pt>
    <dgm:pt modelId="{E8BD4738-9C9D-4310-8308-ACADB5F68313}">
      <dgm:prSet phldrT="[Text]"/>
      <dgm:spPr/>
      <dgm:t>
        <a:bodyPr/>
        <a:lstStyle/>
        <a:p>
          <a:r>
            <a:rPr lang="en-US" dirty="0" smtClean="0"/>
            <a:t>SQL Azure (WE)</a:t>
          </a:r>
          <a:endParaRPr lang="en-US" dirty="0"/>
        </a:p>
      </dgm:t>
    </dgm:pt>
    <dgm:pt modelId="{3677D5F7-93F2-4F4A-B373-05D1EBC62781}" type="parTrans" cxnId="{72BCEB60-B164-4A37-B790-5560F6A097F3}">
      <dgm:prSet/>
      <dgm:spPr/>
      <dgm:t>
        <a:bodyPr/>
        <a:lstStyle/>
        <a:p>
          <a:endParaRPr lang="en-US"/>
        </a:p>
      </dgm:t>
    </dgm:pt>
    <dgm:pt modelId="{F9420BD5-5597-4D56-8498-A095A2B30FFC}" type="sibTrans" cxnId="{72BCEB60-B164-4A37-B790-5560F6A097F3}">
      <dgm:prSet/>
      <dgm:spPr/>
      <dgm:t>
        <a:bodyPr/>
        <a:lstStyle/>
        <a:p>
          <a:endParaRPr lang="en-US"/>
        </a:p>
      </dgm:t>
    </dgm:pt>
    <dgm:pt modelId="{E91490AB-096F-4112-9F17-8E37863B8A5F}">
      <dgm:prSet phldrT="[Text]"/>
      <dgm:spPr>
        <a:solidFill>
          <a:srgbClr val="DCAE52"/>
        </a:solidFill>
      </dgm:spPr>
      <dgm:t>
        <a:bodyPr/>
        <a:lstStyle/>
        <a:p>
          <a:r>
            <a:rPr lang="en-US" dirty="0" smtClean="0"/>
            <a:t>SQL Server (</a:t>
          </a:r>
          <a:r>
            <a:rPr lang="en-US" dirty="0" err="1" smtClean="0"/>
            <a:t>OnPrem</a:t>
          </a:r>
          <a:r>
            <a:rPr lang="en-US" dirty="0" smtClean="0"/>
            <a:t>)</a:t>
          </a:r>
          <a:endParaRPr lang="en-US" dirty="0"/>
        </a:p>
      </dgm:t>
    </dgm:pt>
    <dgm:pt modelId="{7C5AC8A0-2F59-4BB2-B077-A4B09B402C19}" type="parTrans" cxnId="{85523EC1-66A9-4767-80AE-37C5A4318065}">
      <dgm:prSet/>
      <dgm:spPr/>
      <dgm:t>
        <a:bodyPr/>
        <a:lstStyle/>
        <a:p>
          <a:endParaRPr lang="en-US"/>
        </a:p>
      </dgm:t>
    </dgm:pt>
    <dgm:pt modelId="{E9E16020-78B3-425C-B6A8-208331CDE78E}" type="sibTrans" cxnId="{85523EC1-66A9-4767-80AE-37C5A4318065}">
      <dgm:prSet/>
      <dgm:spPr/>
      <dgm:t>
        <a:bodyPr/>
        <a:lstStyle/>
        <a:p>
          <a:endParaRPr lang="en-US"/>
        </a:p>
      </dgm:t>
    </dgm:pt>
    <dgm:pt modelId="{27E6DC88-6717-4454-AD14-47CA621595E6}" type="pres">
      <dgm:prSet presAssocID="{9D2F6B99-78E7-4F95-B2F3-CBB77712F98E}" presName="cycle" presStyleCnt="0">
        <dgm:presLayoutVars>
          <dgm:chMax val="1"/>
          <dgm:dir/>
          <dgm:animLvl val="ctr"/>
          <dgm:resizeHandles val="exact"/>
        </dgm:presLayoutVars>
      </dgm:prSet>
      <dgm:spPr/>
      <dgm:t>
        <a:bodyPr/>
        <a:lstStyle/>
        <a:p>
          <a:endParaRPr lang="en-US"/>
        </a:p>
      </dgm:t>
    </dgm:pt>
    <dgm:pt modelId="{B30DF49B-0856-4764-A457-C374131F9B1C}" type="pres">
      <dgm:prSet presAssocID="{94050BB7-A70F-483E-AB23-8CE3451D960B}" presName="centerShape" presStyleLbl="node0" presStyleIdx="0" presStyleCnt="1"/>
      <dgm:spPr/>
      <dgm:t>
        <a:bodyPr/>
        <a:lstStyle/>
        <a:p>
          <a:endParaRPr lang="en-US"/>
        </a:p>
      </dgm:t>
    </dgm:pt>
    <dgm:pt modelId="{8733C70E-D71A-4FAA-A5E7-87D9116DD4EF}" type="pres">
      <dgm:prSet presAssocID="{F0EC1D10-B14A-4D30-A611-8FDDC38D85A3}" presName="Name9" presStyleLbl="parChTrans1D2" presStyleIdx="0" presStyleCnt="3"/>
      <dgm:spPr/>
      <dgm:t>
        <a:bodyPr/>
        <a:lstStyle/>
        <a:p>
          <a:endParaRPr lang="en-US"/>
        </a:p>
      </dgm:t>
    </dgm:pt>
    <dgm:pt modelId="{B0253916-E958-4A09-8DA8-419E90A5A0AD}" type="pres">
      <dgm:prSet presAssocID="{F0EC1D10-B14A-4D30-A611-8FDDC38D85A3}" presName="connTx" presStyleLbl="parChTrans1D2" presStyleIdx="0" presStyleCnt="3"/>
      <dgm:spPr/>
      <dgm:t>
        <a:bodyPr/>
        <a:lstStyle/>
        <a:p>
          <a:endParaRPr lang="en-US"/>
        </a:p>
      </dgm:t>
    </dgm:pt>
    <dgm:pt modelId="{BA18DF32-3670-42F7-B070-1D0E04DFE2C4}" type="pres">
      <dgm:prSet presAssocID="{24642C94-DBEC-4DD0-A6CE-261D98311C8C}" presName="node" presStyleLbl="node1" presStyleIdx="0" presStyleCnt="3">
        <dgm:presLayoutVars>
          <dgm:bulletEnabled val="1"/>
        </dgm:presLayoutVars>
      </dgm:prSet>
      <dgm:spPr/>
      <dgm:t>
        <a:bodyPr/>
        <a:lstStyle/>
        <a:p>
          <a:endParaRPr lang="en-US"/>
        </a:p>
      </dgm:t>
    </dgm:pt>
    <dgm:pt modelId="{D8959441-D70A-4AE9-BAD0-94B1C59C4975}" type="pres">
      <dgm:prSet presAssocID="{3677D5F7-93F2-4F4A-B373-05D1EBC62781}" presName="Name9" presStyleLbl="parChTrans1D2" presStyleIdx="1" presStyleCnt="3"/>
      <dgm:spPr/>
      <dgm:t>
        <a:bodyPr/>
        <a:lstStyle/>
        <a:p>
          <a:endParaRPr lang="en-US"/>
        </a:p>
      </dgm:t>
    </dgm:pt>
    <dgm:pt modelId="{5CCA5118-59C3-4EAC-B3D3-DFDEBC6883AA}" type="pres">
      <dgm:prSet presAssocID="{3677D5F7-93F2-4F4A-B373-05D1EBC62781}" presName="connTx" presStyleLbl="parChTrans1D2" presStyleIdx="1" presStyleCnt="3"/>
      <dgm:spPr/>
      <dgm:t>
        <a:bodyPr/>
        <a:lstStyle/>
        <a:p>
          <a:endParaRPr lang="en-US"/>
        </a:p>
      </dgm:t>
    </dgm:pt>
    <dgm:pt modelId="{50C615F8-0A71-4A2C-8F48-AD6FB40200FF}" type="pres">
      <dgm:prSet presAssocID="{E8BD4738-9C9D-4310-8308-ACADB5F68313}" presName="node" presStyleLbl="node1" presStyleIdx="1" presStyleCnt="3">
        <dgm:presLayoutVars>
          <dgm:bulletEnabled val="1"/>
        </dgm:presLayoutVars>
      </dgm:prSet>
      <dgm:spPr/>
      <dgm:t>
        <a:bodyPr/>
        <a:lstStyle/>
        <a:p>
          <a:endParaRPr lang="en-US"/>
        </a:p>
      </dgm:t>
    </dgm:pt>
    <dgm:pt modelId="{DE1240C2-5E60-4F96-969F-2425DC7A8F58}" type="pres">
      <dgm:prSet presAssocID="{7C5AC8A0-2F59-4BB2-B077-A4B09B402C19}" presName="Name9" presStyleLbl="parChTrans1D2" presStyleIdx="2" presStyleCnt="3"/>
      <dgm:spPr/>
      <dgm:t>
        <a:bodyPr/>
        <a:lstStyle/>
        <a:p>
          <a:endParaRPr lang="en-US"/>
        </a:p>
      </dgm:t>
    </dgm:pt>
    <dgm:pt modelId="{D9486688-689D-48AF-8993-6B92226853DD}" type="pres">
      <dgm:prSet presAssocID="{7C5AC8A0-2F59-4BB2-B077-A4B09B402C19}" presName="connTx" presStyleLbl="parChTrans1D2" presStyleIdx="2" presStyleCnt="3"/>
      <dgm:spPr/>
      <dgm:t>
        <a:bodyPr/>
        <a:lstStyle/>
        <a:p>
          <a:endParaRPr lang="en-US"/>
        </a:p>
      </dgm:t>
    </dgm:pt>
    <dgm:pt modelId="{C75D0588-B4E4-41E8-BEED-E0E7064E4A2B}" type="pres">
      <dgm:prSet presAssocID="{E91490AB-096F-4112-9F17-8E37863B8A5F}" presName="node" presStyleLbl="node1" presStyleIdx="2" presStyleCnt="3">
        <dgm:presLayoutVars>
          <dgm:bulletEnabled val="1"/>
        </dgm:presLayoutVars>
      </dgm:prSet>
      <dgm:spPr/>
      <dgm:t>
        <a:bodyPr/>
        <a:lstStyle/>
        <a:p>
          <a:endParaRPr lang="en-US"/>
        </a:p>
      </dgm:t>
    </dgm:pt>
  </dgm:ptLst>
  <dgm:cxnLst>
    <dgm:cxn modelId="{69564E0C-F989-8044-B762-87349E3126D9}" type="presOf" srcId="{7C5AC8A0-2F59-4BB2-B077-A4B09B402C19}" destId="{DE1240C2-5E60-4F96-969F-2425DC7A8F58}" srcOrd="0" destOrd="0" presId="urn:microsoft.com/office/officeart/2005/8/layout/radial1"/>
    <dgm:cxn modelId="{A0E13F15-7967-7247-88F2-86581E5FB75B}" type="presOf" srcId="{F0EC1D10-B14A-4D30-A611-8FDDC38D85A3}" destId="{B0253916-E958-4A09-8DA8-419E90A5A0AD}" srcOrd="1" destOrd="0" presId="urn:microsoft.com/office/officeart/2005/8/layout/radial1"/>
    <dgm:cxn modelId="{6A635597-4510-8045-AA09-A466793B4160}" type="presOf" srcId="{E8BD4738-9C9D-4310-8308-ACADB5F68313}" destId="{50C615F8-0A71-4A2C-8F48-AD6FB40200FF}" srcOrd="0" destOrd="0" presId="urn:microsoft.com/office/officeart/2005/8/layout/radial1"/>
    <dgm:cxn modelId="{C5AF733F-5379-9340-863E-35290A184E8A}" type="presOf" srcId="{E91490AB-096F-4112-9F17-8E37863B8A5F}" destId="{C75D0588-B4E4-41E8-BEED-E0E7064E4A2B}" srcOrd="0" destOrd="0" presId="urn:microsoft.com/office/officeart/2005/8/layout/radial1"/>
    <dgm:cxn modelId="{CA08804A-93F9-E144-9298-39C1B4A689A1}" type="presOf" srcId="{7C5AC8A0-2F59-4BB2-B077-A4B09B402C19}" destId="{D9486688-689D-48AF-8993-6B92226853DD}" srcOrd="1" destOrd="0" presId="urn:microsoft.com/office/officeart/2005/8/layout/radial1"/>
    <dgm:cxn modelId="{7D04E69E-5AF8-2840-929B-9C2053A511E0}" type="presOf" srcId="{3677D5F7-93F2-4F4A-B373-05D1EBC62781}" destId="{5CCA5118-59C3-4EAC-B3D3-DFDEBC6883AA}" srcOrd="1" destOrd="0" presId="urn:microsoft.com/office/officeart/2005/8/layout/radial1"/>
    <dgm:cxn modelId="{58E60D54-34EB-884B-B7CB-28AC5DAEE3B9}" type="presOf" srcId="{94050BB7-A70F-483E-AB23-8CE3451D960B}" destId="{B30DF49B-0856-4764-A457-C374131F9B1C}" srcOrd="0" destOrd="0" presId="urn:microsoft.com/office/officeart/2005/8/layout/radial1"/>
    <dgm:cxn modelId="{9F8FAC71-88B0-C249-9F46-649024EF7358}" type="presOf" srcId="{F0EC1D10-B14A-4D30-A611-8FDDC38D85A3}" destId="{8733C70E-D71A-4FAA-A5E7-87D9116DD4EF}" srcOrd="0" destOrd="0" presId="urn:microsoft.com/office/officeart/2005/8/layout/radial1"/>
    <dgm:cxn modelId="{C32289D2-1B7E-1D45-A5AA-1A262690E02E}" type="presOf" srcId="{9D2F6B99-78E7-4F95-B2F3-CBB77712F98E}" destId="{27E6DC88-6717-4454-AD14-47CA621595E6}" srcOrd="0" destOrd="0" presId="urn:microsoft.com/office/officeart/2005/8/layout/radial1"/>
    <dgm:cxn modelId="{CE81CA60-5353-1040-922B-3D424D50B306}" type="presOf" srcId="{3677D5F7-93F2-4F4A-B373-05D1EBC62781}" destId="{D8959441-D70A-4AE9-BAD0-94B1C59C4975}" srcOrd="0" destOrd="0" presId="urn:microsoft.com/office/officeart/2005/8/layout/radial1"/>
    <dgm:cxn modelId="{72BCEB60-B164-4A37-B790-5560F6A097F3}" srcId="{94050BB7-A70F-483E-AB23-8CE3451D960B}" destId="{E8BD4738-9C9D-4310-8308-ACADB5F68313}" srcOrd="1" destOrd="0" parTransId="{3677D5F7-93F2-4F4A-B373-05D1EBC62781}" sibTransId="{F9420BD5-5597-4D56-8498-A095A2B30FFC}"/>
    <dgm:cxn modelId="{12210B67-1E78-4D08-AAEE-596919622911}" srcId="{9D2F6B99-78E7-4F95-B2F3-CBB77712F98E}" destId="{94050BB7-A70F-483E-AB23-8CE3451D960B}" srcOrd="0" destOrd="0" parTransId="{5587EF35-1B5F-47F0-931B-DE0C713A79BD}" sibTransId="{A1ABBED0-BA72-424D-B7D7-38167E36DF2D}"/>
    <dgm:cxn modelId="{85523EC1-66A9-4767-80AE-37C5A4318065}" srcId="{94050BB7-A70F-483E-AB23-8CE3451D960B}" destId="{E91490AB-096F-4112-9F17-8E37863B8A5F}" srcOrd="2" destOrd="0" parTransId="{7C5AC8A0-2F59-4BB2-B077-A4B09B402C19}" sibTransId="{E9E16020-78B3-425C-B6A8-208331CDE78E}"/>
    <dgm:cxn modelId="{4730EE26-1035-964E-8A8D-D390AC83DEE6}" type="presOf" srcId="{24642C94-DBEC-4DD0-A6CE-261D98311C8C}" destId="{BA18DF32-3670-42F7-B070-1D0E04DFE2C4}" srcOrd="0" destOrd="0" presId="urn:microsoft.com/office/officeart/2005/8/layout/radial1"/>
    <dgm:cxn modelId="{110B150B-C08D-423A-85A6-3F4C9DE3C9D8}" srcId="{94050BB7-A70F-483E-AB23-8CE3451D960B}" destId="{24642C94-DBEC-4DD0-A6CE-261D98311C8C}" srcOrd="0" destOrd="0" parTransId="{F0EC1D10-B14A-4D30-A611-8FDDC38D85A3}" sibTransId="{359A99E1-ADFD-4815-B533-B0D8BDAF48EF}"/>
    <dgm:cxn modelId="{85430AE0-C3CE-D842-A06E-DD87CA5AF8F9}" type="presParOf" srcId="{27E6DC88-6717-4454-AD14-47CA621595E6}" destId="{B30DF49B-0856-4764-A457-C374131F9B1C}" srcOrd="0" destOrd="0" presId="urn:microsoft.com/office/officeart/2005/8/layout/radial1"/>
    <dgm:cxn modelId="{3079DB87-CF8C-3643-8B0D-E5A150226D62}" type="presParOf" srcId="{27E6DC88-6717-4454-AD14-47CA621595E6}" destId="{8733C70E-D71A-4FAA-A5E7-87D9116DD4EF}" srcOrd="1" destOrd="0" presId="urn:microsoft.com/office/officeart/2005/8/layout/radial1"/>
    <dgm:cxn modelId="{93EDCD76-3068-014E-ACA0-AB1B6818C5F6}" type="presParOf" srcId="{8733C70E-D71A-4FAA-A5E7-87D9116DD4EF}" destId="{B0253916-E958-4A09-8DA8-419E90A5A0AD}" srcOrd="0" destOrd="0" presId="urn:microsoft.com/office/officeart/2005/8/layout/radial1"/>
    <dgm:cxn modelId="{48ABC5B3-6174-674C-9C5A-94C0450FB818}" type="presParOf" srcId="{27E6DC88-6717-4454-AD14-47CA621595E6}" destId="{BA18DF32-3670-42F7-B070-1D0E04DFE2C4}" srcOrd="2" destOrd="0" presId="urn:microsoft.com/office/officeart/2005/8/layout/radial1"/>
    <dgm:cxn modelId="{F4020C7C-E463-504D-A15F-EC2A9B4B3C2D}" type="presParOf" srcId="{27E6DC88-6717-4454-AD14-47CA621595E6}" destId="{D8959441-D70A-4AE9-BAD0-94B1C59C4975}" srcOrd="3" destOrd="0" presId="urn:microsoft.com/office/officeart/2005/8/layout/radial1"/>
    <dgm:cxn modelId="{159733B2-D56B-7047-82CA-A68EF9FD997C}" type="presParOf" srcId="{D8959441-D70A-4AE9-BAD0-94B1C59C4975}" destId="{5CCA5118-59C3-4EAC-B3D3-DFDEBC6883AA}" srcOrd="0" destOrd="0" presId="urn:microsoft.com/office/officeart/2005/8/layout/radial1"/>
    <dgm:cxn modelId="{212CC089-33CD-2740-B4C1-BFEBD32C9EFD}" type="presParOf" srcId="{27E6DC88-6717-4454-AD14-47CA621595E6}" destId="{50C615F8-0A71-4A2C-8F48-AD6FB40200FF}" srcOrd="4" destOrd="0" presId="urn:microsoft.com/office/officeart/2005/8/layout/radial1"/>
    <dgm:cxn modelId="{15A41972-E359-6D49-AFCD-18B190892448}" type="presParOf" srcId="{27E6DC88-6717-4454-AD14-47CA621595E6}" destId="{DE1240C2-5E60-4F96-969F-2425DC7A8F58}" srcOrd="5" destOrd="0" presId="urn:microsoft.com/office/officeart/2005/8/layout/radial1"/>
    <dgm:cxn modelId="{541AD060-0538-064E-9415-3D0056FF9A5C}" type="presParOf" srcId="{DE1240C2-5E60-4F96-969F-2425DC7A8F58}" destId="{D9486688-689D-48AF-8993-6B92226853DD}" srcOrd="0" destOrd="0" presId="urn:microsoft.com/office/officeart/2005/8/layout/radial1"/>
    <dgm:cxn modelId="{2E75769D-DFAA-214E-8E68-05E3755A93E9}" type="presParOf" srcId="{27E6DC88-6717-4454-AD14-47CA621595E6}" destId="{C75D0588-B4E4-41E8-BEED-E0E7064E4A2B}" srcOrd="6" destOrd="0" presId="urn:microsoft.com/office/officeart/2005/8/layout/radial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CE7C86B-C82E-4BAF-8BF1-495A2632C942}" type="doc">
      <dgm:prSet loTypeId="urn:microsoft.com/office/officeart/2005/8/layout/vList2" loCatId="list" qsTypeId="urn:microsoft.com/office/officeart/2005/8/quickstyle/simple1" qsCatId="simple" csTypeId="urn:microsoft.com/office/officeart/2005/8/colors/accent5_2" csCatId="accent5" phldr="1"/>
      <dgm:spPr/>
    </dgm:pt>
    <dgm:pt modelId="{EFDD82A0-9C4E-4CE3-AB2F-2E3C449C9A10}">
      <dgm:prSet phldrT="[Text]"/>
      <dgm:spPr/>
      <dgm:t>
        <a:bodyPr/>
        <a:lstStyle/>
        <a:p>
          <a:pPr algn="ctr"/>
          <a:r>
            <a:rPr lang="en-US" dirty="0" smtClean="0"/>
            <a:t>Applications</a:t>
          </a:r>
          <a:endParaRPr lang="en-US" dirty="0"/>
        </a:p>
      </dgm:t>
    </dgm:pt>
    <dgm:pt modelId="{EC0BB90E-599E-45E2-8304-28EE346D967A}" type="parTrans" cxnId="{67669E87-0AF6-48CC-A481-B548BB729C11}">
      <dgm:prSet/>
      <dgm:spPr/>
      <dgm:t>
        <a:bodyPr/>
        <a:lstStyle/>
        <a:p>
          <a:pPr algn="ctr"/>
          <a:endParaRPr lang="en-US"/>
        </a:p>
      </dgm:t>
    </dgm:pt>
    <dgm:pt modelId="{BBBBF6E0-BB8C-4FB7-93F3-3AC8ECE7A9FB}" type="sibTrans" cxnId="{67669E87-0AF6-48CC-A481-B548BB729C11}">
      <dgm:prSet/>
      <dgm:spPr/>
      <dgm:t>
        <a:bodyPr/>
        <a:lstStyle/>
        <a:p>
          <a:pPr algn="ctr"/>
          <a:endParaRPr lang="en-US"/>
        </a:p>
      </dgm:t>
    </dgm:pt>
    <dgm:pt modelId="{5C1251D8-7CD4-4465-993A-C4F4047A9C89}">
      <dgm:prSet phldrT="[Text]"/>
      <dgm:spPr/>
      <dgm:t>
        <a:bodyPr/>
        <a:lstStyle/>
        <a:p>
          <a:pPr algn="ctr"/>
          <a:r>
            <a:rPr lang="en-US" dirty="0" smtClean="0"/>
            <a:t>Data</a:t>
          </a:r>
          <a:endParaRPr lang="en-US" dirty="0"/>
        </a:p>
      </dgm:t>
    </dgm:pt>
    <dgm:pt modelId="{3C647745-B40D-43A7-9FAC-F1966EA8FE0D}" type="parTrans" cxnId="{8186F01F-FFA5-4AB3-8E2C-381C50102B75}">
      <dgm:prSet/>
      <dgm:spPr/>
      <dgm:t>
        <a:bodyPr/>
        <a:lstStyle/>
        <a:p>
          <a:pPr algn="ctr"/>
          <a:endParaRPr lang="en-US"/>
        </a:p>
      </dgm:t>
    </dgm:pt>
    <dgm:pt modelId="{C7DD961A-0314-4C24-B77F-6D18BD26CFD2}" type="sibTrans" cxnId="{8186F01F-FFA5-4AB3-8E2C-381C50102B75}">
      <dgm:prSet/>
      <dgm:spPr/>
      <dgm:t>
        <a:bodyPr/>
        <a:lstStyle/>
        <a:p>
          <a:pPr algn="ctr"/>
          <a:endParaRPr lang="en-US"/>
        </a:p>
      </dgm:t>
    </dgm:pt>
    <dgm:pt modelId="{9305EBB7-913A-4ED1-94F5-A733AF6EF942}">
      <dgm:prSet phldrT="[Text]"/>
      <dgm:spPr/>
      <dgm:t>
        <a:bodyPr/>
        <a:lstStyle/>
        <a:p>
          <a:pPr algn="ctr"/>
          <a:r>
            <a:rPr lang="en-US" dirty="0" smtClean="0"/>
            <a:t>Runtime</a:t>
          </a:r>
        </a:p>
      </dgm:t>
    </dgm:pt>
    <dgm:pt modelId="{5D61FCDB-B245-4D97-BDE9-950C0560CE0B}" type="parTrans" cxnId="{05189D49-E1FD-435A-8CC0-A891975962CF}">
      <dgm:prSet/>
      <dgm:spPr/>
      <dgm:t>
        <a:bodyPr/>
        <a:lstStyle/>
        <a:p>
          <a:pPr algn="ctr"/>
          <a:endParaRPr lang="en-US"/>
        </a:p>
      </dgm:t>
    </dgm:pt>
    <dgm:pt modelId="{A2D6BCDD-0C06-4534-AB4D-B3D2765B4074}" type="sibTrans" cxnId="{05189D49-E1FD-435A-8CC0-A891975962CF}">
      <dgm:prSet/>
      <dgm:spPr/>
      <dgm:t>
        <a:bodyPr/>
        <a:lstStyle/>
        <a:p>
          <a:pPr algn="ctr"/>
          <a:endParaRPr lang="en-US"/>
        </a:p>
      </dgm:t>
    </dgm:pt>
    <dgm:pt modelId="{E4D6D6FE-3057-4B6B-A13E-69603A90BEE1}">
      <dgm:prSet phldrT="[Text]"/>
      <dgm:spPr/>
      <dgm:t>
        <a:bodyPr/>
        <a:lstStyle/>
        <a:p>
          <a:pPr algn="ctr"/>
          <a:r>
            <a:rPr lang="en-US" dirty="0" smtClean="0"/>
            <a:t>Middleware</a:t>
          </a:r>
        </a:p>
      </dgm:t>
    </dgm:pt>
    <dgm:pt modelId="{41AACE26-4BBF-459B-83CA-F8D5BDFF231F}" type="parTrans" cxnId="{5AE30CF7-7057-4EED-B970-B8CABEC78CAB}">
      <dgm:prSet/>
      <dgm:spPr/>
      <dgm:t>
        <a:bodyPr/>
        <a:lstStyle/>
        <a:p>
          <a:pPr algn="ctr"/>
          <a:endParaRPr lang="en-US"/>
        </a:p>
      </dgm:t>
    </dgm:pt>
    <dgm:pt modelId="{D8F2B6CE-7515-45DC-B8CE-8BF9330C9370}" type="sibTrans" cxnId="{5AE30CF7-7057-4EED-B970-B8CABEC78CAB}">
      <dgm:prSet/>
      <dgm:spPr/>
      <dgm:t>
        <a:bodyPr/>
        <a:lstStyle/>
        <a:p>
          <a:pPr algn="ctr"/>
          <a:endParaRPr lang="en-US"/>
        </a:p>
      </dgm:t>
    </dgm:pt>
    <dgm:pt modelId="{47C710D8-A6B5-4227-8391-9EB6F6625368}">
      <dgm:prSet phldrT="[Text]"/>
      <dgm:spPr/>
      <dgm:t>
        <a:bodyPr/>
        <a:lstStyle/>
        <a:p>
          <a:pPr algn="ctr"/>
          <a:r>
            <a:rPr lang="en-US" dirty="0" smtClean="0"/>
            <a:t>Database</a:t>
          </a:r>
        </a:p>
      </dgm:t>
    </dgm:pt>
    <dgm:pt modelId="{EB803118-27A1-41FD-B291-A2410AACE570}" type="parTrans" cxnId="{87D807D8-6CD1-4A16-A24A-526AAFC41069}">
      <dgm:prSet/>
      <dgm:spPr/>
      <dgm:t>
        <a:bodyPr/>
        <a:lstStyle/>
        <a:p>
          <a:pPr algn="ctr"/>
          <a:endParaRPr lang="en-US"/>
        </a:p>
      </dgm:t>
    </dgm:pt>
    <dgm:pt modelId="{DCB3E58A-8FD1-4FA0-8F2B-CB7F9FD2F05D}" type="sibTrans" cxnId="{87D807D8-6CD1-4A16-A24A-526AAFC41069}">
      <dgm:prSet/>
      <dgm:spPr/>
      <dgm:t>
        <a:bodyPr/>
        <a:lstStyle/>
        <a:p>
          <a:pPr algn="ctr"/>
          <a:endParaRPr lang="en-US"/>
        </a:p>
      </dgm:t>
    </dgm:pt>
    <dgm:pt modelId="{1F2E7440-A5DE-4AFF-B643-C16DF6A8C94D}">
      <dgm:prSet phldrT="[Text]"/>
      <dgm:spPr/>
      <dgm:t>
        <a:bodyPr/>
        <a:lstStyle/>
        <a:p>
          <a:pPr algn="ctr"/>
          <a:r>
            <a:rPr lang="en-US" dirty="0" smtClean="0"/>
            <a:t>O/S</a:t>
          </a:r>
        </a:p>
      </dgm:t>
    </dgm:pt>
    <dgm:pt modelId="{CD0630CC-22F7-43F3-B4F1-A6A918363240}" type="parTrans" cxnId="{05B1902C-F4DA-427C-9BCA-773DA3F0206F}">
      <dgm:prSet/>
      <dgm:spPr/>
      <dgm:t>
        <a:bodyPr/>
        <a:lstStyle/>
        <a:p>
          <a:pPr algn="ctr"/>
          <a:endParaRPr lang="en-US"/>
        </a:p>
      </dgm:t>
    </dgm:pt>
    <dgm:pt modelId="{C1B9E38E-C20F-4B9F-9F6C-536B19400C4C}" type="sibTrans" cxnId="{05B1902C-F4DA-427C-9BCA-773DA3F0206F}">
      <dgm:prSet/>
      <dgm:spPr/>
      <dgm:t>
        <a:bodyPr/>
        <a:lstStyle/>
        <a:p>
          <a:pPr algn="ctr"/>
          <a:endParaRPr lang="en-US"/>
        </a:p>
      </dgm:t>
    </dgm:pt>
    <dgm:pt modelId="{C6A4A4AA-D845-48CB-B3C3-10F2AA9C6D48}">
      <dgm:prSet phldrT="[Text]"/>
      <dgm:spPr>
        <a:solidFill>
          <a:schemeClr val="bg2"/>
        </a:solidFill>
      </dgm:spPr>
      <dgm:t>
        <a:bodyPr/>
        <a:lstStyle/>
        <a:p>
          <a:pPr algn="ctr"/>
          <a:r>
            <a:rPr lang="en-US" dirty="0" smtClean="0">
              <a:solidFill>
                <a:schemeClr val="tx1"/>
              </a:solidFill>
            </a:rPr>
            <a:t>Virtualization</a:t>
          </a:r>
        </a:p>
      </dgm:t>
    </dgm:pt>
    <dgm:pt modelId="{A14F82BB-20F3-40B8-98D3-ED46D011DBC0}" type="parTrans" cxnId="{2B1C6B74-C86D-4408-A4B6-4384B1D56525}">
      <dgm:prSet/>
      <dgm:spPr/>
      <dgm:t>
        <a:bodyPr/>
        <a:lstStyle/>
        <a:p>
          <a:pPr algn="ctr"/>
          <a:endParaRPr lang="en-US"/>
        </a:p>
      </dgm:t>
    </dgm:pt>
    <dgm:pt modelId="{3A33212D-21C9-4CD2-8021-9D9B72C38BB2}" type="sibTrans" cxnId="{2B1C6B74-C86D-4408-A4B6-4384B1D56525}">
      <dgm:prSet/>
      <dgm:spPr/>
      <dgm:t>
        <a:bodyPr/>
        <a:lstStyle/>
        <a:p>
          <a:pPr algn="ctr"/>
          <a:endParaRPr lang="en-US"/>
        </a:p>
      </dgm:t>
    </dgm:pt>
    <dgm:pt modelId="{6A4ACDA0-295D-4629-8B03-95AEBB65E111}">
      <dgm:prSet phldrT="[Text]"/>
      <dgm:spPr>
        <a:solidFill>
          <a:schemeClr val="bg2"/>
        </a:solidFill>
      </dgm:spPr>
      <dgm:t>
        <a:bodyPr/>
        <a:lstStyle/>
        <a:p>
          <a:pPr algn="ctr"/>
          <a:r>
            <a:rPr lang="en-US" dirty="0" smtClean="0">
              <a:solidFill>
                <a:schemeClr val="tx1"/>
              </a:solidFill>
            </a:rPr>
            <a:t>Servers</a:t>
          </a:r>
        </a:p>
      </dgm:t>
    </dgm:pt>
    <dgm:pt modelId="{EC48133D-658B-4196-9F79-001D69664CCA}" type="parTrans" cxnId="{95C157D8-0947-4D3B-AE4D-46D420886483}">
      <dgm:prSet/>
      <dgm:spPr/>
      <dgm:t>
        <a:bodyPr/>
        <a:lstStyle/>
        <a:p>
          <a:pPr algn="ctr"/>
          <a:endParaRPr lang="en-US"/>
        </a:p>
      </dgm:t>
    </dgm:pt>
    <dgm:pt modelId="{D9B4CAD2-95C0-4599-AF01-B6410F6AE022}" type="sibTrans" cxnId="{95C157D8-0947-4D3B-AE4D-46D420886483}">
      <dgm:prSet/>
      <dgm:spPr/>
      <dgm:t>
        <a:bodyPr/>
        <a:lstStyle/>
        <a:p>
          <a:pPr algn="ctr"/>
          <a:endParaRPr lang="en-US"/>
        </a:p>
      </dgm:t>
    </dgm:pt>
    <dgm:pt modelId="{517DC878-B73F-4A61-8853-2D766E826B52}">
      <dgm:prSet phldrT="[Text]"/>
      <dgm:spPr>
        <a:solidFill>
          <a:schemeClr val="bg2"/>
        </a:solidFill>
      </dgm:spPr>
      <dgm:t>
        <a:bodyPr/>
        <a:lstStyle/>
        <a:p>
          <a:pPr algn="ctr"/>
          <a:r>
            <a:rPr lang="en-US" dirty="0" smtClean="0">
              <a:solidFill>
                <a:schemeClr val="tx1"/>
              </a:solidFill>
            </a:rPr>
            <a:t>Storage</a:t>
          </a:r>
        </a:p>
      </dgm:t>
    </dgm:pt>
    <dgm:pt modelId="{908A968F-2C52-4091-B53F-BBECB2B88BEA}" type="parTrans" cxnId="{7F77DBCF-CA05-4A3C-AFEE-04C835ACC3F7}">
      <dgm:prSet/>
      <dgm:spPr/>
      <dgm:t>
        <a:bodyPr/>
        <a:lstStyle/>
        <a:p>
          <a:pPr algn="ctr"/>
          <a:endParaRPr lang="en-US"/>
        </a:p>
      </dgm:t>
    </dgm:pt>
    <dgm:pt modelId="{E1C09CF1-08FA-4029-9E61-382F24AA245A}" type="sibTrans" cxnId="{7F77DBCF-CA05-4A3C-AFEE-04C835ACC3F7}">
      <dgm:prSet/>
      <dgm:spPr/>
      <dgm:t>
        <a:bodyPr/>
        <a:lstStyle/>
        <a:p>
          <a:pPr algn="ctr"/>
          <a:endParaRPr lang="en-US"/>
        </a:p>
      </dgm:t>
    </dgm:pt>
    <dgm:pt modelId="{7649B03A-B08D-40C5-A0A3-9B39C5165A42}">
      <dgm:prSet phldrT="[Text]"/>
      <dgm:spPr>
        <a:solidFill>
          <a:schemeClr val="bg2"/>
        </a:solidFill>
      </dgm:spPr>
      <dgm:t>
        <a:bodyPr/>
        <a:lstStyle/>
        <a:p>
          <a:pPr algn="ctr"/>
          <a:r>
            <a:rPr lang="en-US" dirty="0" smtClean="0">
              <a:solidFill>
                <a:schemeClr val="tx1"/>
              </a:solidFill>
            </a:rPr>
            <a:t>Networking</a:t>
          </a:r>
        </a:p>
      </dgm:t>
    </dgm:pt>
    <dgm:pt modelId="{9DDA46BE-ADEC-4776-B293-43783AA6556B}" type="parTrans" cxnId="{83F43CF6-554D-4A6B-BB5E-71964C570155}">
      <dgm:prSet/>
      <dgm:spPr/>
      <dgm:t>
        <a:bodyPr/>
        <a:lstStyle/>
        <a:p>
          <a:endParaRPr lang="en-US"/>
        </a:p>
      </dgm:t>
    </dgm:pt>
    <dgm:pt modelId="{59960898-C2A5-44E1-ABFE-CF8CBD2256E4}" type="sibTrans" cxnId="{83F43CF6-554D-4A6B-BB5E-71964C570155}">
      <dgm:prSet/>
      <dgm:spPr/>
      <dgm:t>
        <a:bodyPr/>
        <a:lstStyle/>
        <a:p>
          <a:endParaRPr lang="en-US"/>
        </a:p>
      </dgm:t>
    </dgm:pt>
    <dgm:pt modelId="{47C0AB4B-5BA4-463E-B95F-99EF28CF473D}" type="pres">
      <dgm:prSet presAssocID="{3CE7C86B-C82E-4BAF-8BF1-495A2632C942}" presName="linear" presStyleCnt="0">
        <dgm:presLayoutVars>
          <dgm:animLvl val="lvl"/>
          <dgm:resizeHandles val="exact"/>
        </dgm:presLayoutVars>
      </dgm:prSet>
      <dgm:spPr/>
    </dgm:pt>
    <dgm:pt modelId="{3C100AD5-754E-4E11-A488-103ACD740FFA}" type="pres">
      <dgm:prSet presAssocID="{EFDD82A0-9C4E-4CE3-AB2F-2E3C449C9A10}" presName="parentText" presStyleLbl="node1" presStyleIdx="0" presStyleCnt="10">
        <dgm:presLayoutVars>
          <dgm:chMax val="0"/>
          <dgm:bulletEnabled val="1"/>
        </dgm:presLayoutVars>
      </dgm:prSet>
      <dgm:spPr/>
      <dgm:t>
        <a:bodyPr/>
        <a:lstStyle/>
        <a:p>
          <a:endParaRPr lang="en-US"/>
        </a:p>
      </dgm:t>
    </dgm:pt>
    <dgm:pt modelId="{AB52B008-C5A0-4411-95BD-D5EC0D2E3B8D}" type="pres">
      <dgm:prSet presAssocID="{BBBBF6E0-BB8C-4FB7-93F3-3AC8ECE7A9FB}" presName="spacer" presStyleCnt="0"/>
      <dgm:spPr/>
    </dgm:pt>
    <dgm:pt modelId="{74199BBF-C536-48F3-B8CF-9021ADA7EC8E}" type="pres">
      <dgm:prSet presAssocID="{5C1251D8-7CD4-4465-993A-C4F4047A9C89}" presName="parentText" presStyleLbl="node1" presStyleIdx="1" presStyleCnt="10">
        <dgm:presLayoutVars>
          <dgm:chMax val="0"/>
          <dgm:bulletEnabled val="1"/>
        </dgm:presLayoutVars>
      </dgm:prSet>
      <dgm:spPr/>
      <dgm:t>
        <a:bodyPr/>
        <a:lstStyle/>
        <a:p>
          <a:endParaRPr lang="en-US"/>
        </a:p>
      </dgm:t>
    </dgm:pt>
    <dgm:pt modelId="{015BE3B2-8B51-49CC-9741-D8E0A6188204}" type="pres">
      <dgm:prSet presAssocID="{C7DD961A-0314-4C24-B77F-6D18BD26CFD2}" presName="spacer" presStyleCnt="0"/>
      <dgm:spPr/>
    </dgm:pt>
    <dgm:pt modelId="{BA4A7D30-D345-4E8F-9F2C-7D442E1EFE09}" type="pres">
      <dgm:prSet presAssocID="{9305EBB7-913A-4ED1-94F5-A733AF6EF942}" presName="parentText" presStyleLbl="node1" presStyleIdx="2" presStyleCnt="10">
        <dgm:presLayoutVars>
          <dgm:chMax val="0"/>
          <dgm:bulletEnabled val="1"/>
        </dgm:presLayoutVars>
      </dgm:prSet>
      <dgm:spPr/>
      <dgm:t>
        <a:bodyPr/>
        <a:lstStyle/>
        <a:p>
          <a:endParaRPr lang="en-US"/>
        </a:p>
      </dgm:t>
    </dgm:pt>
    <dgm:pt modelId="{F05638AB-2D36-4A44-BFEA-324950974D6C}" type="pres">
      <dgm:prSet presAssocID="{A2D6BCDD-0C06-4534-AB4D-B3D2765B4074}" presName="spacer" presStyleCnt="0"/>
      <dgm:spPr/>
    </dgm:pt>
    <dgm:pt modelId="{614BCA84-43E6-4B62-BBD2-C56048C4AE16}" type="pres">
      <dgm:prSet presAssocID="{E4D6D6FE-3057-4B6B-A13E-69603A90BEE1}" presName="parentText" presStyleLbl="node1" presStyleIdx="3" presStyleCnt="10">
        <dgm:presLayoutVars>
          <dgm:chMax val="0"/>
          <dgm:bulletEnabled val="1"/>
        </dgm:presLayoutVars>
      </dgm:prSet>
      <dgm:spPr/>
      <dgm:t>
        <a:bodyPr/>
        <a:lstStyle/>
        <a:p>
          <a:endParaRPr lang="en-US"/>
        </a:p>
      </dgm:t>
    </dgm:pt>
    <dgm:pt modelId="{734838CB-4FB0-4664-8A5F-F2FF7A985A79}" type="pres">
      <dgm:prSet presAssocID="{D8F2B6CE-7515-45DC-B8CE-8BF9330C9370}" presName="spacer" presStyleCnt="0"/>
      <dgm:spPr/>
    </dgm:pt>
    <dgm:pt modelId="{B7EB15FA-5300-47B9-ADCB-B75A9C0F070B}" type="pres">
      <dgm:prSet presAssocID="{47C710D8-A6B5-4227-8391-9EB6F6625368}" presName="parentText" presStyleLbl="node1" presStyleIdx="4" presStyleCnt="10">
        <dgm:presLayoutVars>
          <dgm:chMax val="0"/>
          <dgm:bulletEnabled val="1"/>
        </dgm:presLayoutVars>
      </dgm:prSet>
      <dgm:spPr/>
      <dgm:t>
        <a:bodyPr/>
        <a:lstStyle/>
        <a:p>
          <a:endParaRPr lang="en-US"/>
        </a:p>
      </dgm:t>
    </dgm:pt>
    <dgm:pt modelId="{6B2B4987-5445-44A8-A4E3-26798A167482}" type="pres">
      <dgm:prSet presAssocID="{DCB3E58A-8FD1-4FA0-8F2B-CB7F9FD2F05D}" presName="spacer" presStyleCnt="0"/>
      <dgm:spPr/>
    </dgm:pt>
    <dgm:pt modelId="{8604C970-8854-447A-9278-C40F29784E42}" type="pres">
      <dgm:prSet presAssocID="{1F2E7440-A5DE-4AFF-B643-C16DF6A8C94D}" presName="parentText" presStyleLbl="node1" presStyleIdx="5" presStyleCnt="10">
        <dgm:presLayoutVars>
          <dgm:chMax val="0"/>
          <dgm:bulletEnabled val="1"/>
        </dgm:presLayoutVars>
      </dgm:prSet>
      <dgm:spPr/>
      <dgm:t>
        <a:bodyPr/>
        <a:lstStyle/>
        <a:p>
          <a:endParaRPr lang="en-US"/>
        </a:p>
      </dgm:t>
    </dgm:pt>
    <dgm:pt modelId="{F84D512E-172A-4B3D-B1D3-2022FE759B9E}" type="pres">
      <dgm:prSet presAssocID="{C1B9E38E-C20F-4B9F-9F6C-536B19400C4C}" presName="spacer" presStyleCnt="0"/>
      <dgm:spPr/>
    </dgm:pt>
    <dgm:pt modelId="{E849E8CD-B314-4829-A680-A0BA73FB8676}" type="pres">
      <dgm:prSet presAssocID="{C6A4A4AA-D845-48CB-B3C3-10F2AA9C6D48}" presName="parentText" presStyleLbl="node1" presStyleIdx="6" presStyleCnt="10">
        <dgm:presLayoutVars>
          <dgm:chMax val="0"/>
          <dgm:bulletEnabled val="1"/>
        </dgm:presLayoutVars>
      </dgm:prSet>
      <dgm:spPr/>
      <dgm:t>
        <a:bodyPr/>
        <a:lstStyle/>
        <a:p>
          <a:endParaRPr lang="en-US"/>
        </a:p>
      </dgm:t>
    </dgm:pt>
    <dgm:pt modelId="{21F5CE66-397E-437E-BB10-542972458AAC}" type="pres">
      <dgm:prSet presAssocID="{3A33212D-21C9-4CD2-8021-9D9B72C38BB2}" presName="spacer" presStyleCnt="0"/>
      <dgm:spPr/>
    </dgm:pt>
    <dgm:pt modelId="{6E2C3C20-561D-4D13-A9A1-D16807AF0054}" type="pres">
      <dgm:prSet presAssocID="{6A4ACDA0-295D-4629-8B03-95AEBB65E111}" presName="parentText" presStyleLbl="node1" presStyleIdx="7" presStyleCnt="10">
        <dgm:presLayoutVars>
          <dgm:chMax val="0"/>
          <dgm:bulletEnabled val="1"/>
        </dgm:presLayoutVars>
      </dgm:prSet>
      <dgm:spPr/>
      <dgm:t>
        <a:bodyPr/>
        <a:lstStyle/>
        <a:p>
          <a:endParaRPr lang="en-US"/>
        </a:p>
      </dgm:t>
    </dgm:pt>
    <dgm:pt modelId="{543C3A26-7411-4AF8-A3D5-2BEE1BDC2DA6}" type="pres">
      <dgm:prSet presAssocID="{D9B4CAD2-95C0-4599-AF01-B6410F6AE022}" presName="spacer" presStyleCnt="0"/>
      <dgm:spPr/>
    </dgm:pt>
    <dgm:pt modelId="{743CD569-DF29-4C52-8A19-F5A80794E208}" type="pres">
      <dgm:prSet presAssocID="{517DC878-B73F-4A61-8853-2D766E826B52}" presName="parentText" presStyleLbl="node1" presStyleIdx="8" presStyleCnt="10">
        <dgm:presLayoutVars>
          <dgm:chMax val="0"/>
          <dgm:bulletEnabled val="1"/>
        </dgm:presLayoutVars>
      </dgm:prSet>
      <dgm:spPr/>
      <dgm:t>
        <a:bodyPr/>
        <a:lstStyle/>
        <a:p>
          <a:endParaRPr lang="en-US"/>
        </a:p>
      </dgm:t>
    </dgm:pt>
    <dgm:pt modelId="{688BB772-FCF6-4406-A68F-5419229E8C50}" type="pres">
      <dgm:prSet presAssocID="{E1C09CF1-08FA-4029-9E61-382F24AA245A}" presName="spacer" presStyleCnt="0"/>
      <dgm:spPr/>
    </dgm:pt>
    <dgm:pt modelId="{182A49E4-5652-4780-BF8C-3637FC16B0F7}" type="pres">
      <dgm:prSet presAssocID="{7649B03A-B08D-40C5-A0A3-9B39C5165A42}" presName="parentText" presStyleLbl="node1" presStyleIdx="9" presStyleCnt="10">
        <dgm:presLayoutVars>
          <dgm:chMax val="0"/>
          <dgm:bulletEnabled val="1"/>
        </dgm:presLayoutVars>
      </dgm:prSet>
      <dgm:spPr/>
      <dgm:t>
        <a:bodyPr/>
        <a:lstStyle/>
        <a:p>
          <a:endParaRPr lang="en-US"/>
        </a:p>
      </dgm:t>
    </dgm:pt>
  </dgm:ptLst>
  <dgm:cxnLst>
    <dgm:cxn modelId="{2B1C6B74-C86D-4408-A4B6-4384B1D56525}" srcId="{3CE7C86B-C82E-4BAF-8BF1-495A2632C942}" destId="{C6A4A4AA-D845-48CB-B3C3-10F2AA9C6D48}" srcOrd="6" destOrd="0" parTransId="{A14F82BB-20F3-40B8-98D3-ED46D011DBC0}" sibTransId="{3A33212D-21C9-4CD2-8021-9D9B72C38BB2}"/>
    <dgm:cxn modelId="{BF801745-BC84-4F6A-8981-94EE815D1BF8}" type="presOf" srcId="{5C1251D8-7CD4-4465-993A-C4F4047A9C89}" destId="{74199BBF-C536-48F3-B8CF-9021ADA7EC8E}" srcOrd="0" destOrd="0" presId="urn:microsoft.com/office/officeart/2005/8/layout/vList2"/>
    <dgm:cxn modelId="{7F77DBCF-CA05-4A3C-AFEE-04C835ACC3F7}" srcId="{3CE7C86B-C82E-4BAF-8BF1-495A2632C942}" destId="{517DC878-B73F-4A61-8853-2D766E826B52}" srcOrd="8" destOrd="0" parTransId="{908A968F-2C52-4091-B53F-BBECB2B88BEA}" sibTransId="{E1C09CF1-08FA-4029-9E61-382F24AA245A}"/>
    <dgm:cxn modelId="{F549A4E6-DB06-438D-902A-21C779E4B4FE}" type="presOf" srcId="{E4D6D6FE-3057-4B6B-A13E-69603A90BEE1}" destId="{614BCA84-43E6-4B62-BBD2-C56048C4AE16}" srcOrd="0" destOrd="0" presId="urn:microsoft.com/office/officeart/2005/8/layout/vList2"/>
    <dgm:cxn modelId="{C09ED904-7101-4872-BD22-374224B65BEB}" type="presOf" srcId="{3CE7C86B-C82E-4BAF-8BF1-495A2632C942}" destId="{47C0AB4B-5BA4-463E-B95F-99EF28CF473D}" srcOrd="0" destOrd="0" presId="urn:microsoft.com/office/officeart/2005/8/layout/vList2"/>
    <dgm:cxn modelId="{95C157D8-0947-4D3B-AE4D-46D420886483}" srcId="{3CE7C86B-C82E-4BAF-8BF1-495A2632C942}" destId="{6A4ACDA0-295D-4629-8B03-95AEBB65E111}" srcOrd="7" destOrd="0" parTransId="{EC48133D-658B-4196-9F79-001D69664CCA}" sibTransId="{D9B4CAD2-95C0-4599-AF01-B6410F6AE022}"/>
    <dgm:cxn modelId="{8186F01F-FFA5-4AB3-8E2C-381C50102B75}" srcId="{3CE7C86B-C82E-4BAF-8BF1-495A2632C942}" destId="{5C1251D8-7CD4-4465-993A-C4F4047A9C89}" srcOrd="1" destOrd="0" parTransId="{3C647745-B40D-43A7-9FAC-F1966EA8FE0D}" sibTransId="{C7DD961A-0314-4C24-B77F-6D18BD26CFD2}"/>
    <dgm:cxn modelId="{DDD94580-FAE8-4AD8-8489-B40286572131}" type="presOf" srcId="{EFDD82A0-9C4E-4CE3-AB2F-2E3C449C9A10}" destId="{3C100AD5-754E-4E11-A488-103ACD740FFA}" srcOrd="0" destOrd="0" presId="urn:microsoft.com/office/officeart/2005/8/layout/vList2"/>
    <dgm:cxn modelId="{4EB82414-D139-4605-B3E8-781C6CF1D740}" type="presOf" srcId="{47C710D8-A6B5-4227-8391-9EB6F6625368}" destId="{B7EB15FA-5300-47B9-ADCB-B75A9C0F070B}" srcOrd="0" destOrd="0" presId="urn:microsoft.com/office/officeart/2005/8/layout/vList2"/>
    <dgm:cxn modelId="{87D807D8-6CD1-4A16-A24A-526AAFC41069}" srcId="{3CE7C86B-C82E-4BAF-8BF1-495A2632C942}" destId="{47C710D8-A6B5-4227-8391-9EB6F6625368}" srcOrd="4" destOrd="0" parTransId="{EB803118-27A1-41FD-B291-A2410AACE570}" sibTransId="{DCB3E58A-8FD1-4FA0-8F2B-CB7F9FD2F05D}"/>
    <dgm:cxn modelId="{688F1DA9-5CB7-419D-B2F1-41470779FA23}" type="presOf" srcId="{9305EBB7-913A-4ED1-94F5-A733AF6EF942}" destId="{BA4A7D30-D345-4E8F-9F2C-7D442E1EFE09}" srcOrd="0" destOrd="0" presId="urn:microsoft.com/office/officeart/2005/8/layout/vList2"/>
    <dgm:cxn modelId="{05189D49-E1FD-435A-8CC0-A891975962CF}" srcId="{3CE7C86B-C82E-4BAF-8BF1-495A2632C942}" destId="{9305EBB7-913A-4ED1-94F5-A733AF6EF942}" srcOrd="2" destOrd="0" parTransId="{5D61FCDB-B245-4D97-BDE9-950C0560CE0B}" sibTransId="{A2D6BCDD-0C06-4534-AB4D-B3D2765B4074}"/>
    <dgm:cxn modelId="{3810965A-8F8A-484C-9590-6D01DC968B6D}" type="presOf" srcId="{7649B03A-B08D-40C5-A0A3-9B39C5165A42}" destId="{182A49E4-5652-4780-BF8C-3637FC16B0F7}" srcOrd="0" destOrd="0" presId="urn:microsoft.com/office/officeart/2005/8/layout/vList2"/>
    <dgm:cxn modelId="{90097EEE-3286-4F4D-B83D-5E5A81DEF99B}" type="presOf" srcId="{C6A4A4AA-D845-48CB-B3C3-10F2AA9C6D48}" destId="{E849E8CD-B314-4829-A680-A0BA73FB8676}" srcOrd="0" destOrd="0" presId="urn:microsoft.com/office/officeart/2005/8/layout/vList2"/>
    <dgm:cxn modelId="{5AE30CF7-7057-4EED-B970-B8CABEC78CAB}" srcId="{3CE7C86B-C82E-4BAF-8BF1-495A2632C942}" destId="{E4D6D6FE-3057-4B6B-A13E-69603A90BEE1}" srcOrd="3" destOrd="0" parTransId="{41AACE26-4BBF-459B-83CA-F8D5BDFF231F}" sibTransId="{D8F2B6CE-7515-45DC-B8CE-8BF9330C9370}"/>
    <dgm:cxn modelId="{4BAB1E04-032C-4954-8063-7032AF7379B2}" type="presOf" srcId="{517DC878-B73F-4A61-8853-2D766E826B52}" destId="{743CD569-DF29-4C52-8A19-F5A80794E208}" srcOrd="0" destOrd="0" presId="urn:microsoft.com/office/officeart/2005/8/layout/vList2"/>
    <dgm:cxn modelId="{67669E87-0AF6-48CC-A481-B548BB729C11}" srcId="{3CE7C86B-C82E-4BAF-8BF1-495A2632C942}" destId="{EFDD82A0-9C4E-4CE3-AB2F-2E3C449C9A10}" srcOrd="0" destOrd="0" parTransId="{EC0BB90E-599E-45E2-8304-28EE346D967A}" sibTransId="{BBBBF6E0-BB8C-4FB7-93F3-3AC8ECE7A9FB}"/>
    <dgm:cxn modelId="{05B1902C-F4DA-427C-9BCA-773DA3F0206F}" srcId="{3CE7C86B-C82E-4BAF-8BF1-495A2632C942}" destId="{1F2E7440-A5DE-4AFF-B643-C16DF6A8C94D}" srcOrd="5" destOrd="0" parTransId="{CD0630CC-22F7-43F3-B4F1-A6A918363240}" sibTransId="{C1B9E38E-C20F-4B9F-9F6C-536B19400C4C}"/>
    <dgm:cxn modelId="{83F43CF6-554D-4A6B-BB5E-71964C570155}" srcId="{3CE7C86B-C82E-4BAF-8BF1-495A2632C942}" destId="{7649B03A-B08D-40C5-A0A3-9B39C5165A42}" srcOrd="9" destOrd="0" parTransId="{9DDA46BE-ADEC-4776-B293-43783AA6556B}" sibTransId="{59960898-C2A5-44E1-ABFE-CF8CBD2256E4}"/>
    <dgm:cxn modelId="{77EA6CDC-83CE-487C-94B0-A8A8EBD7829F}" type="presOf" srcId="{6A4ACDA0-295D-4629-8B03-95AEBB65E111}" destId="{6E2C3C20-561D-4D13-A9A1-D16807AF0054}" srcOrd="0" destOrd="0" presId="urn:microsoft.com/office/officeart/2005/8/layout/vList2"/>
    <dgm:cxn modelId="{F4B5513C-BC4C-44B7-9D55-AB0EB0FAD2C9}" type="presOf" srcId="{1F2E7440-A5DE-4AFF-B643-C16DF6A8C94D}" destId="{8604C970-8854-447A-9278-C40F29784E42}" srcOrd="0" destOrd="0" presId="urn:microsoft.com/office/officeart/2005/8/layout/vList2"/>
    <dgm:cxn modelId="{91A0D18D-B5CF-46EC-80B6-40850C22F68F}" type="presParOf" srcId="{47C0AB4B-5BA4-463E-B95F-99EF28CF473D}" destId="{3C100AD5-754E-4E11-A488-103ACD740FFA}" srcOrd="0" destOrd="0" presId="urn:microsoft.com/office/officeart/2005/8/layout/vList2"/>
    <dgm:cxn modelId="{00D3DF34-D430-4E58-9FD4-4820169504EC}" type="presParOf" srcId="{47C0AB4B-5BA4-463E-B95F-99EF28CF473D}" destId="{AB52B008-C5A0-4411-95BD-D5EC0D2E3B8D}" srcOrd="1" destOrd="0" presId="urn:microsoft.com/office/officeart/2005/8/layout/vList2"/>
    <dgm:cxn modelId="{EB18B655-3BA3-44E6-8572-FB74DAE01012}" type="presParOf" srcId="{47C0AB4B-5BA4-463E-B95F-99EF28CF473D}" destId="{74199BBF-C536-48F3-B8CF-9021ADA7EC8E}" srcOrd="2" destOrd="0" presId="urn:microsoft.com/office/officeart/2005/8/layout/vList2"/>
    <dgm:cxn modelId="{4D2BBCEB-19C2-4C00-ACAE-91A70B7AC71D}" type="presParOf" srcId="{47C0AB4B-5BA4-463E-B95F-99EF28CF473D}" destId="{015BE3B2-8B51-49CC-9741-D8E0A6188204}" srcOrd="3" destOrd="0" presId="urn:microsoft.com/office/officeart/2005/8/layout/vList2"/>
    <dgm:cxn modelId="{F2EA4A72-B9FB-4A61-A5AC-74CC4AE82517}" type="presParOf" srcId="{47C0AB4B-5BA4-463E-B95F-99EF28CF473D}" destId="{BA4A7D30-D345-4E8F-9F2C-7D442E1EFE09}" srcOrd="4" destOrd="0" presId="urn:microsoft.com/office/officeart/2005/8/layout/vList2"/>
    <dgm:cxn modelId="{AAF2071A-8C5C-433F-A5EB-51AEC6D408B8}" type="presParOf" srcId="{47C0AB4B-5BA4-463E-B95F-99EF28CF473D}" destId="{F05638AB-2D36-4A44-BFEA-324950974D6C}" srcOrd="5" destOrd="0" presId="urn:microsoft.com/office/officeart/2005/8/layout/vList2"/>
    <dgm:cxn modelId="{A49353D9-9F7F-4FBF-9B90-B7A1B5EF7EEF}" type="presParOf" srcId="{47C0AB4B-5BA4-463E-B95F-99EF28CF473D}" destId="{614BCA84-43E6-4B62-BBD2-C56048C4AE16}" srcOrd="6" destOrd="0" presId="urn:microsoft.com/office/officeart/2005/8/layout/vList2"/>
    <dgm:cxn modelId="{B11FE26E-0919-4871-839B-058CD485A142}" type="presParOf" srcId="{47C0AB4B-5BA4-463E-B95F-99EF28CF473D}" destId="{734838CB-4FB0-4664-8A5F-F2FF7A985A79}" srcOrd="7" destOrd="0" presId="urn:microsoft.com/office/officeart/2005/8/layout/vList2"/>
    <dgm:cxn modelId="{9A84381A-1F54-4DAF-9BB7-E7990B85E702}" type="presParOf" srcId="{47C0AB4B-5BA4-463E-B95F-99EF28CF473D}" destId="{B7EB15FA-5300-47B9-ADCB-B75A9C0F070B}" srcOrd="8" destOrd="0" presId="urn:microsoft.com/office/officeart/2005/8/layout/vList2"/>
    <dgm:cxn modelId="{06CE7612-7971-40BA-91D8-0EF1EE95C3AA}" type="presParOf" srcId="{47C0AB4B-5BA4-463E-B95F-99EF28CF473D}" destId="{6B2B4987-5445-44A8-A4E3-26798A167482}" srcOrd="9" destOrd="0" presId="urn:microsoft.com/office/officeart/2005/8/layout/vList2"/>
    <dgm:cxn modelId="{FFA45259-161C-4830-B7A7-CDCD3593C1F9}" type="presParOf" srcId="{47C0AB4B-5BA4-463E-B95F-99EF28CF473D}" destId="{8604C970-8854-447A-9278-C40F29784E42}" srcOrd="10" destOrd="0" presId="urn:microsoft.com/office/officeart/2005/8/layout/vList2"/>
    <dgm:cxn modelId="{2AC0BA5A-31A9-49EA-95AE-E41E0BBCDAFD}" type="presParOf" srcId="{47C0AB4B-5BA4-463E-B95F-99EF28CF473D}" destId="{F84D512E-172A-4B3D-B1D3-2022FE759B9E}" srcOrd="11" destOrd="0" presId="urn:microsoft.com/office/officeart/2005/8/layout/vList2"/>
    <dgm:cxn modelId="{B1498BB2-955F-41D4-94A7-F43657BB34E9}" type="presParOf" srcId="{47C0AB4B-5BA4-463E-B95F-99EF28CF473D}" destId="{E849E8CD-B314-4829-A680-A0BA73FB8676}" srcOrd="12" destOrd="0" presId="urn:microsoft.com/office/officeart/2005/8/layout/vList2"/>
    <dgm:cxn modelId="{EB3EDEC0-646B-4760-BAFE-DA0AC189D2F7}" type="presParOf" srcId="{47C0AB4B-5BA4-463E-B95F-99EF28CF473D}" destId="{21F5CE66-397E-437E-BB10-542972458AAC}" srcOrd="13" destOrd="0" presId="urn:microsoft.com/office/officeart/2005/8/layout/vList2"/>
    <dgm:cxn modelId="{C95CA59E-812B-4F08-A33F-A7F5415CEAE6}" type="presParOf" srcId="{47C0AB4B-5BA4-463E-B95F-99EF28CF473D}" destId="{6E2C3C20-561D-4D13-A9A1-D16807AF0054}" srcOrd="14" destOrd="0" presId="urn:microsoft.com/office/officeart/2005/8/layout/vList2"/>
    <dgm:cxn modelId="{24E4545B-7AA8-4E57-A722-7DE708509E5F}" type="presParOf" srcId="{47C0AB4B-5BA4-463E-B95F-99EF28CF473D}" destId="{543C3A26-7411-4AF8-A3D5-2BEE1BDC2DA6}" srcOrd="15" destOrd="0" presId="urn:microsoft.com/office/officeart/2005/8/layout/vList2"/>
    <dgm:cxn modelId="{ED4DC62D-BFFF-4C06-8965-19CBA963AB48}" type="presParOf" srcId="{47C0AB4B-5BA4-463E-B95F-99EF28CF473D}" destId="{743CD569-DF29-4C52-8A19-F5A80794E208}" srcOrd="16" destOrd="0" presId="urn:microsoft.com/office/officeart/2005/8/layout/vList2"/>
    <dgm:cxn modelId="{2FA1A03E-8EEB-41A2-A8E8-B5B3EEC18000}" type="presParOf" srcId="{47C0AB4B-5BA4-463E-B95F-99EF28CF473D}" destId="{688BB772-FCF6-4406-A68F-5419229E8C50}" srcOrd="17" destOrd="0" presId="urn:microsoft.com/office/officeart/2005/8/layout/vList2"/>
    <dgm:cxn modelId="{C91A4B2C-EBA1-4386-9955-3F7B03A035A6}" type="presParOf" srcId="{47C0AB4B-5BA4-463E-B95F-99EF28CF473D}" destId="{182A49E4-5652-4780-BF8C-3637FC16B0F7}" srcOrd="18" destOrd="0" presId="urn:microsoft.com/office/officeart/2005/8/layout/vList2"/>
  </dgm:cxnLst>
  <dgm:bg/>
  <dgm:whole/>
  <dgm:extLst>
    <a:ext uri="http://schemas.microsoft.com/office/drawing/2008/diagram">
      <dsp:dataModelExt xmlns:dsp="http://schemas.microsoft.com/office/drawing/2008/diagram" xmlns=""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CE7C86B-C82E-4BAF-8BF1-495A2632C942}" type="doc">
      <dgm:prSet loTypeId="urn:microsoft.com/office/officeart/2005/8/layout/vList2" loCatId="list" qsTypeId="urn:microsoft.com/office/officeart/2005/8/quickstyle/simple1" qsCatId="simple" csTypeId="urn:microsoft.com/office/officeart/2005/8/colors/accent5_2" csCatId="accent5" phldr="1"/>
      <dgm:spPr/>
    </dgm:pt>
    <dgm:pt modelId="{EFDD82A0-9C4E-4CE3-AB2F-2E3C449C9A10}">
      <dgm:prSet phldrT="[Text]"/>
      <dgm:spPr/>
      <dgm:t>
        <a:bodyPr/>
        <a:lstStyle/>
        <a:p>
          <a:pPr algn="ctr"/>
          <a:r>
            <a:rPr lang="en-US" dirty="0" smtClean="0"/>
            <a:t>Applications</a:t>
          </a:r>
          <a:endParaRPr lang="en-US" dirty="0"/>
        </a:p>
      </dgm:t>
    </dgm:pt>
    <dgm:pt modelId="{EC0BB90E-599E-45E2-8304-28EE346D967A}" type="parTrans" cxnId="{67669E87-0AF6-48CC-A481-B548BB729C11}">
      <dgm:prSet/>
      <dgm:spPr/>
      <dgm:t>
        <a:bodyPr/>
        <a:lstStyle/>
        <a:p>
          <a:pPr algn="ctr"/>
          <a:endParaRPr lang="en-US"/>
        </a:p>
      </dgm:t>
    </dgm:pt>
    <dgm:pt modelId="{BBBBF6E0-BB8C-4FB7-93F3-3AC8ECE7A9FB}" type="sibTrans" cxnId="{67669E87-0AF6-48CC-A481-B548BB729C11}">
      <dgm:prSet/>
      <dgm:spPr/>
      <dgm:t>
        <a:bodyPr/>
        <a:lstStyle/>
        <a:p>
          <a:pPr algn="ctr"/>
          <a:endParaRPr lang="en-US"/>
        </a:p>
      </dgm:t>
    </dgm:pt>
    <dgm:pt modelId="{5C1251D8-7CD4-4465-993A-C4F4047A9C89}">
      <dgm:prSet phldrT="[Text]"/>
      <dgm:spPr/>
      <dgm:t>
        <a:bodyPr/>
        <a:lstStyle/>
        <a:p>
          <a:pPr algn="ctr"/>
          <a:r>
            <a:rPr lang="en-US" dirty="0" smtClean="0"/>
            <a:t>Data</a:t>
          </a:r>
          <a:endParaRPr lang="en-US" dirty="0"/>
        </a:p>
      </dgm:t>
    </dgm:pt>
    <dgm:pt modelId="{3C647745-B40D-43A7-9FAC-F1966EA8FE0D}" type="parTrans" cxnId="{8186F01F-FFA5-4AB3-8E2C-381C50102B75}">
      <dgm:prSet/>
      <dgm:spPr/>
      <dgm:t>
        <a:bodyPr/>
        <a:lstStyle/>
        <a:p>
          <a:pPr algn="ctr"/>
          <a:endParaRPr lang="en-US"/>
        </a:p>
      </dgm:t>
    </dgm:pt>
    <dgm:pt modelId="{C7DD961A-0314-4C24-B77F-6D18BD26CFD2}" type="sibTrans" cxnId="{8186F01F-FFA5-4AB3-8E2C-381C50102B75}">
      <dgm:prSet/>
      <dgm:spPr/>
      <dgm:t>
        <a:bodyPr/>
        <a:lstStyle/>
        <a:p>
          <a:pPr algn="ctr"/>
          <a:endParaRPr lang="en-US"/>
        </a:p>
      </dgm:t>
    </dgm:pt>
    <dgm:pt modelId="{9305EBB7-913A-4ED1-94F5-A733AF6EF942}">
      <dgm:prSet phldrT="[Text]"/>
      <dgm:spPr>
        <a:solidFill>
          <a:schemeClr val="bg2"/>
        </a:solidFill>
      </dgm:spPr>
      <dgm:t>
        <a:bodyPr/>
        <a:lstStyle/>
        <a:p>
          <a:pPr algn="ctr"/>
          <a:r>
            <a:rPr lang="en-US" dirty="0" smtClean="0">
              <a:solidFill>
                <a:schemeClr val="tx1"/>
              </a:solidFill>
            </a:rPr>
            <a:t>Runtime</a:t>
          </a:r>
        </a:p>
      </dgm:t>
    </dgm:pt>
    <dgm:pt modelId="{5D61FCDB-B245-4D97-BDE9-950C0560CE0B}" type="parTrans" cxnId="{05189D49-E1FD-435A-8CC0-A891975962CF}">
      <dgm:prSet/>
      <dgm:spPr/>
      <dgm:t>
        <a:bodyPr/>
        <a:lstStyle/>
        <a:p>
          <a:pPr algn="ctr"/>
          <a:endParaRPr lang="en-US"/>
        </a:p>
      </dgm:t>
    </dgm:pt>
    <dgm:pt modelId="{A2D6BCDD-0C06-4534-AB4D-B3D2765B4074}" type="sibTrans" cxnId="{05189D49-E1FD-435A-8CC0-A891975962CF}">
      <dgm:prSet/>
      <dgm:spPr/>
      <dgm:t>
        <a:bodyPr/>
        <a:lstStyle/>
        <a:p>
          <a:pPr algn="ctr"/>
          <a:endParaRPr lang="en-US"/>
        </a:p>
      </dgm:t>
    </dgm:pt>
    <dgm:pt modelId="{E4D6D6FE-3057-4B6B-A13E-69603A90BEE1}">
      <dgm:prSet phldrT="[Text]"/>
      <dgm:spPr>
        <a:solidFill>
          <a:schemeClr val="bg2"/>
        </a:solidFill>
      </dgm:spPr>
      <dgm:t>
        <a:bodyPr/>
        <a:lstStyle/>
        <a:p>
          <a:pPr algn="ctr"/>
          <a:r>
            <a:rPr lang="en-US" dirty="0" smtClean="0">
              <a:solidFill>
                <a:schemeClr val="tx1"/>
              </a:solidFill>
            </a:rPr>
            <a:t>Middleware</a:t>
          </a:r>
        </a:p>
      </dgm:t>
    </dgm:pt>
    <dgm:pt modelId="{41AACE26-4BBF-459B-83CA-F8D5BDFF231F}" type="parTrans" cxnId="{5AE30CF7-7057-4EED-B970-B8CABEC78CAB}">
      <dgm:prSet/>
      <dgm:spPr/>
      <dgm:t>
        <a:bodyPr/>
        <a:lstStyle/>
        <a:p>
          <a:pPr algn="ctr"/>
          <a:endParaRPr lang="en-US"/>
        </a:p>
      </dgm:t>
    </dgm:pt>
    <dgm:pt modelId="{D8F2B6CE-7515-45DC-B8CE-8BF9330C9370}" type="sibTrans" cxnId="{5AE30CF7-7057-4EED-B970-B8CABEC78CAB}">
      <dgm:prSet/>
      <dgm:spPr/>
      <dgm:t>
        <a:bodyPr/>
        <a:lstStyle/>
        <a:p>
          <a:pPr algn="ctr"/>
          <a:endParaRPr lang="en-US"/>
        </a:p>
      </dgm:t>
    </dgm:pt>
    <dgm:pt modelId="{47C710D8-A6B5-4227-8391-9EB6F6625368}">
      <dgm:prSet phldrT="[Text]"/>
      <dgm:spPr>
        <a:solidFill>
          <a:schemeClr val="bg2"/>
        </a:solidFill>
      </dgm:spPr>
      <dgm:t>
        <a:bodyPr/>
        <a:lstStyle/>
        <a:p>
          <a:pPr algn="ctr"/>
          <a:r>
            <a:rPr lang="en-US" dirty="0" smtClean="0">
              <a:solidFill>
                <a:schemeClr val="tx1"/>
              </a:solidFill>
            </a:rPr>
            <a:t>Database</a:t>
          </a:r>
        </a:p>
      </dgm:t>
    </dgm:pt>
    <dgm:pt modelId="{EB803118-27A1-41FD-B291-A2410AACE570}" type="parTrans" cxnId="{87D807D8-6CD1-4A16-A24A-526AAFC41069}">
      <dgm:prSet/>
      <dgm:spPr/>
      <dgm:t>
        <a:bodyPr/>
        <a:lstStyle/>
        <a:p>
          <a:pPr algn="ctr"/>
          <a:endParaRPr lang="en-US"/>
        </a:p>
      </dgm:t>
    </dgm:pt>
    <dgm:pt modelId="{DCB3E58A-8FD1-4FA0-8F2B-CB7F9FD2F05D}" type="sibTrans" cxnId="{87D807D8-6CD1-4A16-A24A-526AAFC41069}">
      <dgm:prSet/>
      <dgm:spPr/>
      <dgm:t>
        <a:bodyPr/>
        <a:lstStyle/>
        <a:p>
          <a:pPr algn="ctr"/>
          <a:endParaRPr lang="en-US"/>
        </a:p>
      </dgm:t>
    </dgm:pt>
    <dgm:pt modelId="{1F2E7440-A5DE-4AFF-B643-C16DF6A8C94D}">
      <dgm:prSet phldrT="[Text]"/>
      <dgm:spPr>
        <a:solidFill>
          <a:schemeClr val="bg2"/>
        </a:solidFill>
      </dgm:spPr>
      <dgm:t>
        <a:bodyPr/>
        <a:lstStyle/>
        <a:p>
          <a:pPr algn="ctr"/>
          <a:r>
            <a:rPr lang="en-US" dirty="0" smtClean="0">
              <a:solidFill>
                <a:schemeClr val="tx1"/>
              </a:solidFill>
            </a:rPr>
            <a:t>O/S</a:t>
          </a:r>
        </a:p>
      </dgm:t>
    </dgm:pt>
    <dgm:pt modelId="{CD0630CC-22F7-43F3-B4F1-A6A918363240}" type="parTrans" cxnId="{05B1902C-F4DA-427C-9BCA-773DA3F0206F}">
      <dgm:prSet/>
      <dgm:spPr/>
      <dgm:t>
        <a:bodyPr/>
        <a:lstStyle/>
        <a:p>
          <a:pPr algn="ctr"/>
          <a:endParaRPr lang="en-US"/>
        </a:p>
      </dgm:t>
    </dgm:pt>
    <dgm:pt modelId="{C1B9E38E-C20F-4B9F-9F6C-536B19400C4C}" type="sibTrans" cxnId="{05B1902C-F4DA-427C-9BCA-773DA3F0206F}">
      <dgm:prSet/>
      <dgm:spPr/>
      <dgm:t>
        <a:bodyPr/>
        <a:lstStyle/>
        <a:p>
          <a:pPr algn="ctr"/>
          <a:endParaRPr lang="en-US"/>
        </a:p>
      </dgm:t>
    </dgm:pt>
    <dgm:pt modelId="{C6A4A4AA-D845-48CB-B3C3-10F2AA9C6D48}">
      <dgm:prSet phldrT="[Text]"/>
      <dgm:spPr>
        <a:solidFill>
          <a:schemeClr val="bg2"/>
        </a:solidFill>
      </dgm:spPr>
      <dgm:t>
        <a:bodyPr/>
        <a:lstStyle/>
        <a:p>
          <a:pPr algn="ctr"/>
          <a:r>
            <a:rPr lang="en-US" dirty="0" smtClean="0">
              <a:solidFill>
                <a:schemeClr val="tx1"/>
              </a:solidFill>
            </a:rPr>
            <a:t>Virtualization</a:t>
          </a:r>
        </a:p>
      </dgm:t>
    </dgm:pt>
    <dgm:pt modelId="{A14F82BB-20F3-40B8-98D3-ED46D011DBC0}" type="parTrans" cxnId="{2B1C6B74-C86D-4408-A4B6-4384B1D56525}">
      <dgm:prSet/>
      <dgm:spPr/>
      <dgm:t>
        <a:bodyPr/>
        <a:lstStyle/>
        <a:p>
          <a:pPr algn="ctr"/>
          <a:endParaRPr lang="en-US"/>
        </a:p>
      </dgm:t>
    </dgm:pt>
    <dgm:pt modelId="{3A33212D-21C9-4CD2-8021-9D9B72C38BB2}" type="sibTrans" cxnId="{2B1C6B74-C86D-4408-A4B6-4384B1D56525}">
      <dgm:prSet/>
      <dgm:spPr/>
      <dgm:t>
        <a:bodyPr/>
        <a:lstStyle/>
        <a:p>
          <a:pPr algn="ctr"/>
          <a:endParaRPr lang="en-US"/>
        </a:p>
      </dgm:t>
    </dgm:pt>
    <dgm:pt modelId="{6A4ACDA0-295D-4629-8B03-95AEBB65E111}">
      <dgm:prSet phldrT="[Text]"/>
      <dgm:spPr>
        <a:solidFill>
          <a:schemeClr val="bg2"/>
        </a:solidFill>
      </dgm:spPr>
      <dgm:t>
        <a:bodyPr/>
        <a:lstStyle/>
        <a:p>
          <a:pPr algn="ctr"/>
          <a:r>
            <a:rPr lang="en-US" dirty="0" smtClean="0">
              <a:solidFill>
                <a:schemeClr val="tx1"/>
              </a:solidFill>
            </a:rPr>
            <a:t>Servers</a:t>
          </a:r>
        </a:p>
      </dgm:t>
    </dgm:pt>
    <dgm:pt modelId="{EC48133D-658B-4196-9F79-001D69664CCA}" type="parTrans" cxnId="{95C157D8-0947-4D3B-AE4D-46D420886483}">
      <dgm:prSet/>
      <dgm:spPr/>
      <dgm:t>
        <a:bodyPr/>
        <a:lstStyle/>
        <a:p>
          <a:pPr algn="ctr"/>
          <a:endParaRPr lang="en-US"/>
        </a:p>
      </dgm:t>
    </dgm:pt>
    <dgm:pt modelId="{D9B4CAD2-95C0-4599-AF01-B6410F6AE022}" type="sibTrans" cxnId="{95C157D8-0947-4D3B-AE4D-46D420886483}">
      <dgm:prSet/>
      <dgm:spPr/>
      <dgm:t>
        <a:bodyPr/>
        <a:lstStyle/>
        <a:p>
          <a:pPr algn="ctr"/>
          <a:endParaRPr lang="en-US"/>
        </a:p>
      </dgm:t>
    </dgm:pt>
    <dgm:pt modelId="{517DC878-B73F-4A61-8853-2D766E826B52}">
      <dgm:prSet phldrT="[Text]"/>
      <dgm:spPr>
        <a:solidFill>
          <a:schemeClr val="bg2"/>
        </a:solidFill>
      </dgm:spPr>
      <dgm:t>
        <a:bodyPr/>
        <a:lstStyle/>
        <a:p>
          <a:pPr algn="ctr"/>
          <a:r>
            <a:rPr lang="en-US" dirty="0" smtClean="0">
              <a:solidFill>
                <a:schemeClr val="tx1"/>
              </a:solidFill>
            </a:rPr>
            <a:t>Storage</a:t>
          </a:r>
        </a:p>
      </dgm:t>
    </dgm:pt>
    <dgm:pt modelId="{908A968F-2C52-4091-B53F-BBECB2B88BEA}" type="parTrans" cxnId="{7F77DBCF-CA05-4A3C-AFEE-04C835ACC3F7}">
      <dgm:prSet/>
      <dgm:spPr/>
      <dgm:t>
        <a:bodyPr/>
        <a:lstStyle/>
        <a:p>
          <a:pPr algn="ctr"/>
          <a:endParaRPr lang="en-US"/>
        </a:p>
      </dgm:t>
    </dgm:pt>
    <dgm:pt modelId="{E1C09CF1-08FA-4029-9E61-382F24AA245A}" type="sibTrans" cxnId="{7F77DBCF-CA05-4A3C-AFEE-04C835ACC3F7}">
      <dgm:prSet/>
      <dgm:spPr/>
      <dgm:t>
        <a:bodyPr/>
        <a:lstStyle/>
        <a:p>
          <a:pPr algn="ctr"/>
          <a:endParaRPr lang="en-US"/>
        </a:p>
      </dgm:t>
    </dgm:pt>
    <dgm:pt modelId="{4FD4D7E7-AA36-48DB-9AC3-D45BF5CCF83F}">
      <dgm:prSet phldrT="[Text]"/>
      <dgm:spPr>
        <a:solidFill>
          <a:schemeClr val="bg2"/>
        </a:solidFill>
      </dgm:spPr>
      <dgm:t>
        <a:bodyPr/>
        <a:lstStyle/>
        <a:p>
          <a:pPr algn="ctr"/>
          <a:r>
            <a:rPr lang="en-US" dirty="0" smtClean="0">
              <a:solidFill>
                <a:schemeClr val="tx1"/>
              </a:solidFill>
            </a:rPr>
            <a:t>Networking</a:t>
          </a:r>
        </a:p>
      </dgm:t>
    </dgm:pt>
    <dgm:pt modelId="{817F7CE8-D2A9-440C-A969-1B8D6DD0F37B}" type="parTrans" cxnId="{008EE5DE-DED4-492D-9284-B88BAF90A186}">
      <dgm:prSet/>
      <dgm:spPr/>
      <dgm:t>
        <a:bodyPr/>
        <a:lstStyle/>
        <a:p>
          <a:endParaRPr lang="en-US"/>
        </a:p>
      </dgm:t>
    </dgm:pt>
    <dgm:pt modelId="{D90FC3DB-7987-4CD3-85AF-3A2BBE7E72CF}" type="sibTrans" cxnId="{008EE5DE-DED4-492D-9284-B88BAF90A186}">
      <dgm:prSet/>
      <dgm:spPr/>
      <dgm:t>
        <a:bodyPr/>
        <a:lstStyle/>
        <a:p>
          <a:endParaRPr lang="en-US"/>
        </a:p>
      </dgm:t>
    </dgm:pt>
    <dgm:pt modelId="{47C0AB4B-5BA4-463E-B95F-99EF28CF473D}" type="pres">
      <dgm:prSet presAssocID="{3CE7C86B-C82E-4BAF-8BF1-495A2632C942}" presName="linear" presStyleCnt="0">
        <dgm:presLayoutVars>
          <dgm:animLvl val="lvl"/>
          <dgm:resizeHandles val="exact"/>
        </dgm:presLayoutVars>
      </dgm:prSet>
      <dgm:spPr/>
    </dgm:pt>
    <dgm:pt modelId="{3C100AD5-754E-4E11-A488-103ACD740FFA}" type="pres">
      <dgm:prSet presAssocID="{EFDD82A0-9C4E-4CE3-AB2F-2E3C449C9A10}" presName="parentText" presStyleLbl="node1" presStyleIdx="0" presStyleCnt="10">
        <dgm:presLayoutVars>
          <dgm:chMax val="0"/>
          <dgm:bulletEnabled val="1"/>
        </dgm:presLayoutVars>
      </dgm:prSet>
      <dgm:spPr/>
      <dgm:t>
        <a:bodyPr/>
        <a:lstStyle/>
        <a:p>
          <a:endParaRPr lang="en-US"/>
        </a:p>
      </dgm:t>
    </dgm:pt>
    <dgm:pt modelId="{AB52B008-C5A0-4411-95BD-D5EC0D2E3B8D}" type="pres">
      <dgm:prSet presAssocID="{BBBBF6E0-BB8C-4FB7-93F3-3AC8ECE7A9FB}" presName="spacer" presStyleCnt="0"/>
      <dgm:spPr/>
    </dgm:pt>
    <dgm:pt modelId="{74199BBF-C536-48F3-B8CF-9021ADA7EC8E}" type="pres">
      <dgm:prSet presAssocID="{5C1251D8-7CD4-4465-993A-C4F4047A9C89}" presName="parentText" presStyleLbl="node1" presStyleIdx="1" presStyleCnt="10">
        <dgm:presLayoutVars>
          <dgm:chMax val="0"/>
          <dgm:bulletEnabled val="1"/>
        </dgm:presLayoutVars>
      </dgm:prSet>
      <dgm:spPr/>
      <dgm:t>
        <a:bodyPr/>
        <a:lstStyle/>
        <a:p>
          <a:endParaRPr lang="en-US"/>
        </a:p>
      </dgm:t>
    </dgm:pt>
    <dgm:pt modelId="{015BE3B2-8B51-49CC-9741-D8E0A6188204}" type="pres">
      <dgm:prSet presAssocID="{C7DD961A-0314-4C24-B77F-6D18BD26CFD2}" presName="spacer" presStyleCnt="0"/>
      <dgm:spPr/>
    </dgm:pt>
    <dgm:pt modelId="{BA4A7D30-D345-4E8F-9F2C-7D442E1EFE09}" type="pres">
      <dgm:prSet presAssocID="{9305EBB7-913A-4ED1-94F5-A733AF6EF942}" presName="parentText" presStyleLbl="node1" presStyleIdx="2" presStyleCnt="10">
        <dgm:presLayoutVars>
          <dgm:chMax val="0"/>
          <dgm:bulletEnabled val="1"/>
        </dgm:presLayoutVars>
      </dgm:prSet>
      <dgm:spPr/>
      <dgm:t>
        <a:bodyPr/>
        <a:lstStyle/>
        <a:p>
          <a:endParaRPr lang="en-US"/>
        </a:p>
      </dgm:t>
    </dgm:pt>
    <dgm:pt modelId="{F05638AB-2D36-4A44-BFEA-324950974D6C}" type="pres">
      <dgm:prSet presAssocID="{A2D6BCDD-0C06-4534-AB4D-B3D2765B4074}" presName="spacer" presStyleCnt="0"/>
      <dgm:spPr/>
    </dgm:pt>
    <dgm:pt modelId="{614BCA84-43E6-4B62-BBD2-C56048C4AE16}" type="pres">
      <dgm:prSet presAssocID="{E4D6D6FE-3057-4B6B-A13E-69603A90BEE1}" presName="parentText" presStyleLbl="node1" presStyleIdx="3" presStyleCnt="10">
        <dgm:presLayoutVars>
          <dgm:chMax val="0"/>
          <dgm:bulletEnabled val="1"/>
        </dgm:presLayoutVars>
      </dgm:prSet>
      <dgm:spPr/>
      <dgm:t>
        <a:bodyPr/>
        <a:lstStyle/>
        <a:p>
          <a:endParaRPr lang="en-US"/>
        </a:p>
      </dgm:t>
    </dgm:pt>
    <dgm:pt modelId="{734838CB-4FB0-4664-8A5F-F2FF7A985A79}" type="pres">
      <dgm:prSet presAssocID="{D8F2B6CE-7515-45DC-B8CE-8BF9330C9370}" presName="spacer" presStyleCnt="0"/>
      <dgm:spPr/>
    </dgm:pt>
    <dgm:pt modelId="{B7EB15FA-5300-47B9-ADCB-B75A9C0F070B}" type="pres">
      <dgm:prSet presAssocID="{47C710D8-A6B5-4227-8391-9EB6F6625368}" presName="parentText" presStyleLbl="node1" presStyleIdx="4" presStyleCnt="10">
        <dgm:presLayoutVars>
          <dgm:chMax val="0"/>
          <dgm:bulletEnabled val="1"/>
        </dgm:presLayoutVars>
      </dgm:prSet>
      <dgm:spPr/>
      <dgm:t>
        <a:bodyPr/>
        <a:lstStyle/>
        <a:p>
          <a:endParaRPr lang="en-US"/>
        </a:p>
      </dgm:t>
    </dgm:pt>
    <dgm:pt modelId="{6B2B4987-5445-44A8-A4E3-26798A167482}" type="pres">
      <dgm:prSet presAssocID="{DCB3E58A-8FD1-4FA0-8F2B-CB7F9FD2F05D}" presName="spacer" presStyleCnt="0"/>
      <dgm:spPr/>
    </dgm:pt>
    <dgm:pt modelId="{8604C970-8854-447A-9278-C40F29784E42}" type="pres">
      <dgm:prSet presAssocID="{1F2E7440-A5DE-4AFF-B643-C16DF6A8C94D}" presName="parentText" presStyleLbl="node1" presStyleIdx="5" presStyleCnt="10">
        <dgm:presLayoutVars>
          <dgm:chMax val="0"/>
          <dgm:bulletEnabled val="1"/>
        </dgm:presLayoutVars>
      </dgm:prSet>
      <dgm:spPr/>
      <dgm:t>
        <a:bodyPr/>
        <a:lstStyle/>
        <a:p>
          <a:endParaRPr lang="en-US"/>
        </a:p>
      </dgm:t>
    </dgm:pt>
    <dgm:pt modelId="{F84D512E-172A-4B3D-B1D3-2022FE759B9E}" type="pres">
      <dgm:prSet presAssocID="{C1B9E38E-C20F-4B9F-9F6C-536B19400C4C}" presName="spacer" presStyleCnt="0"/>
      <dgm:spPr/>
    </dgm:pt>
    <dgm:pt modelId="{E849E8CD-B314-4829-A680-A0BA73FB8676}" type="pres">
      <dgm:prSet presAssocID="{C6A4A4AA-D845-48CB-B3C3-10F2AA9C6D48}" presName="parentText" presStyleLbl="node1" presStyleIdx="6" presStyleCnt="10">
        <dgm:presLayoutVars>
          <dgm:chMax val="0"/>
          <dgm:bulletEnabled val="1"/>
        </dgm:presLayoutVars>
      </dgm:prSet>
      <dgm:spPr/>
      <dgm:t>
        <a:bodyPr/>
        <a:lstStyle/>
        <a:p>
          <a:endParaRPr lang="en-US"/>
        </a:p>
      </dgm:t>
    </dgm:pt>
    <dgm:pt modelId="{21F5CE66-397E-437E-BB10-542972458AAC}" type="pres">
      <dgm:prSet presAssocID="{3A33212D-21C9-4CD2-8021-9D9B72C38BB2}" presName="spacer" presStyleCnt="0"/>
      <dgm:spPr/>
    </dgm:pt>
    <dgm:pt modelId="{6E2C3C20-561D-4D13-A9A1-D16807AF0054}" type="pres">
      <dgm:prSet presAssocID="{6A4ACDA0-295D-4629-8B03-95AEBB65E111}" presName="parentText" presStyleLbl="node1" presStyleIdx="7" presStyleCnt="10">
        <dgm:presLayoutVars>
          <dgm:chMax val="0"/>
          <dgm:bulletEnabled val="1"/>
        </dgm:presLayoutVars>
      </dgm:prSet>
      <dgm:spPr/>
      <dgm:t>
        <a:bodyPr/>
        <a:lstStyle/>
        <a:p>
          <a:endParaRPr lang="en-US"/>
        </a:p>
      </dgm:t>
    </dgm:pt>
    <dgm:pt modelId="{543C3A26-7411-4AF8-A3D5-2BEE1BDC2DA6}" type="pres">
      <dgm:prSet presAssocID="{D9B4CAD2-95C0-4599-AF01-B6410F6AE022}" presName="spacer" presStyleCnt="0"/>
      <dgm:spPr/>
    </dgm:pt>
    <dgm:pt modelId="{743CD569-DF29-4C52-8A19-F5A80794E208}" type="pres">
      <dgm:prSet presAssocID="{517DC878-B73F-4A61-8853-2D766E826B52}" presName="parentText" presStyleLbl="node1" presStyleIdx="8" presStyleCnt="10">
        <dgm:presLayoutVars>
          <dgm:chMax val="0"/>
          <dgm:bulletEnabled val="1"/>
        </dgm:presLayoutVars>
      </dgm:prSet>
      <dgm:spPr/>
      <dgm:t>
        <a:bodyPr/>
        <a:lstStyle/>
        <a:p>
          <a:endParaRPr lang="en-US"/>
        </a:p>
      </dgm:t>
    </dgm:pt>
    <dgm:pt modelId="{225D24BD-CF44-492F-B887-12EB29FCB6F4}" type="pres">
      <dgm:prSet presAssocID="{E1C09CF1-08FA-4029-9E61-382F24AA245A}" presName="spacer" presStyleCnt="0"/>
      <dgm:spPr/>
    </dgm:pt>
    <dgm:pt modelId="{EE6B6C1F-7B88-41CB-AB7B-CB65671E65F8}" type="pres">
      <dgm:prSet presAssocID="{4FD4D7E7-AA36-48DB-9AC3-D45BF5CCF83F}" presName="parentText" presStyleLbl="node1" presStyleIdx="9" presStyleCnt="10">
        <dgm:presLayoutVars>
          <dgm:chMax val="0"/>
          <dgm:bulletEnabled val="1"/>
        </dgm:presLayoutVars>
      </dgm:prSet>
      <dgm:spPr/>
      <dgm:t>
        <a:bodyPr/>
        <a:lstStyle/>
        <a:p>
          <a:endParaRPr lang="en-US"/>
        </a:p>
      </dgm:t>
    </dgm:pt>
  </dgm:ptLst>
  <dgm:cxnLst>
    <dgm:cxn modelId="{2B245359-83F1-4380-8284-15A0426414F5}" type="presOf" srcId="{1F2E7440-A5DE-4AFF-B643-C16DF6A8C94D}" destId="{8604C970-8854-447A-9278-C40F29784E42}" srcOrd="0" destOrd="0" presId="urn:microsoft.com/office/officeart/2005/8/layout/vList2"/>
    <dgm:cxn modelId="{2B1C6B74-C86D-4408-A4B6-4384B1D56525}" srcId="{3CE7C86B-C82E-4BAF-8BF1-495A2632C942}" destId="{C6A4A4AA-D845-48CB-B3C3-10F2AA9C6D48}" srcOrd="6" destOrd="0" parTransId="{A14F82BB-20F3-40B8-98D3-ED46D011DBC0}" sibTransId="{3A33212D-21C9-4CD2-8021-9D9B72C38BB2}"/>
    <dgm:cxn modelId="{D0E7DBF9-7F3E-43B8-9238-B9C205F1A2D5}" type="presOf" srcId="{6A4ACDA0-295D-4629-8B03-95AEBB65E111}" destId="{6E2C3C20-561D-4D13-A9A1-D16807AF0054}" srcOrd="0" destOrd="0" presId="urn:microsoft.com/office/officeart/2005/8/layout/vList2"/>
    <dgm:cxn modelId="{1F8975B1-9EB5-42F7-9D6A-CEF4BEB78E4E}" type="presOf" srcId="{4FD4D7E7-AA36-48DB-9AC3-D45BF5CCF83F}" destId="{EE6B6C1F-7B88-41CB-AB7B-CB65671E65F8}" srcOrd="0" destOrd="0" presId="urn:microsoft.com/office/officeart/2005/8/layout/vList2"/>
    <dgm:cxn modelId="{4D6E0E3D-AFFA-4A90-A352-E3CF805AF441}" type="presOf" srcId="{3CE7C86B-C82E-4BAF-8BF1-495A2632C942}" destId="{47C0AB4B-5BA4-463E-B95F-99EF28CF473D}" srcOrd="0" destOrd="0" presId="urn:microsoft.com/office/officeart/2005/8/layout/vList2"/>
    <dgm:cxn modelId="{7F77DBCF-CA05-4A3C-AFEE-04C835ACC3F7}" srcId="{3CE7C86B-C82E-4BAF-8BF1-495A2632C942}" destId="{517DC878-B73F-4A61-8853-2D766E826B52}" srcOrd="8" destOrd="0" parTransId="{908A968F-2C52-4091-B53F-BBECB2B88BEA}" sibTransId="{E1C09CF1-08FA-4029-9E61-382F24AA245A}"/>
    <dgm:cxn modelId="{95C157D8-0947-4D3B-AE4D-46D420886483}" srcId="{3CE7C86B-C82E-4BAF-8BF1-495A2632C942}" destId="{6A4ACDA0-295D-4629-8B03-95AEBB65E111}" srcOrd="7" destOrd="0" parTransId="{EC48133D-658B-4196-9F79-001D69664CCA}" sibTransId="{D9B4CAD2-95C0-4599-AF01-B6410F6AE022}"/>
    <dgm:cxn modelId="{975B75F4-89D0-40A6-A0A0-0350FFDB0167}" type="presOf" srcId="{EFDD82A0-9C4E-4CE3-AB2F-2E3C449C9A10}" destId="{3C100AD5-754E-4E11-A488-103ACD740FFA}" srcOrd="0" destOrd="0" presId="urn:microsoft.com/office/officeart/2005/8/layout/vList2"/>
    <dgm:cxn modelId="{A520C5C9-B73F-4737-8138-D14C54C78AEA}" type="presOf" srcId="{47C710D8-A6B5-4227-8391-9EB6F6625368}" destId="{B7EB15FA-5300-47B9-ADCB-B75A9C0F070B}" srcOrd="0" destOrd="0" presId="urn:microsoft.com/office/officeart/2005/8/layout/vList2"/>
    <dgm:cxn modelId="{8186F01F-FFA5-4AB3-8E2C-381C50102B75}" srcId="{3CE7C86B-C82E-4BAF-8BF1-495A2632C942}" destId="{5C1251D8-7CD4-4465-993A-C4F4047A9C89}" srcOrd="1" destOrd="0" parTransId="{3C647745-B40D-43A7-9FAC-F1966EA8FE0D}" sibTransId="{C7DD961A-0314-4C24-B77F-6D18BD26CFD2}"/>
    <dgm:cxn modelId="{87D807D8-6CD1-4A16-A24A-526AAFC41069}" srcId="{3CE7C86B-C82E-4BAF-8BF1-495A2632C942}" destId="{47C710D8-A6B5-4227-8391-9EB6F6625368}" srcOrd="4" destOrd="0" parTransId="{EB803118-27A1-41FD-B291-A2410AACE570}" sibTransId="{DCB3E58A-8FD1-4FA0-8F2B-CB7F9FD2F05D}"/>
    <dgm:cxn modelId="{D76B5DF4-8177-4129-A00A-DE525F111A3A}" type="presOf" srcId="{5C1251D8-7CD4-4465-993A-C4F4047A9C89}" destId="{74199BBF-C536-48F3-B8CF-9021ADA7EC8E}" srcOrd="0" destOrd="0" presId="urn:microsoft.com/office/officeart/2005/8/layout/vList2"/>
    <dgm:cxn modelId="{C685E248-C059-4CFD-B362-AEA373ADA1F3}" type="presOf" srcId="{9305EBB7-913A-4ED1-94F5-A733AF6EF942}" destId="{BA4A7D30-D345-4E8F-9F2C-7D442E1EFE09}" srcOrd="0" destOrd="0" presId="urn:microsoft.com/office/officeart/2005/8/layout/vList2"/>
    <dgm:cxn modelId="{05189D49-E1FD-435A-8CC0-A891975962CF}" srcId="{3CE7C86B-C82E-4BAF-8BF1-495A2632C942}" destId="{9305EBB7-913A-4ED1-94F5-A733AF6EF942}" srcOrd="2" destOrd="0" parTransId="{5D61FCDB-B245-4D97-BDE9-950C0560CE0B}" sibTransId="{A2D6BCDD-0C06-4534-AB4D-B3D2765B4074}"/>
    <dgm:cxn modelId="{008EE5DE-DED4-492D-9284-B88BAF90A186}" srcId="{3CE7C86B-C82E-4BAF-8BF1-495A2632C942}" destId="{4FD4D7E7-AA36-48DB-9AC3-D45BF5CCF83F}" srcOrd="9" destOrd="0" parTransId="{817F7CE8-D2A9-440C-A969-1B8D6DD0F37B}" sibTransId="{D90FC3DB-7987-4CD3-85AF-3A2BBE7E72CF}"/>
    <dgm:cxn modelId="{5F3E69C3-276C-45A8-A6BA-A8BD8A009132}" type="presOf" srcId="{517DC878-B73F-4A61-8853-2D766E826B52}" destId="{743CD569-DF29-4C52-8A19-F5A80794E208}" srcOrd="0" destOrd="0" presId="urn:microsoft.com/office/officeart/2005/8/layout/vList2"/>
    <dgm:cxn modelId="{41938A81-EA63-40F8-BF7C-D33103DCB8E9}" type="presOf" srcId="{C6A4A4AA-D845-48CB-B3C3-10F2AA9C6D48}" destId="{E849E8CD-B314-4829-A680-A0BA73FB8676}" srcOrd="0" destOrd="0" presId="urn:microsoft.com/office/officeart/2005/8/layout/vList2"/>
    <dgm:cxn modelId="{5AE30CF7-7057-4EED-B970-B8CABEC78CAB}" srcId="{3CE7C86B-C82E-4BAF-8BF1-495A2632C942}" destId="{E4D6D6FE-3057-4B6B-A13E-69603A90BEE1}" srcOrd="3" destOrd="0" parTransId="{41AACE26-4BBF-459B-83CA-F8D5BDFF231F}" sibTransId="{D8F2B6CE-7515-45DC-B8CE-8BF9330C9370}"/>
    <dgm:cxn modelId="{67669E87-0AF6-48CC-A481-B548BB729C11}" srcId="{3CE7C86B-C82E-4BAF-8BF1-495A2632C942}" destId="{EFDD82A0-9C4E-4CE3-AB2F-2E3C449C9A10}" srcOrd="0" destOrd="0" parTransId="{EC0BB90E-599E-45E2-8304-28EE346D967A}" sibTransId="{BBBBF6E0-BB8C-4FB7-93F3-3AC8ECE7A9FB}"/>
    <dgm:cxn modelId="{8E6B8DF9-A677-469E-9FCE-DE40CF669B35}" type="presOf" srcId="{E4D6D6FE-3057-4B6B-A13E-69603A90BEE1}" destId="{614BCA84-43E6-4B62-BBD2-C56048C4AE16}" srcOrd="0" destOrd="0" presId="urn:microsoft.com/office/officeart/2005/8/layout/vList2"/>
    <dgm:cxn modelId="{05B1902C-F4DA-427C-9BCA-773DA3F0206F}" srcId="{3CE7C86B-C82E-4BAF-8BF1-495A2632C942}" destId="{1F2E7440-A5DE-4AFF-B643-C16DF6A8C94D}" srcOrd="5" destOrd="0" parTransId="{CD0630CC-22F7-43F3-B4F1-A6A918363240}" sibTransId="{C1B9E38E-C20F-4B9F-9F6C-536B19400C4C}"/>
    <dgm:cxn modelId="{33BE7E80-353F-4F53-B6D6-D78BF0506596}" type="presParOf" srcId="{47C0AB4B-5BA4-463E-B95F-99EF28CF473D}" destId="{3C100AD5-754E-4E11-A488-103ACD740FFA}" srcOrd="0" destOrd="0" presId="urn:microsoft.com/office/officeart/2005/8/layout/vList2"/>
    <dgm:cxn modelId="{FB0E7533-9EC5-411D-9412-2AF61357A79E}" type="presParOf" srcId="{47C0AB4B-5BA4-463E-B95F-99EF28CF473D}" destId="{AB52B008-C5A0-4411-95BD-D5EC0D2E3B8D}" srcOrd="1" destOrd="0" presId="urn:microsoft.com/office/officeart/2005/8/layout/vList2"/>
    <dgm:cxn modelId="{78522404-E787-4D4F-AC0B-2B752FDC445F}" type="presParOf" srcId="{47C0AB4B-5BA4-463E-B95F-99EF28CF473D}" destId="{74199BBF-C536-48F3-B8CF-9021ADA7EC8E}" srcOrd="2" destOrd="0" presId="urn:microsoft.com/office/officeart/2005/8/layout/vList2"/>
    <dgm:cxn modelId="{D9A62ADA-C641-4DAF-96D0-DCA05EC83813}" type="presParOf" srcId="{47C0AB4B-5BA4-463E-B95F-99EF28CF473D}" destId="{015BE3B2-8B51-49CC-9741-D8E0A6188204}" srcOrd="3" destOrd="0" presId="urn:microsoft.com/office/officeart/2005/8/layout/vList2"/>
    <dgm:cxn modelId="{D39D69DB-51F2-481C-AF8B-6F6189D94458}" type="presParOf" srcId="{47C0AB4B-5BA4-463E-B95F-99EF28CF473D}" destId="{BA4A7D30-D345-4E8F-9F2C-7D442E1EFE09}" srcOrd="4" destOrd="0" presId="urn:microsoft.com/office/officeart/2005/8/layout/vList2"/>
    <dgm:cxn modelId="{0B4AD480-0EAF-4B91-ACA5-F3464CC84630}" type="presParOf" srcId="{47C0AB4B-5BA4-463E-B95F-99EF28CF473D}" destId="{F05638AB-2D36-4A44-BFEA-324950974D6C}" srcOrd="5" destOrd="0" presId="urn:microsoft.com/office/officeart/2005/8/layout/vList2"/>
    <dgm:cxn modelId="{F7693883-BABE-46A2-9E82-B6842BAE04D4}" type="presParOf" srcId="{47C0AB4B-5BA4-463E-B95F-99EF28CF473D}" destId="{614BCA84-43E6-4B62-BBD2-C56048C4AE16}" srcOrd="6" destOrd="0" presId="urn:microsoft.com/office/officeart/2005/8/layout/vList2"/>
    <dgm:cxn modelId="{A31191C8-641F-4774-A1FC-700BCDA1C2C5}" type="presParOf" srcId="{47C0AB4B-5BA4-463E-B95F-99EF28CF473D}" destId="{734838CB-4FB0-4664-8A5F-F2FF7A985A79}" srcOrd="7" destOrd="0" presId="urn:microsoft.com/office/officeart/2005/8/layout/vList2"/>
    <dgm:cxn modelId="{7F8AE17E-C8CE-43EA-813F-99F46DB94C92}" type="presParOf" srcId="{47C0AB4B-5BA4-463E-B95F-99EF28CF473D}" destId="{B7EB15FA-5300-47B9-ADCB-B75A9C0F070B}" srcOrd="8" destOrd="0" presId="urn:microsoft.com/office/officeart/2005/8/layout/vList2"/>
    <dgm:cxn modelId="{C4C91B1C-0BFC-4335-A37F-1643DD684208}" type="presParOf" srcId="{47C0AB4B-5BA4-463E-B95F-99EF28CF473D}" destId="{6B2B4987-5445-44A8-A4E3-26798A167482}" srcOrd="9" destOrd="0" presId="urn:microsoft.com/office/officeart/2005/8/layout/vList2"/>
    <dgm:cxn modelId="{7759E131-D519-430E-8218-A0FECE07CFB8}" type="presParOf" srcId="{47C0AB4B-5BA4-463E-B95F-99EF28CF473D}" destId="{8604C970-8854-447A-9278-C40F29784E42}" srcOrd="10" destOrd="0" presId="urn:microsoft.com/office/officeart/2005/8/layout/vList2"/>
    <dgm:cxn modelId="{9447DEC2-8413-4C40-914B-63C84A39DD5D}" type="presParOf" srcId="{47C0AB4B-5BA4-463E-B95F-99EF28CF473D}" destId="{F84D512E-172A-4B3D-B1D3-2022FE759B9E}" srcOrd="11" destOrd="0" presId="urn:microsoft.com/office/officeart/2005/8/layout/vList2"/>
    <dgm:cxn modelId="{CC350F74-DCD9-41CF-8B0C-A2B0452BEACE}" type="presParOf" srcId="{47C0AB4B-5BA4-463E-B95F-99EF28CF473D}" destId="{E849E8CD-B314-4829-A680-A0BA73FB8676}" srcOrd="12" destOrd="0" presId="urn:microsoft.com/office/officeart/2005/8/layout/vList2"/>
    <dgm:cxn modelId="{B7E6D8E3-F00A-4F01-8D19-F462621FC9BC}" type="presParOf" srcId="{47C0AB4B-5BA4-463E-B95F-99EF28CF473D}" destId="{21F5CE66-397E-437E-BB10-542972458AAC}" srcOrd="13" destOrd="0" presId="urn:microsoft.com/office/officeart/2005/8/layout/vList2"/>
    <dgm:cxn modelId="{36DFA5F1-6451-4B23-83E4-363968E6C365}" type="presParOf" srcId="{47C0AB4B-5BA4-463E-B95F-99EF28CF473D}" destId="{6E2C3C20-561D-4D13-A9A1-D16807AF0054}" srcOrd="14" destOrd="0" presId="urn:microsoft.com/office/officeart/2005/8/layout/vList2"/>
    <dgm:cxn modelId="{58528BB6-57AF-4B03-BA1A-78B5FEF6B6E7}" type="presParOf" srcId="{47C0AB4B-5BA4-463E-B95F-99EF28CF473D}" destId="{543C3A26-7411-4AF8-A3D5-2BEE1BDC2DA6}" srcOrd="15" destOrd="0" presId="urn:microsoft.com/office/officeart/2005/8/layout/vList2"/>
    <dgm:cxn modelId="{2A441706-CD46-42F6-AC65-64D8804D54D5}" type="presParOf" srcId="{47C0AB4B-5BA4-463E-B95F-99EF28CF473D}" destId="{743CD569-DF29-4C52-8A19-F5A80794E208}" srcOrd="16" destOrd="0" presId="urn:microsoft.com/office/officeart/2005/8/layout/vList2"/>
    <dgm:cxn modelId="{F3CB3654-7C11-406D-9323-A33B0F6D8DC6}" type="presParOf" srcId="{47C0AB4B-5BA4-463E-B95F-99EF28CF473D}" destId="{225D24BD-CF44-492F-B887-12EB29FCB6F4}" srcOrd="17" destOrd="0" presId="urn:microsoft.com/office/officeart/2005/8/layout/vList2"/>
    <dgm:cxn modelId="{EE6B03D3-BDD4-4D22-A368-0D8D8B8F01E2}" type="presParOf" srcId="{47C0AB4B-5BA4-463E-B95F-99EF28CF473D}" destId="{EE6B6C1F-7B88-41CB-AB7B-CB65671E65F8}" srcOrd="18" destOrd="0" presId="urn:microsoft.com/office/officeart/2005/8/layout/vList2"/>
  </dgm:cxnLst>
  <dgm:bg/>
  <dgm:whole/>
  <dgm:extLst>
    <a:ext uri="http://schemas.microsoft.com/office/drawing/2008/diagram">
      <dsp:dataModelExt xmlns:dsp="http://schemas.microsoft.com/office/drawing/2008/diagram" xmlns="" relId="rId1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CE7C86B-C82E-4BAF-8BF1-495A2632C942}" type="doc">
      <dgm:prSet loTypeId="urn:microsoft.com/office/officeart/2005/8/layout/vList2" loCatId="list" qsTypeId="urn:microsoft.com/office/officeart/2005/8/quickstyle/simple1" qsCatId="simple" csTypeId="urn:microsoft.com/office/officeart/2005/8/colors/accent5_2" csCatId="accent5" phldr="1"/>
      <dgm:spPr/>
    </dgm:pt>
    <dgm:pt modelId="{EFDD82A0-9C4E-4CE3-AB2F-2E3C449C9A10}">
      <dgm:prSet phldrT="[Text]"/>
      <dgm:spPr>
        <a:solidFill>
          <a:schemeClr val="bg2"/>
        </a:solidFill>
      </dgm:spPr>
      <dgm:t>
        <a:bodyPr/>
        <a:lstStyle/>
        <a:p>
          <a:pPr algn="ctr"/>
          <a:r>
            <a:rPr lang="en-US" dirty="0" smtClean="0">
              <a:solidFill>
                <a:schemeClr val="tx1"/>
              </a:solidFill>
            </a:rPr>
            <a:t>Applications</a:t>
          </a:r>
          <a:endParaRPr lang="en-US" dirty="0">
            <a:solidFill>
              <a:schemeClr val="tx1"/>
            </a:solidFill>
          </a:endParaRPr>
        </a:p>
      </dgm:t>
    </dgm:pt>
    <dgm:pt modelId="{EC0BB90E-599E-45E2-8304-28EE346D967A}" type="parTrans" cxnId="{67669E87-0AF6-48CC-A481-B548BB729C11}">
      <dgm:prSet/>
      <dgm:spPr/>
      <dgm:t>
        <a:bodyPr/>
        <a:lstStyle/>
        <a:p>
          <a:pPr algn="ctr"/>
          <a:endParaRPr lang="en-US"/>
        </a:p>
      </dgm:t>
    </dgm:pt>
    <dgm:pt modelId="{BBBBF6E0-BB8C-4FB7-93F3-3AC8ECE7A9FB}" type="sibTrans" cxnId="{67669E87-0AF6-48CC-A481-B548BB729C11}">
      <dgm:prSet/>
      <dgm:spPr/>
      <dgm:t>
        <a:bodyPr/>
        <a:lstStyle/>
        <a:p>
          <a:pPr algn="ctr"/>
          <a:endParaRPr lang="en-US"/>
        </a:p>
      </dgm:t>
    </dgm:pt>
    <dgm:pt modelId="{5C1251D8-7CD4-4465-993A-C4F4047A9C89}">
      <dgm:prSet phldrT="[Text]"/>
      <dgm:spPr>
        <a:solidFill>
          <a:schemeClr val="bg2"/>
        </a:solidFill>
      </dgm:spPr>
      <dgm:t>
        <a:bodyPr/>
        <a:lstStyle/>
        <a:p>
          <a:pPr algn="ctr"/>
          <a:r>
            <a:rPr lang="en-US" dirty="0" smtClean="0">
              <a:solidFill>
                <a:schemeClr val="tx1"/>
              </a:solidFill>
            </a:rPr>
            <a:t>Data</a:t>
          </a:r>
          <a:endParaRPr lang="en-US" dirty="0">
            <a:solidFill>
              <a:schemeClr val="tx1"/>
            </a:solidFill>
          </a:endParaRPr>
        </a:p>
      </dgm:t>
    </dgm:pt>
    <dgm:pt modelId="{3C647745-B40D-43A7-9FAC-F1966EA8FE0D}" type="parTrans" cxnId="{8186F01F-FFA5-4AB3-8E2C-381C50102B75}">
      <dgm:prSet/>
      <dgm:spPr/>
      <dgm:t>
        <a:bodyPr/>
        <a:lstStyle/>
        <a:p>
          <a:pPr algn="ctr"/>
          <a:endParaRPr lang="en-US"/>
        </a:p>
      </dgm:t>
    </dgm:pt>
    <dgm:pt modelId="{C7DD961A-0314-4C24-B77F-6D18BD26CFD2}" type="sibTrans" cxnId="{8186F01F-FFA5-4AB3-8E2C-381C50102B75}">
      <dgm:prSet/>
      <dgm:spPr/>
      <dgm:t>
        <a:bodyPr/>
        <a:lstStyle/>
        <a:p>
          <a:pPr algn="ctr"/>
          <a:endParaRPr lang="en-US"/>
        </a:p>
      </dgm:t>
    </dgm:pt>
    <dgm:pt modelId="{9305EBB7-913A-4ED1-94F5-A733AF6EF942}">
      <dgm:prSet phldrT="[Text]"/>
      <dgm:spPr>
        <a:solidFill>
          <a:schemeClr val="bg2"/>
        </a:solidFill>
      </dgm:spPr>
      <dgm:t>
        <a:bodyPr/>
        <a:lstStyle/>
        <a:p>
          <a:pPr algn="ctr"/>
          <a:r>
            <a:rPr lang="en-US" dirty="0" smtClean="0">
              <a:solidFill>
                <a:schemeClr val="tx1"/>
              </a:solidFill>
            </a:rPr>
            <a:t>Runtime</a:t>
          </a:r>
        </a:p>
      </dgm:t>
    </dgm:pt>
    <dgm:pt modelId="{5D61FCDB-B245-4D97-BDE9-950C0560CE0B}" type="parTrans" cxnId="{05189D49-E1FD-435A-8CC0-A891975962CF}">
      <dgm:prSet/>
      <dgm:spPr/>
      <dgm:t>
        <a:bodyPr/>
        <a:lstStyle/>
        <a:p>
          <a:pPr algn="ctr"/>
          <a:endParaRPr lang="en-US"/>
        </a:p>
      </dgm:t>
    </dgm:pt>
    <dgm:pt modelId="{A2D6BCDD-0C06-4534-AB4D-B3D2765B4074}" type="sibTrans" cxnId="{05189D49-E1FD-435A-8CC0-A891975962CF}">
      <dgm:prSet/>
      <dgm:spPr/>
      <dgm:t>
        <a:bodyPr/>
        <a:lstStyle/>
        <a:p>
          <a:pPr algn="ctr"/>
          <a:endParaRPr lang="en-US"/>
        </a:p>
      </dgm:t>
    </dgm:pt>
    <dgm:pt modelId="{E4D6D6FE-3057-4B6B-A13E-69603A90BEE1}">
      <dgm:prSet phldrT="[Text]"/>
      <dgm:spPr>
        <a:solidFill>
          <a:schemeClr val="bg2"/>
        </a:solidFill>
      </dgm:spPr>
      <dgm:t>
        <a:bodyPr/>
        <a:lstStyle/>
        <a:p>
          <a:pPr algn="ctr"/>
          <a:r>
            <a:rPr lang="en-US" dirty="0" smtClean="0">
              <a:solidFill>
                <a:schemeClr val="tx1"/>
              </a:solidFill>
            </a:rPr>
            <a:t>Middleware</a:t>
          </a:r>
        </a:p>
      </dgm:t>
    </dgm:pt>
    <dgm:pt modelId="{41AACE26-4BBF-459B-83CA-F8D5BDFF231F}" type="parTrans" cxnId="{5AE30CF7-7057-4EED-B970-B8CABEC78CAB}">
      <dgm:prSet/>
      <dgm:spPr/>
      <dgm:t>
        <a:bodyPr/>
        <a:lstStyle/>
        <a:p>
          <a:pPr algn="ctr"/>
          <a:endParaRPr lang="en-US"/>
        </a:p>
      </dgm:t>
    </dgm:pt>
    <dgm:pt modelId="{D8F2B6CE-7515-45DC-B8CE-8BF9330C9370}" type="sibTrans" cxnId="{5AE30CF7-7057-4EED-B970-B8CABEC78CAB}">
      <dgm:prSet/>
      <dgm:spPr/>
      <dgm:t>
        <a:bodyPr/>
        <a:lstStyle/>
        <a:p>
          <a:pPr algn="ctr"/>
          <a:endParaRPr lang="en-US"/>
        </a:p>
      </dgm:t>
    </dgm:pt>
    <dgm:pt modelId="{47C710D8-A6B5-4227-8391-9EB6F6625368}">
      <dgm:prSet phldrT="[Text]"/>
      <dgm:spPr>
        <a:solidFill>
          <a:schemeClr val="bg2"/>
        </a:solidFill>
      </dgm:spPr>
      <dgm:t>
        <a:bodyPr/>
        <a:lstStyle/>
        <a:p>
          <a:pPr algn="ctr"/>
          <a:r>
            <a:rPr lang="en-US" dirty="0" smtClean="0">
              <a:solidFill>
                <a:schemeClr val="tx1"/>
              </a:solidFill>
            </a:rPr>
            <a:t>Database</a:t>
          </a:r>
        </a:p>
      </dgm:t>
    </dgm:pt>
    <dgm:pt modelId="{EB803118-27A1-41FD-B291-A2410AACE570}" type="parTrans" cxnId="{87D807D8-6CD1-4A16-A24A-526AAFC41069}">
      <dgm:prSet/>
      <dgm:spPr/>
      <dgm:t>
        <a:bodyPr/>
        <a:lstStyle/>
        <a:p>
          <a:pPr algn="ctr"/>
          <a:endParaRPr lang="en-US"/>
        </a:p>
      </dgm:t>
    </dgm:pt>
    <dgm:pt modelId="{DCB3E58A-8FD1-4FA0-8F2B-CB7F9FD2F05D}" type="sibTrans" cxnId="{87D807D8-6CD1-4A16-A24A-526AAFC41069}">
      <dgm:prSet/>
      <dgm:spPr/>
      <dgm:t>
        <a:bodyPr/>
        <a:lstStyle/>
        <a:p>
          <a:pPr algn="ctr"/>
          <a:endParaRPr lang="en-US"/>
        </a:p>
      </dgm:t>
    </dgm:pt>
    <dgm:pt modelId="{1F2E7440-A5DE-4AFF-B643-C16DF6A8C94D}">
      <dgm:prSet phldrT="[Text]"/>
      <dgm:spPr>
        <a:solidFill>
          <a:schemeClr val="bg2"/>
        </a:solidFill>
      </dgm:spPr>
      <dgm:t>
        <a:bodyPr/>
        <a:lstStyle/>
        <a:p>
          <a:pPr algn="ctr"/>
          <a:r>
            <a:rPr lang="en-US" dirty="0" smtClean="0">
              <a:solidFill>
                <a:schemeClr val="tx1"/>
              </a:solidFill>
            </a:rPr>
            <a:t>O/S</a:t>
          </a:r>
        </a:p>
      </dgm:t>
    </dgm:pt>
    <dgm:pt modelId="{CD0630CC-22F7-43F3-B4F1-A6A918363240}" type="parTrans" cxnId="{05B1902C-F4DA-427C-9BCA-773DA3F0206F}">
      <dgm:prSet/>
      <dgm:spPr/>
      <dgm:t>
        <a:bodyPr/>
        <a:lstStyle/>
        <a:p>
          <a:pPr algn="ctr"/>
          <a:endParaRPr lang="en-US"/>
        </a:p>
      </dgm:t>
    </dgm:pt>
    <dgm:pt modelId="{C1B9E38E-C20F-4B9F-9F6C-536B19400C4C}" type="sibTrans" cxnId="{05B1902C-F4DA-427C-9BCA-773DA3F0206F}">
      <dgm:prSet/>
      <dgm:spPr/>
      <dgm:t>
        <a:bodyPr/>
        <a:lstStyle/>
        <a:p>
          <a:pPr algn="ctr"/>
          <a:endParaRPr lang="en-US"/>
        </a:p>
      </dgm:t>
    </dgm:pt>
    <dgm:pt modelId="{C6A4A4AA-D845-48CB-B3C3-10F2AA9C6D48}">
      <dgm:prSet phldrT="[Text]"/>
      <dgm:spPr>
        <a:solidFill>
          <a:schemeClr val="bg2"/>
        </a:solidFill>
      </dgm:spPr>
      <dgm:t>
        <a:bodyPr/>
        <a:lstStyle/>
        <a:p>
          <a:pPr algn="ctr"/>
          <a:r>
            <a:rPr lang="en-US" dirty="0" smtClean="0">
              <a:solidFill>
                <a:schemeClr val="tx1"/>
              </a:solidFill>
            </a:rPr>
            <a:t>Virtualization</a:t>
          </a:r>
        </a:p>
      </dgm:t>
    </dgm:pt>
    <dgm:pt modelId="{A14F82BB-20F3-40B8-98D3-ED46D011DBC0}" type="parTrans" cxnId="{2B1C6B74-C86D-4408-A4B6-4384B1D56525}">
      <dgm:prSet/>
      <dgm:spPr/>
      <dgm:t>
        <a:bodyPr/>
        <a:lstStyle/>
        <a:p>
          <a:pPr algn="ctr"/>
          <a:endParaRPr lang="en-US"/>
        </a:p>
      </dgm:t>
    </dgm:pt>
    <dgm:pt modelId="{3A33212D-21C9-4CD2-8021-9D9B72C38BB2}" type="sibTrans" cxnId="{2B1C6B74-C86D-4408-A4B6-4384B1D56525}">
      <dgm:prSet/>
      <dgm:spPr/>
      <dgm:t>
        <a:bodyPr/>
        <a:lstStyle/>
        <a:p>
          <a:pPr algn="ctr"/>
          <a:endParaRPr lang="en-US"/>
        </a:p>
      </dgm:t>
    </dgm:pt>
    <dgm:pt modelId="{6A4ACDA0-295D-4629-8B03-95AEBB65E111}">
      <dgm:prSet phldrT="[Text]"/>
      <dgm:spPr>
        <a:solidFill>
          <a:schemeClr val="bg2"/>
        </a:solidFill>
      </dgm:spPr>
      <dgm:t>
        <a:bodyPr/>
        <a:lstStyle/>
        <a:p>
          <a:pPr algn="ctr"/>
          <a:r>
            <a:rPr lang="en-US" dirty="0" smtClean="0">
              <a:solidFill>
                <a:schemeClr val="tx1"/>
              </a:solidFill>
            </a:rPr>
            <a:t>Servers</a:t>
          </a:r>
        </a:p>
      </dgm:t>
    </dgm:pt>
    <dgm:pt modelId="{EC48133D-658B-4196-9F79-001D69664CCA}" type="parTrans" cxnId="{95C157D8-0947-4D3B-AE4D-46D420886483}">
      <dgm:prSet/>
      <dgm:spPr/>
      <dgm:t>
        <a:bodyPr/>
        <a:lstStyle/>
        <a:p>
          <a:pPr algn="ctr"/>
          <a:endParaRPr lang="en-US"/>
        </a:p>
      </dgm:t>
    </dgm:pt>
    <dgm:pt modelId="{D9B4CAD2-95C0-4599-AF01-B6410F6AE022}" type="sibTrans" cxnId="{95C157D8-0947-4D3B-AE4D-46D420886483}">
      <dgm:prSet/>
      <dgm:spPr/>
      <dgm:t>
        <a:bodyPr/>
        <a:lstStyle/>
        <a:p>
          <a:pPr algn="ctr"/>
          <a:endParaRPr lang="en-US"/>
        </a:p>
      </dgm:t>
    </dgm:pt>
    <dgm:pt modelId="{517DC878-B73F-4A61-8853-2D766E826B52}">
      <dgm:prSet phldrT="[Text]"/>
      <dgm:spPr>
        <a:solidFill>
          <a:schemeClr val="bg2"/>
        </a:solidFill>
      </dgm:spPr>
      <dgm:t>
        <a:bodyPr/>
        <a:lstStyle/>
        <a:p>
          <a:pPr algn="ctr"/>
          <a:r>
            <a:rPr lang="en-US" dirty="0" smtClean="0">
              <a:solidFill>
                <a:schemeClr val="tx1"/>
              </a:solidFill>
            </a:rPr>
            <a:t>Storage</a:t>
          </a:r>
        </a:p>
      </dgm:t>
    </dgm:pt>
    <dgm:pt modelId="{908A968F-2C52-4091-B53F-BBECB2B88BEA}" type="parTrans" cxnId="{7F77DBCF-CA05-4A3C-AFEE-04C835ACC3F7}">
      <dgm:prSet/>
      <dgm:spPr/>
      <dgm:t>
        <a:bodyPr/>
        <a:lstStyle/>
        <a:p>
          <a:pPr algn="ctr"/>
          <a:endParaRPr lang="en-US"/>
        </a:p>
      </dgm:t>
    </dgm:pt>
    <dgm:pt modelId="{E1C09CF1-08FA-4029-9E61-382F24AA245A}" type="sibTrans" cxnId="{7F77DBCF-CA05-4A3C-AFEE-04C835ACC3F7}">
      <dgm:prSet/>
      <dgm:spPr/>
      <dgm:t>
        <a:bodyPr/>
        <a:lstStyle/>
        <a:p>
          <a:pPr algn="ctr"/>
          <a:endParaRPr lang="en-US"/>
        </a:p>
      </dgm:t>
    </dgm:pt>
    <dgm:pt modelId="{5A40E875-AAF5-4BCE-B95F-585ECF6BA735}">
      <dgm:prSet phldrT="[Text]"/>
      <dgm:spPr>
        <a:solidFill>
          <a:schemeClr val="bg2"/>
        </a:solidFill>
      </dgm:spPr>
      <dgm:t>
        <a:bodyPr/>
        <a:lstStyle/>
        <a:p>
          <a:pPr algn="ctr"/>
          <a:r>
            <a:rPr lang="en-US" dirty="0" smtClean="0">
              <a:solidFill>
                <a:schemeClr val="tx1"/>
              </a:solidFill>
            </a:rPr>
            <a:t>Networking</a:t>
          </a:r>
        </a:p>
      </dgm:t>
    </dgm:pt>
    <dgm:pt modelId="{AA4FC3A2-9345-4BAC-A5A2-CF40BB08AF67}" type="parTrans" cxnId="{07955A97-0C1A-41FC-A4C0-E1B821393365}">
      <dgm:prSet/>
      <dgm:spPr/>
      <dgm:t>
        <a:bodyPr/>
        <a:lstStyle/>
        <a:p>
          <a:endParaRPr lang="en-US"/>
        </a:p>
      </dgm:t>
    </dgm:pt>
    <dgm:pt modelId="{CE511CC5-1821-4EF5-8D86-CCEA51AE69BE}" type="sibTrans" cxnId="{07955A97-0C1A-41FC-A4C0-E1B821393365}">
      <dgm:prSet/>
      <dgm:spPr/>
      <dgm:t>
        <a:bodyPr/>
        <a:lstStyle/>
        <a:p>
          <a:endParaRPr lang="en-US"/>
        </a:p>
      </dgm:t>
    </dgm:pt>
    <dgm:pt modelId="{47C0AB4B-5BA4-463E-B95F-99EF28CF473D}" type="pres">
      <dgm:prSet presAssocID="{3CE7C86B-C82E-4BAF-8BF1-495A2632C942}" presName="linear" presStyleCnt="0">
        <dgm:presLayoutVars>
          <dgm:animLvl val="lvl"/>
          <dgm:resizeHandles val="exact"/>
        </dgm:presLayoutVars>
      </dgm:prSet>
      <dgm:spPr/>
    </dgm:pt>
    <dgm:pt modelId="{3C100AD5-754E-4E11-A488-103ACD740FFA}" type="pres">
      <dgm:prSet presAssocID="{EFDD82A0-9C4E-4CE3-AB2F-2E3C449C9A10}" presName="parentText" presStyleLbl="node1" presStyleIdx="0" presStyleCnt="10">
        <dgm:presLayoutVars>
          <dgm:chMax val="0"/>
          <dgm:bulletEnabled val="1"/>
        </dgm:presLayoutVars>
      </dgm:prSet>
      <dgm:spPr/>
      <dgm:t>
        <a:bodyPr/>
        <a:lstStyle/>
        <a:p>
          <a:endParaRPr lang="en-US"/>
        </a:p>
      </dgm:t>
    </dgm:pt>
    <dgm:pt modelId="{AB52B008-C5A0-4411-95BD-D5EC0D2E3B8D}" type="pres">
      <dgm:prSet presAssocID="{BBBBF6E0-BB8C-4FB7-93F3-3AC8ECE7A9FB}" presName="spacer" presStyleCnt="0"/>
      <dgm:spPr/>
    </dgm:pt>
    <dgm:pt modelId="{74199BBF-C536-48F3-B8CF-9021ADA7EC8E}" type="pres">
      <dgm:prSet presAssocID="{5C1251D8-7CD4-4465-993A-C4F4047A9C89}" presName="parentText" presStyleLbl="node1" presStyleIdx="1" presStyleCnt="10">
        <dgm:presLayoutVars>
          <dgm:chMax val="0"/>
          <dgm:bulletEnabled val="1"/>
        </dgm:presLayoutVars>
      </dgm:prSet>
      <dgm:spPr/>
      <dgm:t>
        <a:bodyPr/>
        <a:lstStyle/>
        <a:p>
          <a:endParaRPr lang="en-US"/>
        </a:p>
      </dgm:t>
    </dgm:pt>
    <dgm:pt modelId="{015BE3B2-8B51-49CC-9741-D8E0A6188204}" type="pres">
      <dgm:prSet presAssocID="{C7DD961A-0314-4C24-B77F-6D18BD26CFD2}" presName="spacer" presStyleCnt="0"/>
      <dgm:spPr/>
    </dgm:pt>
    <dgm:pt modelId="{BA4A7D30-D345-4E8F-9F2C-7D442E1EFE09}" type="pres">
      <dgm:prSet presAssocID="{9305EBB7-913A-4ED1-94F5-A733AF6EF942}" presName="parentText" presStyleLbl="node1" presStyleIdx="2" presStyleCnt="10">
        <dgm:presLayoutVars>
          <dgm:chMax val="0"/>
          <dgm:bulletEnabled val="1"/>
        </dgm:presLayoutVars>
      </dgm:prSet>
      <dgm:spPr/>
      <dgm:t>
        <a:bodyPr/>
        <a:lstStyle/>
        <a:p>
          <a:endParaRPr lang="en-US"/>
        </a:p>
      </dgm:t>
    </dgm:pt>
    <dgm:pt modelId="{F05638AB-2D36-4A44-BFEA-324950974D6C}" type="pres">
      <dgm:prSet presAssocID="{A2D6BCDD-0C06-4534-AB4D-B3D2765B4074}" presName="spacer" presStyleCnt="0"/>
      <dgm:spPr/>
    </dgm:pt>
    <dgm:pt modelId="{614BCA84-43E6-4B62-BBD2-C56048C4AE16}" type="pres">
      <dgm:prSet presAssocID="{E4D6D6FE-3057-4B6B-A13E-69603A90BEE1}" presName="parentText" presStyleLbl="node1" presStyleIdx="3" presStyleCnt="10">
        <dgm:presLayoutVars>
          <dgm:chMax val="0"/>
          <dgm:bulletEnabled val="1"/>
        </dgm:presLayoutVars>
      </dgm:prSet>
      <dgm:spPr/>
      <dgm:t>
        <a:bodyPr/>
        <a:lstStyle/>
        <a:p>
          <a:endParaRPr lang="en-US"/>
        </a:p>
      </dgm:t>
    </dgm:pt>
    <dgm:pt modelId="{734838CB-4FB0-4664-8A5F-F2FF7A985A79}" type="pres">
      <dgm:prSet presAssocID="{D8F2B6CE-7515-45DC-B8CE-8BF9330C9370}" presName="spacer" presStyleCnt="0"/>
      <dgm:spPr/>
    </dgm:pt>
    <dgm:pt modelId="{B7EB15FA-5300-47B9-ADCB-B75A9C0F070B}" type="pres">
      <dgm:prSet presAssocID="{47C710D8-A6B5-4227-8391-9EB6F6625368}" presName="parentText" presStyleLbl="node1" presStyleIdx="4" presStyleCnt="10">
        <dgm:presLayoutVars>
          <dgm:chMax val="0"/>
          <dgm:bulletEnabled val="1"/>
        </dgm:presLayoutVars>
      </dgm:prSet>
      <dgm:spPr/>
      <dgm:t>
        <a:bodyPr/>
        <a:lstStyle/>
        <a:p>
          <a:endParaRPr lang="en-US"/>
        </a:p>
      </dgm:t>
    </dgm:pt>
    <dgm:pt modelId="{6B2B4987-5445-44A8-A4E3-26798A167482}" type="pres">
      <dgm:prSet presAssocID="{DCB3E58A-8FD1-4FA0-8F2B-CB7F9FD2F05D}" presName="spacer" presStyleCnt="0"/>
      <dgm:spPr/>
    </dgm:pt>
    <dgm:pt modelId="{8604C970-8854-447A-9278-C40F29784E42}" type="pres">
      <dgm:prSet presAssocID="{1F2E7440-A5DE-4AFF-B643-C16DF6A8C94D}" presName="parentText" presStyleLbl="node1" presStyleIdx="5" presStyleCnt="10">
        <dgm:presLayoutVars>
          <dgm:chMax val="0"/>
          <dgm:bulletEnabled val="1"/>
        </dgm:presLayoutVars>
      </dgm:prSet>
      <dgm:spPr/>
      <dgm:t>
        <a:bodyPr/>
        <a:lstStyle/>
        <a:p>
          <a:endParaRPr lang="en-US"/>
        </a:p>
      </dgm:t>
    </dgm:pt>
    <dgm:pt modelId="{F84D512E-172A-4B3D-B1D3-2022FE759B9E}" type="pres">
      <dgm:prSet presAssocID="{C1B9E38E-C20F-4B9F-9F6C-536B19400C4C}" presName="spacer" presStyleCnt="0"/>
      <dgm:spPr/>
    </dgm:pt>
    <dgm:pt modelId="{E849E8CD-B314-4829-A680-A0BA73FB8676}" type="pres">
      <dgm:prSet presAssocID="{C6A4A4AA-D845-48CB-B3C3-10F2AA9C6D48}" presName="parentText" presStyleLbl="node1" presStyleIdx="6" presStyleCnt="10">
        <dgm:presLayoutVars>
          <dgm:chMax val="0"/>
          <dgm:bulletEnabled val="1"/>
        </dgm:presLayoutVars>
      </dgm:prSet>
      <dgm:spPr/>
      <dgm:t>
        <a:bodyPr/>
        <a:lstStyle/>
        <a:p>
          <a:endParaRPr lang="en-US"/>
        </a:p>
      </dgm:t>
    </dgm:pt>
    <dgm:pt modelId="{21F5CE66-397E-437E-BB10-542972458AAC}" type="pres">
      <dgm:prSet presAssocID="{3A33212D-21C9-4CD2-8021-9D9B72C38BB2}" presName="spacer" presStyleCnt="0"/>
      <dgm:spPr/>
    </dgm:pt>
    <dgm:pt modelId="{6E2C3C20-561D-4D13-A9A1-D16807AF0054}" type="pres">
      <dgm:prSet presAssocID="{6A4ACDA0-295D-4629-8B03-95AEBB65E111}" presName="parentText" presStyleLbl="node1" presStyleIdx="7" presStyleCnt="10">
        <dgm:presLayoutVars>
          <dgm:chMax val="0"/>
          <dgm:bulletEnabled val="1"/>
        </dgm:presLayoutVars>
      </dgm:prSet>
      <dgm:spPr/>
      <dgm:t>
        <a:bodyPr/>
        <a:lstStyle/>
        <a:p>
          <a:endParaRPr lang="en-US"/>
        </a:p>
      </dgm:t>
    </dgm:pt>
    <dgm:pt modelId="{543C3A26-7411-4AF8-A3D5-2BEE1BDC2DA6}" type="pres">
      <dgm:prSet presAssocID="{D9B4CAD2-95C0-4599-AF01-B6410F6AE022}" presName="spacer" presStyleCnt="0"/>
      <dgm:spPr/>
    </dgm:pt>
    <dgm:pt modelId="{743CD569-DF29-4C52-8A19-F5A80794E208}" type="pres">
      <dgm:prSet presAssocID="{517DC878-B73F-4A61-8853-2D766E826B52}" presName="parentText" presStyleLbl="node1" presStyleIdx="8" presStyleCnt="10">
        <dgm:presLayoutVars>
          <dgm:chMax val="0"/>
          <dgm:bulletEnabled val="1"/>
        </dgm:presLayoutVars>
      </dgm:prSet>
      <dgm:spPr/>
      <dgm:t>
        <a:bodyPr/>
        <a:lstStyle/>
        <a:p>
          <a:endParaRPr lang="en-US"/>
        </a:p>
      </dgm:t>
    </dgm:pt>
    <dgm:pt modelId="{59E53ACB-4489-42C6-8C3A-F107BF3E5226}" type="pres">
      <dgm:prSet presAssocID="{E1C09CF1-08FA-4029-9E61-382F24AA245A}" presName="spacer" presStyleCnt="0"/>
      <dgm:spPr/>
    </dgm:pt>
    <dgm:pt modelId="{FE6123F0-C2EF-457F-BAD7-80C191BCEFCE}" type="pres">
      <dgm:prSet presAssocID="{5A40E875-AAF5-4BCE-B95F-585ECF6BA735}" presName="parentText" presStyleLbl="node1" presStyleIdx="9" presStyleCnt="10">
        <dgm:presLayoutVars>
          <dgm:chMax val="0"/>
          <dgm:bulletEnabled val="1"/>
        </dgm:presLayoutVars>
      </dgm:prSet>
      <dgm:spPr/>
      <dgm:t>
        <a:bodyPr/>
        <a:lstStyle/>
        <a:p>
          <a:endParaRPr lang="en-US"/>
        </a:p>
      </dgm:t>
    </dgm:pt>
  </dgm:ptLst>
  <dgm:cxnLst>
    <dgm:cxn modelId="{2B1C6B74-C86D-4408-A4B6-4384B1D56525}" srcId="{3CE7C86B-C82E-4BAF-8BF1-495A2632C942}" destId="{C6A4A4AA-D845-48CB-B3C3-10F2AA9C6D48}" srcOrd="6" destOrd="0" parTransId="{A14F82BB-20F3-40B8-98D3-ED46D011DBC0}" sibTransId="{3A33212D-21C9-4CD2-8021-9D9B72C38BB2}"/>
    <dgm:cxn modelId="{366FE06B-A7F5-4D48-BC1A-0D707BAB8175}" type="presOf" srcId="{517DC878-B73F-4A61-8853-2D766E826B52}" destId="{743CD569-DF29-4C52-8A19-F5A80794E208}" srcOrd="0" destOrd="0" presId="urn:microsoft.com/office/officeart/2005/8/layout/vList2"/>
    <dgm:cxn modelId="{39A4853A-BD1F-4282-89E4-42DCADCFB700}" type="presOf" srcId="{E4D6D6FE-3057-4B6B-A13E-69603A90BEE1}" destId="{614BCA84-43E6-4B62-BBD2-C56048C4AE16}" srcOrd="0" destOrd="0" presId="urn:microsoft.com/office/officeart/2005/8/layout/vList2"/>
    <dgm:cxn modelId="{7F77DBCF-CA05-4A3C-AFEE-04C835ACC3F7}" srcId="{3CE7C86B-C82E-4BAF-8BF1-495A2632C942}" destId="{517DC878-B73F-4A61-8853-2D766E826B52}" srcOrd="8" destOrd="0" parTransId="{908A968F-2C52-4091-B53F-BBECB2B88BEA}" sibTransId="{E1C09CF1-08FA-4029-9E61-382F24AA245A}"/>
    <dgm:cxn modelId="{8B774312-B2BF-486A-930B-54917B9CAD96}" type="presOf" srcId="{6A4ACDA0-295D-4629-8B03-95AEBB65E111}" destId="{6E2C3C20-561D-4D13-A9A1-D16807AF0054}" srcOrd="0" destOrd="0" presId="urn:microsoft.com/office/officeart/2005/8/layout/vList2"/>
    <dgm:cxn modelId="{6193AEB7-B69A-4DF1-821A-A015EA3CD4D1}" type="presOf" srcId="{9305EBB7-913A-4ED1-94F5-A733AF6EF942}" destId="{BA4A7D30-D345-4E8F-9F2C-7D442E1EFE09}" srcOrd="0" destOrd="0" presId="urn:microsoft.com/office/officeart/2005/8/layout/vList2"/>
    <dgm:cxn modelId="{90BB4ECC-3C48-4200-8E5F-873ED7FBC6B7}" type="presOf" srcId="{1F2E7440-A5DE-4AFF-B643-C16DF6A8C94D}" destId="{8604C970-8854-447A-9278-C40F29784E42}" srcOrd="0" destOrd="0" presId="urn:microsoft.com/office/officeart/2005/8/layout/vList2"/>
    <dgm:cxn modelId="{DE5284B8-18E0-4F94-813B-BA0C14536B69}" type="presOf" srcId="{C6A4A4AA-D845-48CB-B3C3-10F2AA9C6D48}" destId="{E849E8CD-B314-4829-A680-A0BA73FB8676}" srcOrd="0" destOrd="0" presId="urn:microsoft.com/office/officeart/2005/8/layout/vList2"/>
    <dgm:cxn modelId="{95C157D8-0947-4D3B-AE4D-46D420886483}" srcId="{3CE7C86B-C82E-4BAF-8BF1-495A2632C942}" destId="{6A4ACDA0-295D-4629-8B03-95AEBB65E111}" srcOrd="7" destOrd="0" parTransId="{EC48133D-658B-4196-9F79-001D69664CCA}" sibTransId="{D9B4CAD2-95C0-4599-AF01-B6410F6AE022}"/>
    <dgm:cxn modelId="{B130AD01-FEC0-4588-9C1F-A1B2F62823D1}" type="presOf" srcId="{47C710D8-A6B5-4227-8391-9EB6F6625368}" destId="{B7EB15FA-5300-47B9-ADCB-B75A9C0F070B}" srcOrd="0" destOrd="0" presId="urn:microsoft.com/office/officeart/2005/8/layout/vList2"/>
    <dgm:cxn modelId="{8186F01F-FFA5-4AB3-8E2C-381C50102B75}" srcId="{3CE7C86B-C82E-4BAF-8BF1-495A2632C942}" destId="{5C1251D8-7CD4-4465-993A-C4F4047A9C89}" srcOrd="1" destOrd="0" parTransId="{3C647745-B40D-43A7-9FAC-F1966EA8FE0D}" sibTransId="{C7DD961A-0314-4C24-B77F-6D18BD26CFD2}"/>
    <dgm:cxn modelId="{87D807D8-6CD1-4A16-A24A-526AAFC41069}" srcId="{3CE7C86B-C82E-4BAF-8BF1-495A2632C942}" destId="{47C710D8-A6B5-4227-8391-9EB6F6625368}" srcOrd="4" destOrd="0" parTransId="{EB803118-27A1-41FD-B291-A2410AACE570}" sibTransId="{DCB3E58A-8FD1-4FA0-8F2B-CB7F9FD2F05D}"/>
    <dgm:cxn modelId="{05189D49-E1FD-435A-8CC0-A891975962CF}" srcId="{3CE7C86B-C82E-4BAF-8BF1-495A2632C942}" destId="{9305EBB7-913A-4ED1-94F5-A733AF6EF942}" srcOrd="2" destOrd="0" parTransId="{5D61FCDB-B245-4D97-BDE9-950C0560CE0B}" sibTransId="{A2D6BCDD-0C06-4534-AB4D-B3D2765B4074}"/>
    <dgm:cxn modelId="{B05E4D23-4B9B-4E4C-9A8C-E5AD40800910}" type="presOf" srcId="{5C1251D8-7CD4-4465-993A-C4F4047A9C89}" destId="{74199BBF-C536-48F3-B8CF-9021ADA7EC8E}" srcOrd="0" destOrd="0" presId="urn:microsoft.com/office/officeart/2005/8/layout/vList2"/>
    <dgm:cxn modelId="{34235D0C-4464-4373-93C3-72542F71A10F}" type="presOf" srcId="{EFDD82A0-9C4E-4CE3-AB2F-2E3C449C9A10}" destId="{3C100AD5-754E-4E11-A488-103ACD740FFA}" srcOrd="0" destOrd="0" presId="urn:microsoft.com/office/officeart/2005/8/layout/vList2"/>
    <dgm:cxn modelId="{5AE30CF7-7057-4EED-B970-B8CABEC78CAB}" srcId="{3CE7C86B-C82E-4BAF-8BF1-495A2632C942}" destId="{E4D6D6FE-3057-4B6B-A13E-69603A90BEE1}" srcOrd="3" destOrd="0" parTransId="{41AACE26-4BBF-459B-83CA-F8D5BDFF231F}" sibTransId="{D8F2B6CE-7515-45DC-B8CE-8BF9330C9370}"/>
    <dgm:cxn modelId="{07955A97-0C1A-41FC-A4C0-E1B821393365}" srcId="{3CE7C86B-C82E-4BAF-8BF1-495A2632C942}" destId="{5A40E875-AAF5-4BCE-B95F-585ECF6BA735}" srcOrd="9" destOrd="0" parTransId="{AA4FC3A2-9345-4BAC-A5A2-CF40BB08AF67}" sibTransId="{CE511CC5-1821-4EF5-8D86-CCEA51AE69BE}"/>
    <dgm:cxn modelId="{67669E87-0AF6-48CC-A481-B548BB729C11}" srcId="{3CE7C86B-C82E-4BAF-8BF1-495A2632C942}" destId="{EFDD82A0-9C4E-4CE3-AB2F-2E3C449C9A10}" srcOrd="0" destOrd="0" parTransId="{EC0BB90E-599E-45E2-8304-28EE346D967A}" sibTransId="{BBBBF6E0-BB8C-4FB7-93F3-3AC8ECE7A9FB}"/>
    <dgm:cxn modelId="{05B1902C-F4DA-427C-9BCA-773DA3F0206F}" srcId="{3CE7C86B-C82E-4BAF-8BF1-495A2632C942}" destId="{1F2E7440-A5DE-4AFF-B643-C16DF6A8C94D}" srcOrd="5" destOrd="0" parTransId="{CD0630CC-22F7-43F3-B4F1-A6A918363240}" sibTransId="{C1B9E38E-C20F-4B9F-9F6C-536B19400C4C}"/>
    <dgm:cxn modelId="{F8CEEA18-90BC-44BC-A878-EEF0C5229530}" type="presOf" srcId="{5A40E875-AAF5-4BCE-B95F-585ECF6BA735}" destId="{FE6123F0-C2EF-457F-BAD7-80C191BCEFCE}" srcOrd="0" destOrd="0" presId="urn:microsoft.com/office/officeart/2005/8/layout/vList2"/>
    <dgm:cxn modelId="{2F09B284-69EE-482D-A25B-24B51E1EF0CB}" type="presOf" srcId="{3CE7C86B-C82E-4BAF-8BF1-495A2632C942}" destId="{47C0AB4B-5BA4-463E-B95F-99EF28CF473D}" srcOrd="0" destOrd="0" presId="urn:microsoft.com/office/officeart/2005/8/layout/vList2"/>
    <dgm:cxn modelId="{77AA7BAD-2C51-4BA7-BC04-4262F4A7D8BD}" type="presParOf" srcId="{47C0AB4B-5BA4-463E-B95F-99EF28CF473D}" destId="{3C100AD5-754E-4E11-A488-103ACD740FFA}" srcOrd="0" destOrd="0" presId="urn:microsoft.com/office/officeart/2005/8/layout/vList2"/>
    <dgm:cxn modelId="{ACD4106B-4F66-40A2-943E-676007D19E75}" type="presParOf" srcId="{47C0AB4B-5BA4-463E-B95F-99EF28CF473D}" destId="{AB52B008-C5A0-4411-95BD-D5EC0D2E3B8D}" srcOrd="1" destOrd="0" presId="urn:microsoft.com/office/officeart/2005/8/layout/vList2"/>
    <dgm:cxn modelId="{B342613C-500A-43A0-8CB4-8668D16D0FBC}" type="presParOf" srcId="{47C0AB4B-5BA4-463E-B95F-99EF28CF473D}" destId="{74199BBF-C536-48F3-B8CF-9021ADA7EC8E}" srcOrd="2" destOrd="0" presId="urn:microsoft.com/office/officeart/2005/8/layout/vList2"/>
    <dgm:cxn modelId="{6C43BB0A-5A50-4242-9BAF-9FA851269E17}" type="presParOf" srcId="{47C0AB4B-5BA4-463E-B95F-99EF28CF473D}" destId="{015BE3B2-8B51-49CC-9741-D8E0A6188204}" srcOrd="3" destOrd="0" presId="urn:microsoft.com/office/officeart/2005/8/layout/vList2"/>
    <dgm:cxn modelId="{E40FAC8A-5E9C-4F5B-89B2-4980BB96CDED}" type="presParOf" srcId="{47C0AB4B-5BA4-463E-B95F-99EF28CF473D}" destId="{BA4A7D30-D345-4E8F-9F2C-7D442E1EFE09}" srcOrd="4" destOrd="0" presId="urn:microsoft.com/office/officeart/2005/8/layout/vList2"/>
    <dgm:cxn modelId="{D0362915-B2FE-44AD-A631-D1E3FA8662D7}" type="presParOf" srcId="{47C0AB4B-5BA4-463E-B95F-99EF28CF473D}" destId="{F05638AB-2D36-4A44-BFEA-324950974D6C}" srcOrd="5" destOrd="0" presId="urn:microsoft.com/office/officeart/2005/8/layout/vList2"/>
    <dgm:cxn modelId="{ECEC74BF-4410-4A06-A297-A162324D0ADE}" type="presParOf" srcId="{47C0AB4B-5BA4-463E-B95F-99EF28CF473D}" destId="{614BCA84-43E6-4B62-BBD2-C56048C4AE16}" srcOrd="6" destOrd="0" presId="urn:microsoft.com/office/officeart/2005/8/layout/vList2"/>
    <dgm:cxn modelId="{7521F0CF-161C-49EE-BD4E-FCD2485D0267}" type="presParOf" srcId="{47C0AB4B-5BA4-463E-B95F-99EF28CF473D}" destId="{734838CB-4FB0-4664-8A5F-F2FF7A985A79}" srcOrd="7" destOrd="0" presId="urn:microsoft.com/office/officeart/2005/8/layout/vList2"/>
    <dgm:cxn modelId="{AAAD70AE-9E3A-4491-B056-19930601343C}" type="presParOf" srcId="{47C0AB4B-5BA4-463E-B95F-99EF28CF473D}" destId="{B7EB15FA-5300-47B9-ADCB-B75A9C0F070B}" srcOrd="8" destOrd="0" presId="urn:microsoft.com/office/officeart/2005/8/layout/vList2"/>
    <dgm:cxn modelId="{88DF8ADD-9BE7-448A-93E5-DFD1467E410A}" type="presParOf" srcId="{47C0AB4B-5BA4-463E-B95F-99EF28CF473D}" destId="{6B2B4987-5445-44A8-A4E3-26798A167482}" srcOrd="9" destOrd="0" presId="urn:microsoft.com/office/officeart/2005/8/layout/vList2"/>
    <dgm:cxn modelId="{DDA37BFF-1872-40AC-97A0-E603DA0A1222}" type="presParOf" srcId="{47C0AB4B-5BA4-463E-B95F-99EF28CF473D}" destId="{8604C970-8854-447A-9278-C40F29784E42}" srcOrd="10" destOrd="0" presId="urn:microsoft.com/office/officeart/2005/8/layout/vList2"/>
    <dgm:cxn modelId="{46DD5133-2F83-4AFC-8C8A-709B585E4EAD}" type="presParOf" srcId="{47C0AB4B-5BA4-463E-B95F-99EF28CF473D}" destId="{F84D512E-172A-4B3D-B1D3-2022FE759B9E}" srcOrd="11" destOrd="0" presId="urn:microsoft.com/office/officeart/2005/8/layout/vList2"/>
    <dgm:cxn modelId="{1004FF32-7B92-49F1-BB08-68046541C089}" type="presParOf" srcId="{47C0AB4B-5BA4-463E-B95F-99EF28CF473D}" destId="{E849E8CD-B314-4829-A680-A0BA73FB8676}" srcOrd="12" destOrd="0" presId="urn:microsoft.com/office/officeart/2005/8/layout/vList2"/>
    <dgm:cxn modelId="{17D8C8AE-9EA6-4FAD-BD44-984E1EAF6C5E}" type="presParOf" srcId="{47C0AB4B-5BA4-463E-B95F-99EF28CF473D}" destId="{21F5CE66-397E-437E-BB10-542972458AAC}" srcOrd="13" destOrd="0" presId="urn:microsoft.com/office/officeart/2005/8/layout/vList2"/>
    <dgm:cxn modelId="{F3B27E78-8DE9-4E88-924A-F46E83FD9F83}" type="presParOf" srcId="{47C0AB4B-5BA4-463E-B95F-99EF28CF473D}" destId="{6E2C3C20-561D-4D13-A9A1-D16807AF0054}" srcOrd="14" destOrd="0" presId="urn:microsoft.com/office/officeart/2005/8/layout/vList2"/>
    <dgm:cxn modelId="{33DA0B6E-7F2D-441D-96B3-1FDDE551ACAB}" type="presParOf" srcId="{47C0AB4B-5BA4-463E-B95F-99EF28CF473D}" destId="{543C3A26-7411-4AF8-A3D5-2BEE1BDC2DA6}" srcOrd="15" destOrd="0" presId="urn:microsoft.com/office/officeart/2005/8/layout/vList2"/>
    <dgm:cxn modelId="{FEC0451E-534D-44C5-96F8-41B39507FD3E}" type="presParOf" srcId="{47C0AB4B-5BA4-463E-B95F-99EF28CF473D}" destId="{743CD569-DF29-4C52-8A19-F5A80794E208}" srcOrd="16" destOrd="0" presId="urn:microsoft.com/office/officeart/2005/8/layout/vList2"/>
    <dgm:cxn modelId="{66C5DBFD-0647-49F4-91C2-D58C3AD4458A}" type="presParOf" srcId="{47C0AB4B-5BA4-463E-B95F-99EF28CF473D}" destId="{59E53ACB-4489-42C6-8C3A-F107BF3E5226}" srcOrd="17" destOrd="0" presId="urn:microsoft.com/office/officeart/2005/8/layout/vList2"/>
    <dgm:cxn modelId="{19DCF395-BFC1-4B25-9A07-63D4821ACAA0}" type="presParOf" srcId="{47C0AB4B-5BA4-463E-B95F-99EF28CF473D}" destId="{FE6123F0-C2EF-457F-BAD7-80C191BCEFCE}" srcOrd="18" destOrd="0" presId="urn:microsoft.com/office/officeart/2005/8/layout/vList2"/>
  </dgm:cxnLst>
  <dgm:bg/>
  <dgm:whole/>
  <dgm:extLst>
    <a:ext uri="http://schemas.microsoft.com/office/drawing/2008/diagram">
      <dsp:dataModelExt xmlns:dsp="http://schemas.microsoft.com/office/drawing/2008/diagram" xmlns="" relId="rId21"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112FDBB0-7DAC-4530-9E09-D1BC3F429DCE}" type="doc">
      <dgm:prSet loTypeId="urn:microsoft.com/office/officeart/2005/8/layout/bList2#1" loCatId="list" qsTypeId="urn:microsoft.com/office/officeart/2005/8/quickstyle/3d1" qsCatId="3D" csTypeId="urn:microsoft.com/office/officeart/2005/8/colors/colorful1#1" csCatId="colorful" phldr="1"/>
      <dgm:spPr/>
    </dgm:pt>
    <dgm:pt modelId="{4390D853-2FD5-4CB6-A975-AF8B5C4D746B}">
      <dgm:prSet phldrT="[Text]"/>
      <dgm:spPr/>
      <dgm:t>
        <a:bodyPr/>
        <a:lstStyle/>
        <a:p>
          <a:r>
            <a:rPr lang="en-US" dirty="0" smtClean="0"/>
            <a:t>Storage and Search</a:t>
          </a:r>
          <a:endParaRPr lang="en-US" dirty="0"/>
        </a:p>
      </dgm:t>
    </dgm:pt>
    <dgm:pt modelId="{B5682668-EB03-4937-BB15-358EB2EF0336}" type="parTrans" cxnId="{C1886230-CF43-440B-B54F-DB2A18842262}">
      <dgm:prSet/>
      <dgm:spPr/>
      <dgm:t>
        <a:bodyPr/>
        <a:lstStyle/>
        <a:p>
          <a:endParaRPr lang="en-US"/>
        </a:p>
      </dgm:t>
    </dgm:pt>
    <dgm:pt modelId="{CDDF979A-7064-4B11-B4DF-EA9733F1842A}" type="sibTrans" cxnId="{C1886230-CF43-440B-B54F-DB2A18842262}">
      <dgm:prSet/>
      <dgm:spPr/>
      <dgm:t>
        <a:bodyPr/>
        <a:lstStyle/>
        <a:p>
          <a:endParaRPr lang="en-US"/>
        </a:p>
      </dgm:t>
    </dgm:pt>
    <dgm:pt modelId="{887B020A-C1D1-4761-B645-D5B5DA1C665A}">
      <dgm:prSet/>
      <dgm:spPr/>
      <dgm:t>
        <a:bodyPr/>
        <a:lstStyle/>
        <a:p>
          <a:r>
            <a:rPr lang="en-US" dirty="0" smtClean="0"/>
            <a:t>Comprehensive</a:t>
          </a:r>
          <a:endParaRPr lang="en-US" dirty="0"/>
        </a:p>
      </dgm:t>
    </dgm:pt>
    <dgm:pt modelId="{99B081C1-DF27-4ED1-9F07-BA4941CDD0D8}" type="parTrans" cxnId="{5258C260-574D-4685-B28D-3B47F45BD2A8}">
      <dgm:prSet/>
      <dgm:spPr/>
      <dgm:t>
        <a:bodyPr/>
        <a:lstStyle/>
        <a:p>
          <a:endParaRPr lang="en-US"/>
        </a:p>
      </dgm:t>
    </dgm:pt>
    <dgm:pt modelId="{9FB8CAF6-627C-453D-B45C-13E280C05501}" type="sibTrans" cxnId="{5258C260-574D-4685-B28D-3B47F45BD2A8}">
      <dgm:prSet/>
      <dgm:spPr/>
      <dgm:t>
        <a:bodyPr/>
        <a:lstStyle/>
        <a:p>
          <a:endParaRPr lang="en-US"/>
        </a:p>
      </dgm:t>
    </dgm:pt>
    <dgm:pt modelId="{553A0695-3C20-486A-A411-D6D1DFA3AF93}">
      <dgm:prSet/>
      <dgm:spPr/>
      <dgm:t>
        <a:bodyPr/>
        <a:lstStyle/>
        <a:p>
          <a:r>
            <a:rPr lang="en-US" dirty="0" smtClean="0"/>
            <a:t>Flexible</a:t>
          </a:r>
          <a:endParaRPr lang="en-US" dirty="0"/>
        </a:p>
      </dgm:t>
    </dgm:pt>
    <dgm:pt modelId="{59BDCFF9-EA23-4079-9B6F-15DE4611C291}" type="parTrans" cxnId="{411540D1-77C2-4B05-A456-2F08CAA1CDD1}">
      <dgm:prSet/>
      <dgm:spPr/>
      <dgm:t>
        <a:bodyPr/>
        <a:lstStyle/>
        <a:p>
          <a:endParaRPr lang="en-US"/>
        </a:p>
      </dgm:t>
    </dgm:pt>
    <dgm:pt modelId="{3D5F438A-FB51-46B7-86C9-CEF5C5D487A0}" type="sibTrans" cxnId="{411540D1-77C2-4B05-A456-2F08CAA1CDD1}">
      <dgm:prSet/>
      <dgm:spPr/>
      <dgm:t>
        <a:bodyPr/>
        <a:lstStyle/>
        <a:p>
          <a:endParaRPr lang="en-US"/>
        </a:p>
      </dgm:t>
    </dgm:pt>
    <dgm:pt modelId="{4643D319-1E3E-44D7-AB5A-AC9E7AD4EFA4}">
      <dgm:prSet/>
      <dgm:spPr/>
      <dgm:t>
        <a:bodyPr/>
        <a:lstStyle/>
        <a:p>
          <a:r>
            <a:rPr lang="en-US" dirty="0" smtClean="0"/>
            <a:t>Global</a:t>
          </a:r>
          <a:endParaRPr lang="en-US" dirty="0"/>
        </a:p>
      </dgm:t>
    </dgm:pt>
    <dgm:pt modelId="{CC1CE3EB-8BE9-4212-AB08-CA70C7C3D6C0}" type="parTrans" cxnId="{EE747ED3-980E-4D54-BF47-4C1FB2CC0881}">
      <dgm:prSet/>
      <dgm:spPr/>
      <dgm:t>
        <a:bodyPr/>
        <a:lstStyle/>
        <a:p>
          <a:endParaRPr lang="en-US"/>
        </a:p>
      </dgm:t>
    </dgm:pt>
    <dgm:pt modelId="{0DB48F3D-04A7-46E5-BB61-1C2286D5B6A3}" type="sibTrans" cxnId="{EE747ED3-980E-4D54-BF47-4C1FB2CC0881}">
      <dgm:prSet/>
      <dgm:spPr/>
      <dgm:t>
        <a:bodyPr/>
        <a:lstStyle/>
        <a:p>
          <a:endParaRPr lang="en-US"/>
        </a:p>
      </dgm:t>
    </dgm:pt>
    <dgm:pt modelId="{5EDFF1E8-1E43-41A2-AA0D-C2CBE289F2B9}">
      <dgm:prSet/>
      <dgm:spPr/>
      <dgm:t>
        <a:bodyPr/>
        <a:lstStyle/>
        <a:p>
          <a:r>
            <a:rPr lang="en-US" dirty="0" smtClean="0"/>
            <a:t>Federation</a:t>
          </a:r>
          <a:endParaRPr lang="en-US" dirty="0"/>
        </a:p>
      </dgm:t>
    </dgm:pt>
    <dgm:pt modelId="{5EF39D9E-DEDC-4E1E-A801-7354D141F05D}" type="parTrans" cxnId="{1F850E3D-5302-403C-A436-30976A58D83E}">
      <dgm:prSet/>
      <dgm:spPr/>
      <dgm:t>
        <a:bodyPr/>
        <a:lstStyle/>
        <a:p>
          <a:endParaRPr lang="en-US"/>
        </a:p>
      </dgm:t>
    </dgm:pt>
    <dgm:pt modelId="{0754B314-A742-402B-84CB-933A13444FFE}" type="sibTrans" cxnId="{1F850E3D-5302-403C-A436-30976A58D83E}">
      <dgm:prSet/>
      <dgm:spPr/>
      <dgm:t>
        <a:bodyPr/>
        <a:lstStyle/>
        <a:p>
          <a:endParaRPr lang="en-US"/>
        </a:p>
      </dgm:t>
    </dgm:pt>
    <dgm:pt modelId="{D825BF0C-1768-4E11-9204-65660D94D0DE}">
      <dgm:prSet/>
      <dgm:spPr/>
      <dgm:t>
        <a:bodyPr/>
        <a:lstStyle/>
        <a:p>
          <a:r>
            <a:rPr lang="en-US" dirty="0" smtClean="0"/>
            <a:t>Responsive</a:t>
          </a:r>
          <a:endParaRPr lang="en-US" dirty="0"/>
        </a:p>
      </dgm:t>
    </dgm:pt>
    <dgm:pt modelId="{4A70B33B-786C-4672-ACD8-D69CEB423248}" type="parTrans" cxnId="{66F16536-7D26-42EC-BB21-D853B66F4EF8}">
      <dgm:prSet/>
      <dgm:spPr/>
      <dgm:t>
        <a:bodyPr/>
        <a:lstStyle/>
        <a:p>
          <a:endParaRPr lang="en-US"/>
        </a:p>
      </dgm:t>
    </dgm:pt>
    <dgm:pt modelId="{09B58D26-844B-40A8-9D77-F487CA6A7B8D}" type="sibTrans" cxnId="{66F16536-7D26-42EC-BB21-D853B66F4EF8}">
      <dgm:prSet/>
      <dgm:spPr/>
      <dgm:t>
        <a:bodyPr/>
        <a:lstStyle/>
        <a:p>
          <a:endParaRPr lang="en-US"/>
        </a:p>
      </dgm:t>
    </dgm:pt>
    <dgm:pt modelId="{D64B92FA-FBCF-4FD5-87CC-72B603EA44B9}">
      <dgm:prSet/>
      <dgm:spPr/>
      <dgm:t>
        <a:bodyPr/>
        <a:lstStyle/>
        <a:p>
          <a:r>
            <a:rPr lang="en-US" dirty="0" smtClean="0"/>
            <a:t>Available</a:t>
          </a:r>
          <a:endParaRPr lang="en-US" dirty="0"/>
        </a:p>
      </dgm:t>
    </dgm:pt>
    <dgm:pt modelId="{C25F648D-4A61-47AD-828E-4889644ACEC6}" type="parTrans" cxnId="{7C731D5B-B154-481A-BDF5-D32C88E6E3EB}">
      <dgm:prSet/>
      <dgm:spPr/>
      <dgm:t>
        <a:bodyPr/>
        <a:lstStyle/>
        <a:p>
          <a:endParaRPr lang="en-US"/>
        </a:p>
      </dgm:t>
    </dgm:pt>
    <dgm:pt modelId="{AEF5460B-FF59-436A-B937-9BF39F1D9B28}" type="sibTrans" cxnId="{7C731D5B-B154-481A-BDF5-D32C88E6E3EB}">
      <dgm:prSet/>
      <dgm:spPr/>
      <dgm:t>
        <a:bodyPr/>
        <a:lstStyle/>
        <a:p>
          <a:endParaRPr lang="en-US"/>
        </a:p>
      </dgm:t>
    </dgm:pt>
    <dgm:pt modelId="{D9D7AA57-BA64-48A7-BCE2-588A352D63CA}">
      <dgm:prSet/>
      <dgm:spPr/>
      <dgm:t>
        <a:bodyPr/>
        <a:lstStyle/>
        <a:p>
          <a:r>
            <a:rPr lang="en-US" dirty="0" smtClean="0"/>
            <a:t>Secure</a:t>
          </a:r>
          <a:endParaRPr lang="en-US" dirty="0"/>
        </a:p>
      </dgm:t>
    </dgm:pt>
    <dgm:pt modelId="{9475A345-D19E-402F-8D4A-B09965CD9AFD}" type="parTrans" cxnId="{D5C6810E-E6EC-4709-88BF-8018052AE38C}">
      <dgm:prSet/>
      <dgm:spPr/>
      <dgm:t>
        <a:bodyPr/>
        <a:lstStyle/>
        <a:p>
          <a:endParaRPr lang="en-US"/>
        </a:p>
      </dgm:t>
    </dgm:pt>
    <dgm:pt modelId="{DE0F144D-4054-4D8A-9BA6-9659A4BDE056}" type="sibTrans" cxnId="{D5C6810E-E6EC-4709-88BF-8018052AE38C}">
      <dgm:prSet/>
      <dgm:spPr/>
      <dgm:t>
        <a:bodyPr/>
        <a:lstStyle/>
        <a:p>
          <a:endParaRPr lang="en-US"/>
        </a:p>
      </dgm:t>
    </dgm:pt>
    <dgm:pt modelId="{0420F10E-AEA0-4396-8228-BE22461986D2}">
      <dgm:prSet/>
      <dgm:spPr/>
      <dgm:t>
        <a:bodyPr/>
        <a:lstStyle/>
        <a:p>
          <a:r>
            <a:rPr lang="en-US" dirty="0" smtClean="0"/>
            <a:t>Manageable</a:t>
          </a:r>
          <a:endParaRPr lang="en-US" dirty="0"/>
        </a:p>
      </dgm:t>
    </dgm:pt>
    <dgm:pt modelId="{F74AA43F-B55E-4233-9A18-2FF457DEDC79}" type="parTrans" cxnId="{C2D5B7E7-923E-4CFC-B64A-D7006566F292}">
      <dgm:prSet/>
      <dgm:spPr/>
      <dgm:t>
        <a:bodyPr/>
        <a:lstStyle/>
        <a:p>
          <a:endParaRPr lang="en-US"/>
        </a:p>
      </dgm:t>
    </dgm:pt>
    <dgm:pt modelId="{F7DB1967-5EA5-41E6-94FF-5BA840E49802}" type="sibTrans" cxnId="{C2D5B7E7-923E-4CFC-B64A-D7006566F292}">
      <dgm:prSet/>
      <dgm:spPr/>
      <dgm:t>
        <a:bodyPr/>
        <a:lstStyle/>
        <a:p>
          <a:endParaRPr lang="en-US"/>
        </a:p>
      </dgm:t>
    </dgm:pt>
    <dgm:pt modelId="{4636537C-83B4-4734-92C6-D6432AE5E826}">
      <dgm:prSet/>
      <dgm:spPr/>
      <dgm:t>
        <a:bodyPr/>
        <a:lstStyle/>
        <a:p>
          <a:r>
            <a:rPr lang="en-US" dirty="0" smtClean="0">
              <a:effectLst>
                <a:outerShdw blurRad="38100" dist="38100" dir="2700000" algn="tl">
                  <a:srgbClr val="000000">
                    <a:alpha val="43137"/>
                  </a:srgbClr>
                </a:outerShdw>
              </a:effectLst>
            </a:rPr>
            <a:t>Composition</a:t>
          </a:r>
          <a:endParaRPr lang="en-US" dirty="0">
            <a:effectLst>
              <a:outerShdw blurRad="38100" dist="38100" dir="2700000" algn="tl">
                <a:srgbClr val="000000">
                  <a:alpha val="43137"/>
                </a:srgbClr>
              </a:outerShdw>
            </a:effectLst>
          </a:endParaRPr>
        </a:p>
      </dgm:t>
    </dgm:pt>
    <dgm:pt modelId="{3EE1DBA6-D6BB-48E7-9743-DCBB1EC8C8A9}" type="parTrans" cxnId="{56259FC8-0881-4651-ABBA-35F503D68E86}">
      <dgm:prSet/>
      <dgm:spPr/>
      <dgm:t>
        <a:bodyPr/>
        <a:lstStyle/>
        <a:p>
          <a:endParaRPr lang="en-US"/>
        </a:p>
      </dgm:t>
    </dgm:pt>
    <dgm:pt modelId="{DD5B1FC5-7564-47EB-B8AC-94EF976651F1}" type="sibTrans" cxnId="{56259FC8-0881-4651-ABBA-35F503D68E86}">
      <dgm:prSet/>
      <dgm:spPr/>
      <dgm:t>
        <a:bodyPr/>
        <a:lstStyle/>
        <a:p>
          <a:endParaRPr lang="en-US"/>
        </a:p>
      </dgm:t>
    </dgm:pt>
    <dgm:pt modelId="{6A6A639F-08F2-4E88-BD62-1CAF21591729}">
      <dgm:prSet/>
      <dgm:spPr/>
      <dgm:t>
        <a:bodyPr/>
        <a:lstStyle/>
        <a:p>
          <a:r>
            <a:rPr lang="en-US" dirty="0" smtClean="0"/>
            <a:t>Coordination</a:t>
          </a:r>
          <a:endParaRPr lang="en-US" dirty="0"/>
        </a:p>
      </dgm:t>
    </dgm:pt>
    <dgm:pt modelId="{C683926D-F654-4ABB-888B-11A0102BD905}" type="parTrans" cxnId="{D149F046-CF2D-44B6-A8AF-D748D878B31F}">
      <dgm:prSet/>
      <dgm:spPr/>
      <dgm:t>
        <a:bodyPr/>
        <a:lstStyle/>
        <a:p>
          <a:endParaRPr lang="en-US"/>
        </a:p>
      </dgm:t>
    </dgm:pt>
    <dgm:pt modelId="{DA4A8084-E40F-4CC9-AD00-58FB7EFE0CA5}" type="sibTrans" cxnId="{D149F046-CF2D-44B6-A8AF-D748D878B31F}">
      <dgm:prSet/>
      <dgm:spPr/>
      <dgm:t>
        <a:bodyPr/>
        <a:lstStyle/>
        <a:p>
          <a:endParaRPr lang="en-US"/>
        </a:p>
      </dgm:t>
    </dgm:pt>
    <dgm:pt modelId="{B53DF2F8-E23D-45D2-B959-767A35B193E2}">
      <dgm:prSet/>
      <dgm:spPr/>
      <dgm:t>
        <a:bodyPr/>
        <a:lstStyle/>
        <a:p>
          <a:r>
            <a:rPr lang="en-US" dirty="0" smtClean="0"/>
            <a:t>Transformation</a:t>
          </a:r>
          <a:endParaRPr lang="en-US" dirty="0"/>
        </a:p>
      </dgm:t>
    </dgm:pt>
    <dgm:pt modelId="{DC593618-001F-41AD-8EA1-B0DD09C80D09}" type="parTrans" cxnId="{D45201D8-8D50-45C6-B44A-0DFE1E515A8F}">
      <dgm:prSet/>
      <dgm:spPr/>
      <dgm:t>
        <a:bodyPr/>
        <a:lstStyle/>
        <a:p>
          <a:endParaRPr lang="en-US"/>
        </a:p>
      </dgm:t>
    </dgm:pt>
    <dgm:pt modelId="{ACD37B3A-0AFB-4B5B-9A9F-392DE0C141FA}" type="sibTrans" cxnId="{D45201D8-8D50-45C6-B44A-0DFE1E515A8F}">
      <dgm:prSet/>
      <dgm:spPr/>
      <dgm:t>
        <a:bodyPr/>
        <a:lstStyle/>
        <a:p>
          <a:endParaRPr lang="en-US"/>
        </a:p>
      </dgm:t>
    </dgm:pt>
    <dgm:pt modelId="{D1FB9C20-6B78-456F-B1B8-126E3B301DE0}">
      <dgm:prSet/>
      <dgm:spPr/>
      <dgm:t>
        <a:bodyPr/>
        <a:lstStyle/>
        <a:p>
          <a:r>
            <a:rPr lang="en-US" dirty="0" smtClean="0"/>
            <a:t>Synchronization</a:t>
          </a:r>
          <a:endParaRPr lang="en-US" dirty="0"/>
        </a:p>
      </dgm:t>
    </dgm:pt>
    <dgm:pt modelId="{056123CC-C08C-4757-9F6F-FFDE443C5DD3}" type="parTrans" cxnId="{B733ACA9-3800-496C-B7A9-DE00513B5E03}">
      <dgm:prSet/>
      <dgm:spPr/>
      <dgm:t>
        <a:bodyPr/>
        <a:lstStyle/>
        <a:p>
          <a:endParaRPr lang="en-US"/>
        </a:p>
      </dgm:t>
    </dgm:pt>
    <dgm:pt modelId="{796EF071-0851-4A31-A938-094F845632CB}" type="sibTrans" cxnId="{B733ACA9-3800-496C-B7A9-DE00513B5E03}">
      <dgm:prSet/>
      <dgm:spPr/>
      <dgm:t>
        <a:bodyPr/>
        <a:lstStyle/>
        <a:p>
          <a:endParaRPr lang="en-US"/>
        </a:p>
      </dgm:t>
    </dgm:pt>
    <dgm:pt modelId="{84598D7E-01C8-49D6-B05E-FFF32FB14761}">
      <dgm:prSet/>
      <dgm:spPr/>
      <dgm:t>
        <a:bodyPr/>
        <a:lstStyle/>
        <a:p>
          <a:r>
            <a:rPr lang="en-US" dirty="0" smtClean="0"/>
            <a:t>Insight </a:t>
          </a:r>
          <a:endParaRPr lang="en-US" dirty="0"/>
        </a:p>
      </dgm:t>
    </dgm:pt>
    <dgm:pt modelId="{9C95CA04-3EDD-441C-A948-BFA4AE6FB5D5}" type="parTrans" cxnId="{A3D48220-2380-40D0-8420-B473374886BD}">
      <dgm:prSet/>
      <dgm:spPr/>
      <dgm:t>
        <a:bodyPr/>
        <a:lstStyle/>
        <a:p>
          <a:endParaRPr lang="en-US"/>
        </a:p>
      </dgm:t>
    </dgm:pt>
    <dgm:pt modelId="{23A532E6-A946-4BC4-927E-92B4FC5496AC}" type="sibTrans" cxnId="{A3D48220-2380-40D0-8420-B473374886BD}">
      <dgm:prSet/>
      <dgm:spPr/>
      <dgm:t>
        <a:bodyPr/>
        <a:lstStyle/>
        <a:p>
          <a:endParaRPr lang="en-US"/>
        </a:p>
      </dgm:t>
    </dgm:pt>
    <dgm:pt modelId="{C08A0136-E6F6-4D89-B67D-57F04AC0EBE7}">
      <dgm:prSet/>
      <dgm:spPr/>
      <dgm:t>
        <a:bodyPr/>
        <a:lstStyle/>
        <a:p>
          <a:r>
            <a:rPr lang="en-US" dirty="0" smtClean="0"/>
            <a:t>Monitor	</a:t>
          </a:r>
          <a:endParaRPr lang="en-US" dirty="0"/>
        </a:p>
      </dgm:t>
    </dgm:pt>
    <dgm:pt modelId="{7AD1BAD1-4590-4AE7-91E4-099E0F4DA8F7}" type="parTrans" cxnId="{7B95B95C-34DE-4D67-B353-1042528A84DD}">
      <dgm:prSet/>
      <dgm:spPr/>
      <dgm:t>
        <a:bodyPr/>
        <a:lstStyle/>
        <a:p>
          <a:endParaRPr lang="en-US"/>
        </a:p>
      </dgm:t>
    </dgm:pt>
    <dgm:pt modelId="{8497C970-6ACC-452C-A47C-5D06C84C544F}" type="sibTrans" cxnId="{7B95B95C-34DE-4D67-B353-1042528A84DD}">
      <dgm:prSet/>
      <dgm:spPr/>
      <dgm:t>
        <a:bodyPr/>
        <a:lstStyle/>
        <a:p>
          <a:endParaRPr lang="en-US"/>
        </a:p>
      </dgm:t>
    </dgm:pt>
    <dgm:pt modelId="{577225A5-30DE-492A-B1B9-0CA67BADCACF}">
      <dgm:prSet/>
      <dgm:spPr/>
      <dgm:t>
        <a:bodyPr/>
        <a:lstStyle/>
        <a:p>
          <a:r>
            <a:rPr lang="en-US" dirty="0" smtClean="0"/>
            <a:t>Analyze</a:t>
          </a:r>
          <a:endParaRPr lang="en-US" dirty="0"/>
        </a:p>
      </dgm:t>
    </dgm:pt>
    <dgm:pt modelId="{13B6CDFF-57DB-45DE-8C27-2C0A70B476D7}" type="parTrans" cxnId="{0FA07AE3-DF53-4900-8AF6-FD9390338B4F}">
      <dgm:prSet/>
      <dgm:spPr/>
      <dgm:t>
        <a:bodyPr/>
        <a:lstStyle/>
        <a:p>
          <a:endParaRPr lang="en-US"/>
        </a:p>
      </dgm:t>
    </dgm:pt>
    <dgm:pt modelId="{7A326C1B-6E9D-454D-AFD4-5230440BE04C}" type="sibTrans" cxnId="{0FA07AE3-DF53-4900-8AF6-FD9390338B4F}">
      <dgm:prSet/>
      <dgm:spPr/>
      <dgm:t>
        <a:bodyPr/>
        <a:lstStyle/>
        <a:p>
          <a:endParaRPr lang="en-US"/>
        </a:p>
      </dgm:t>
    </dgm:pt>
    <dgm:pt modelId="{64E931CC-E4CF-4900-8566-96272D28596D}">
      <dgm:prSet/>
      <dgm:spPr/>
      <dgm:t>
        <a:bodyPr/>
        <a:lstStyle/>
        <a:p>
          <a:r>
            <a:rPr lang="en-US" dirty="0" smtClean="0"/>
            <a:t>Collaborate</a:t>
          </a:r>
          <a:endParaRPr lang="en-US" dirty="0"/>
        </a:p>
      </dgm:t>
    </dgm:pt>
    <dgm:pt modelId="{84D3EB9F-F3E2-42AC-AF2C-E6919CBBF097}" type="parTrans" cxnId="{E81D2076-3213-4ADC-B5C8-BE0FAFF8F764}">
      <dgm:prSet/>
      <dgm:spPr/>
      <dgm:t>
        <a:bodyPr/>
        <a:lstStyle/>
        <a:p>
          <a:endParaRPr lang="en-US"/>
        </a:p>
      </dgm:t>
    </dgm:pt>
    <dgm:pt modelId="{65FF7C6A-D492-458E-AE15-7DADA779E292}" type="sibTrans" cxnId="{E81D2076-3213-4ADC-B5C8-BE0FAFF8F764}">
      <dgm:prSet/>
      <dgm:spPr/>
      <dgm:t>
        <a:bodyPr/>
        <a:lstStyle/>
        <a:p>
          <a:endParaRPr lang="en-US"/>
        </a:p>
      </dgm:t>
    </dgm:pt>
    <dgm:pt modelId="{7638BF67-5F1D-48B3-9765-9B462B74F943}">
      <dgm:prSet/>
      <dgm:spPr/>
      <dgm:t>
        <a:bodyPr/>
        <a:lstStyle/>
        <a:p>
          <a:r>
            <a:rPr lang="en-US" dirty="0" smtClean="0"/>
            <a:t>Delivery</a:t>
          </a:r>
          <a:endParaRPr lang="en-US" dirty="0"/>
        </a:p>
      </dgm:t>
    </dgm:pt>
    <dgm:pt modelId="{6C0FD917-FEB0-4256-8161-0A4DD0D6F516}" type="parTrans" cxnId="{75E46B8F-6E09-40A4-BA2E-C365BC95A0C5}">
      <dgm:prSet/>
      <dgm:spPr/>
      <dgm:t>
        <a:bodyPr/>
        <a:lstStyle/>
        <a:p>
          <a:endParaRPr lang="en-US"/>
        </a:p>
      </dgm:t>
    </dgm:pt>
    <dgm:pt modelId="{2E9D633B-B90A-4E8B-9401-00103961700D}" type="sibTrans" cxnId="{75E46B8F-6E09-40A4-BA2E-C365BC95A0C5}">
      <dgm:prSet/>
      <dgm:spPr/>
      <dgm:t>
        <a:bodyPr/>
        <a:lstStyle/>
        <a:p>
          <a:endParaRPr lang="en-US"/>
        </a:p>
      </dgm:t>
    </dgm:pt>
    <dgm:pt modelId="{2BECE4A9-5548-47C1-A4D3-16C0DF28D0D4}">
      <dgm:prSet/>
      <dgm:spPr/>
      <dgm:t>
        <a:bodyPr/>
        <a:lstStyle/>
        <a:p>
          <a:r>
            <a:rPr lang="en-US" dirty="0" smtClean="0"/>
            <a:t>On premise</a:t>
          </a:r>
          <a:endParaRPr lang="en-US" dirty="0"/>
        </a:p>
      </dgm:t>
    </dgm:pt>
    <dgm:pt modelId="{AA84AB16-C6E5-4A80-8741-AD9D4FCC443C}" type="parTrans" cxnId="{31627747-CE48-41A4-BE26-8E4B9038F42A}">
      <dgm:prSet/>
      <dgm:spPr/>
      <dgm:t>
        <a:bodyPr/>
        <a:lstStyle/>
        <a:p>
          <a:endParaRPr lang="en-US"/>
        </a:p>
      </dgm:t>
    </dgm:pt>
    <dgm:pt modelId="{001FE8A8-2964-4FB0-AE7C-83E7480E4BFB}" type="sibTrans" cxnId="{31627747-CE48-41A4-BE26-8E4B9038F42A}">
      <dgm:prSet/>
      <dgm:spPr/>
      <dgm:t>
        <a:bodyPr/>
        <a:lstStyle/>
        <a:p>
          <a:endParaRPr lang="en-US"/>
        </a:p>
      </dgm:t>
    </dgm:pt>
    <dgm:pt modelId="{C91E6BFF-489F-43D7-97F9-7F80141CCC24}">
      <dgm:prSet/>
      <dgm:spPr/>
      <dgm:t>
        <a:bodyPr/>
        <a:lstStyle/>
        <a:p>
          <a:r>
            <a:rPr lang="en-US" dirty="0" smtClean="0"/>
            <a:t>Partner-hosted</a:t>
          </a:r>
          <a:endParaRPr lang="en-US" dirty="0"/>
        </a:p>
      </dgm:t>
    </dgm:pt>
    <dgm:pt modelId="{A1CBECE0-AFDB-439C-9CA4-61F51703B5F4}" type="parTrans" cxnId="{2F9A3BDC-607E-435F-AEED-698C2EBE529D}">
      <dgm:prSet/>
      <dgm:spPr/>
      <dgm:t>
        <a:bodyPr/>
        <a:lstStyle/>
        <a:p>
          <a:endParaRPr lang="en-US"/>
        </a:p>
      </dgm:t>
    </dgm:pt>
    <dgm:pt modelId="{6D64772F-816A-46BC-93CA-94CCCFB97D14}" type="sibTrans" cxnId="{2F9A3BDC-607E-435F-AEED-698C2EBE529D}">
      <dgm:prSet/>
      <dgm:spPr/>
      <dgm:t>
        <a:bodyPr/>
        <a:lstStyle/>
        <a:p>
          <a:endParaRPr lang="en-US"/>
        </a:p>
      </dgm:t>
    </dgm:pt>
    <dgm:pt modelId="{84C60191-39F7-4923-A9E2-D85DE9CE55A8}">
      <dgm:prSet/>
      <dgm:spPr/>
      <dgm:t>
        <a:bodyPr/>
        <a:lstStyle/>
        <a:p>
          <a:r>
            <a:rPr lang="en-US" dirty="0" smtClean="0"/>
            <a:t>Microsoft-hosted</a:t>
          </a:r>
          <a:endParaRPr lang="en-US" dirty="0"/>
        </a:p>
      </dgm:t>
    </dgm:pt>
    <dgm:pt modelId="{6F419010-ADBE-4027-BD7F-BC4C6EC5196D}" type="parTrans" cxnId="{B9480D4B-D305-466A-A0CF-5AD96D18BB20}">
      <dgm:prSet/>
      <dgm:spPr/>
      <dgm:t>
        <a:bodyPr/>
        <a:lstStyle/>
        <a:p>
          <a:endParaRPr lang="en-US"/>
        </a:p>
      </dgm:t>
    </dgm:pt>
    <dgm:pt modelId="{4B0E02B1-B620-4DC5-9CC8-9869E202DF12}" type="sibTrans" cxnId="{B9480D4B-D305-466A-A0CF-5AD96D18BB20}">
      <dgm:prSet/>
      <dgm:spPr/>
      <dgm:t>
        <a:bodyPr/>
        <a:lstStyle/>
        <a:p>
          <a:endParaRPr lang="en-US"/>
        </a:p>
      </dgm:t>
    </dgm:pt>
    <dgm:pt modelId="{1C1DEEEC-0139-4B72-A0B4-CD50E060A124}">
      <dgm:prSet/>
      <dgm:spPr/>
      <dgm:t>
        <a:bodyPr/>
        <a:lstStyle/>
        <a:p>
          <a:r>
            <a:rPr lang="en-US" dirty="0" smtClean="0"/>
            <a:t>Data Programmability</a:t>
          </a:r>
          <a:endParaRPr lang="en-US" dirty="0"/>
        </a:p>
      </dgm:t>
    </dgm:pt>
    <dgm:pt modelId="{893958DF-D795-46EF-B375-14F77547D4D6}" type="parTrans" cxnId="{2C2EE49F-EA48-49D6-B301-6409686E9AE4}">
      <dgm:prSet/>
      <dgm:spPr/>
      <dgm:t>
        <a:bodyPr/>
        <a:lstStyle/>
        <a:p>
          <a:endParaRPr lang="en-US"/>
        </a:p>
      </dgm:t>
    </dgm:pt>
    <dgm:pt modelId="{40C26F01-C216-4D91-A305-40D1E45E9D31}" type="sibTrans" cxnId="{2C2EE49F-EA48-49D6-B301-6409686E9AE4}">
      <dgm:prSet/>
      <dgm:spPr/>
      <dgm:t>
        <a:bodyPr/>
        <a:lstStyle/>
        <a:p>
          <a:endParaRPr lang="en-US"/>
        </a:p>
      </dgm:t>
    </dgm:pt>
    <dgm:pt modelId="{75A0CC0E-9DD3-4723-AE75-9FD600E460B6}">
      <dgm:prSet/>
      <dgm:spPr/>
      <dgm:t>
        <a:bodyPr/>
        <a:lstStyle/>
        <a:p>
          <a:r>
            <a:rPr lang="en-US" dirty="0" smtClean="0"/>
            <a:t>Productive</a:t>
          </a:r>
          <a:endParaRPr lang="en-US" dirty="0"/>
        </a:p>
      </dgm:t>
    </dgm:pt>
    <dgm:pt modelId="{3F91F0EF-AD59-4858-A80E-8C87FEC9EC8A}" type="parTrans" cxnId="{BC7F89B5-2BDD-467D-88DA-254163DEC420}">
      <dgm:prSet/>
      <dgm:spPr/>
      <dgm:t>
        <a:bodyPr/>
        <a:lstStyle/>
        <a:p>
          <a:endParaRPr lang="en-US"/>
        </a:p>
      </dgm:t>
    </dgm:pt>
    <dgm:pt modelId="{C4FFDB91-8B8C-4E45-845A-180A643C244A}" type="sibTrans" cxnId="{BC7F89B5-2BDD-467D-88DA-254163DEC420}">
      <dgm:prSet/>
      <dgm:spPr/>
      <dgm:t>
        <a:bodyPr/>
        <a:lstStyle/>
        <a:p>
          <a:endParaRPr lang="en-US"/>
        </a:p>
      </dgm:t>
    </dgm:pt>
    <dgm:pt modelId="{F1C1D7BB-F00B-41F8-99AA-4E9887C67440}">
      <dgm:prSet/>
      <dgm:spPr/>
      <dgm:t>
        <a:bodyPr/>
        <a:lstStyle/>
        <a:p>
          <a:r>
            <a:rPr lang="en-US" dirty="0" smtClean="0"/>
            <a:t>Interoperable</a:t>
          </a:r>
          <a:endParaRPr lang="en-US" dirty="0"/>
        </a:p>
      </dgm:t>
    </dgm:pt>
    <dgm:pt modelId="{8EDF3F42-CCEE-4B45-B816-820BB01292B8}" type="parTrans" cxnId="{FCB4430A-EFA8-44FB-9722-8AA32E6036E6}">
      <dgm:prSet/>
      <dgm:spPr/>
      <dgm:t>
        <a:bodyPr/>
        <a:lstStyle/>
        <a:p>
          <a:endParaRPr lang="en-US"/>
        </a:p>
      </dgm:t>
    </dgm:pt>
    <dgm:pt modelId="{37416C29-9FF3-437A-87FA-A077B9FBF4F0}" type="sibTrans" cxnId="{FCB4430A-EFA8-44FB-9722-8AA32E6036E6}">
      <dgm:prSet/>
      <dgm:spPr/>
      <dgm:t>
        <a:bodyPr/>
        <a:lstStyle/>
        <a:p>
          <a:endParaRPr lang="en-US"/>
        </a:p>
      </dgm:t>
    </dgm:pt>
    <dgm:pt modelId="{FEEF36FA-74EA-4E03-AB34-0B8EE6120ED1}">
      <dgm:prSet/>
      <dgm:spPr/>
      <dgm:t>
        <a:bodyPr/>
        <a:lstStyle/>
        <a:p>
          <a:r>
            <a:rPr lang="en-US" dirty="0" smtClean="0"/>
            <a:t>Supports key standards</a:t>
          </a:r>
          <a:endParaRPr lang="en-US" dirty="0"/>
        </a:p>
      </dgm:t>
    </dgm:pt>
    <dgm:pt modelId="{6ABB1678-F511-47EA-AA40-4625DEE15809}" type="parTrans" cxnId="{E7354606-901A-4934-B3EA-D91B644AC521}">
      <dgm:prSet/>
      <dgm:spPr/>
      <dgm:t>
        <a:bodyPr/>
        <a:lstStyle/>
        <a:p>
          <a:endParaRPr lang="en-US"/>
        </a:p>
      </dgm:t>
    </dgm:pt>
    <dgm:pt modelId="{0F1B17E6-72B6-4799-BAD2-812786A1DD83}" type="sibTrans" cxnId="{E7354606-901A-4934-B3EA-D91B644AC521}">
      <dgm:prSet/>
      <dgm:spPr/>
      <dgm:t>
        <a:bodyPr/>
        <a:lstStyle/>
        <a:p>
          <a:endParaRPr lang="en-US"/>
        </a:p>
      </dgm:t>
    </dgm:pt>
    <dgm:pt modelId="{D96824C4-4535-4299-8CC3-29DE3C501E91}">
      <dgm:prSet/>
      <dgm:spPr/>
      <dgm:t>
        <a:bodyPr/>
        <a:lstStyle/>
        <a:p>
          <a:r>
            <a:rPr lang="en-US" dirty="0" smtClean="0"/>
            <a:t>On device</a:t>
          </a:r>
          <a:endParaRPr lang="en-US" dirty="0"/>
        </a:p>
      </dgm:t>
    </dgm:pt>
    <dgm:pt modelId="{CE93D1E3-84DA-4C40-9370-6E1D358AF456}" type="parTrans" cxnId="{1106386E-F26A-440A-9F41-8D67F14B5F6C}">
      <dgm:prSet/>
      <dgm:spPr/>
      <dgm:t>
        <a:bodyPr/>
        <a:lstStyle/>
        <a:p>
          <a:endParaRPr lang="en-US"/>
        </a:p>
      </dgm:t>
    </dgm:pt>
    <dgm:pt modelId="{F7768643-626F-4224-BED7-57B1489B681E}" type="sibTrans" cxnId="{1106386E-F26A-440A-9F41-8D67F14B5F6C}">
      <dgm:prSet/>
      <dgm:spPr/>
      <dgm:t>
        <a:bodyPr/>
        <a:lstStyle/>
        <a:p>
          <a:endParaRPr lang="en-US"/>
        </a:p>
      </dgm:t>
    </dgm:pt>
    <dgm:pt modelId="{97925954-A9C1-47CA-AC52-89AD2CF6AF49}">
      <dgm:prSet/>
      <dgm:spPr/>
      <dgm:t>
        <a:bodyPr/>
        <a:lstStyle/>
        <a:p>
          <a:r>
            <a:rPr lang="en-US" dirty="0" smtClean="0"/>
            <a:t>Plan</a:t>
          </a:r>
          <a:endParaRPr lang="en-US" dirty="0"/>
        </a:p>
      </dgm:t>
    </dgm:pt>
    <dgm:pt modelId="{C5175314-6245-47B3-9DFE-875D0EEB0A72}" type="parTrans" cxnId="{3B51A531-F1AD-46C2-9AD0-9D38344D38B8}">
      <dgm:prSet/>
      <dgm:spPr/>
      <dgm:t>
        <a:bodyPr/>
        <a:lstStyle/>
        <a:p>
          <a:endParaRPr lang="en-US"/>
        </a:p>
      </dgm:t>
    </dgm:pt>
    <dgm:pt modelId="{E0892030-BB6E-42BF-9FFB-B3099EA97F47}" type="sibTrans" cxnId="{3B51A531-F1AD-46C2-9AD0-9D38344D38B8}">
      <dgm:prSet/>
      <dgm:spPr/>
      <dgm:t>
        <a:bodyPr/>
        <a:lstStyle/>
        <a:p>
          <a:endParaRPr lang="en-US"/>
        </a:p>
      </dgm:t>
    </dgm:pt>
    <dgm:pt modelId="{D2588B2C-E846-43C8-BE75-BD641B3E9E5A}">
      <dgm:prSet/>
      <dgm:spPr/>
      <dgm:t>
        <a:bodyPr/>
        <a:lstStyle/>
        <a:p>
          <a:r>
            <a:rPr lang="en-US" dirty="0" smtClean="0"/>
            <a:t>Consolidation</a:t>
          </a:r>
          <a:endParaRPr lang="en-US" dirty="0"/>
        </a:p>
      </dgm:t>
    </dgm:pt>
    <dgm:pt modelId="{1E1A0FB9-7C22-4293-BD27-9BB39EEC0DB0}" type="parTrans" cxnId="{DA2EF45E-0915-4386-A16D-A242CF451AC4}">
      <dgm:prSet/>
      <dgm:spPr/>
      <dgm:t>
        <a:bodyPr/>
        <a:lstStyle/>
        <a:p>
          <a:endParaRPr lang="en-US"/>
        </a:p>
      </dgm:t>
    </dgm:pt>
    <dgm:pt modelId="{0CCB7065-8D3F-4714-811D-6C0E7C9815B4}" type="sibTrans" cxnId="{DA2EF45E-0915-4386-A16D-A242CF451AC4}">
      <dgm:prSet/>
      <dgm:spPr/>
      <dgm:t>
        <a:bodyPr/>
        <a:lstStyle/>
        <a:p>
          <a:endParaRPr lang="en-US"/>
        </a:p>
      </dgm:t>
    </dgm:pt>
    <dgm:pt modelId="{4D2D7545-390A-467F-AFEA-8574BA923834}">
      <dgm:prSet/>
      <dgm:spPr/>
      <dgm:t>
        <a:bodyPr/>
        <a:lstStyle/>
        <a:p>
          <a:r>
            <a:rPr lang="en-US" dirty="0" smtClean="0"/>
            <a:t>Compliant</a:t>
          </a:r>
          <a:endParaRPr lang="en-US" dirty="0"/>
        </a:p>
      </dgm:t>
    </dgm:pt>
    <dgm:pt modelId="{8410B4C8-5D5D-44F9-9925-9736CC7B46B1}" type="parTrans" cxnId="{D4302E74-F48D-4B6A-B98E-B58960509024}">
      <dgm:prSet/>
      <dgm:spPr/>
      <dgm:t>
        <a:bodyPr/>
        <a:lstStyle/>
        <a:p>
          <a:endParaRPr lang="en-US"/>
        </a:p>
      </dgm:t>
    </dgm:pt>
    <dgm:pt modelId="{D58B4547-E5F8-4954-A5AB-60B9683E76A7}" type="sibTrans" cxnId="{D4302E74-F48D-4B6A-B98E-B58960509024}">
      <dgm:prSet/>
      <dgm:spPr/>
      <dgm:t>
        <a:bodyPr/>
        <a:lstStyle/>
        <a:p>
          <a:endParaRPr lang="en-US"/>
        </a:p>
      </dgm:t>
    </dgm:pt>
    <dgm:pt modelId="{0478D296-57AB-4D39-9E50-5AF63C6AAF1F}" type="pres">
      <dgm:prSet presAssocID="{112FDBB0-7DAC-4530-9E09-D1BC3F429DCE}" presName="diagram" presStyleCnt="0">
        <dgm:presLayoutVars>
          <dgm:dir/>
          <dgm:animLvl val="lvl"/>
          <dgm:resizeHandles val="exact"/>
        </dgm:presLayoutVars>
      </dgm:prSet>
      <dgm:spPr/>
    </dgm:pt>
    <dgm:pt modelId="{9E013DC6-A1BA-4636-83A0-D38CD004C085}" type="pres">
      <dgm:prSet presAssocID="{4390D853-2FD5-4CB6-A975-AF8B5C4D746B}" presName="compNode" presStyleCnt="0"/>
      <dgm:spPr/>
    </dgm:pt>
    <dgm:pt modelId="{6DCEB000-B14E-4FCC-A4A0-9EA882049D43}" type="pres">
      <dgm:prSet presAssocID="{4390D853-2FD5-4CB6-A975-AF8B5C4D746B}" presName="childRect" presStyleLbl="bgAcc1" presStyleIdx="0" presStyleCnt="6">
        <dgm:presLayoutVars>
          <dgm:bulletEnabled val="1"/>
        </dgm:presLayoutVars>
      </dgm:prSet>
      <dgm:spPr/>
      <dgm:t>
        <a:bodyPr/>
        <a:lstStyle/>
        <a:p>
          <a:endParaRPr lang="en-US"/>
        </a:p>
      </dgm:t>
    </dgm:pt>
    <dgm:pt modelId="{AA2EA47E-1DA7-4A91-87F7-012F86234220}" type="pres">
      <dgm:prSet presAssocID="{4390D853-2FD5-4CB6-A975-AF8B5C4D746B}" presName="parentText" presStyleLbl="node1" presStyleIdx="0" presStyleCnt="0">
        <dgm:presLayoutVars>
          <dgm:chMax val="0"/>
          <dgm:bulletEnabled val="1"/>
        </dgm:presLayoutVars>
      </dgm:prSet>
      <dgm:spPr/>
      <dgm:t>
        <a:bodyPr/>
        <a:lstStyle/>
        <a:p>
          <a:endParaRPr lang="en-US"/>
        </a:p>
      </dgm:t>
    </dgm:pt>
    <dgm:pt modelId="{74D6E476-96B2-4C76-B089-6C191EE1DD11}" type="pres">
      <dgm:prSet presAssocID="{4390D853-2FD5-4CB6-A975-AF8B5C4D746B}" presName="parentRect" presStyleLbl="alignNode1" presStyleIdx="0" presStyleCnt="6"/>
      <dgm:spPr/>
      <dgm:t>
        <a:bodyPr/>
        <a:lstStyle/>
        <a:p>
          <a:endParaRPr lang="en-US"/>
        </a:p>
      </dgm:t>
    </dgm:pt>
    <dgm:pt modelId="{9BE2F5E5-C911-4CC4-BD5D-F85F0BD254D1}" type="pres">
      <dgm:prSet presAssocID="{4390D853-2FD5-4CB6-A975-AF8B5C4D746B}" presName="adorn" presStyleLbl="fgAccFollowNode1" presStyleIdx="0" presStyleCnt="6"/>
      <dgm:spPr>
        <a:blipFill rotWithShape="0">
          <a:blip xmlns:r="http://schemas.openxmlformats.org/officeDocument/2006/relationships" r:embed="rId1">
            <a:duotone>
              <a:prstClr val="black"/>
              <a:schemeClr val="accent2">
                <a:tint val="45000"/>
                <a:satMod val="400000"/>
              </a:schemeClr>
            </a:duotone>
          </a:blip>
          <a:stretch>
            <a:fillRect/>
          </a:stretch>
        </a:blipFill>
      </dgm:spPr>
    </dgm:pt>
    <dgm:pt modelId="{96A60FFF-DD67-4CE6-B36B-4115CDA26010}" type="pres">
      <dgm:prSet presAssocID="{CDDF979A-7064-4B11-B4DF-EA9733F1842A}" presName="sibTrans" presStyleLbl="sibTrans2D1" presStyleIdx="0" presStyleCnt="0"/>
      <dgm:spPr/>
      <dgm:t>
        <a:bodyPr/>
        <a:lstStyle/>
        <a:p>
          <a:endParaRPr lang="en-US"/>
        </a:p>
      </dgm:t>
    </dgm:pt>
    <dgm:pt modelId="{15C7216A-9632-459A-BE9E-F379C044BEE6}" type="pres">
      <dgm:prSet presAssocID="{5EDFF1E8-1E43-41A2-AA0D-C2CBE289F2B9}" presName="compNode" presStyleCnt="0"/>
      <dgm:spPr/>
    </dgm:pt>
    <dgm:pt modelId="{2E2739E0-9A46-46CE-98AE-99A291F36BB5}" type="pres">
      <dgm:prSet presAssocID="{5EDFF1E8-1E43-41A2-AA0D-C2CBE289F2B9}" presName="childRect" presStyleLbl="bgAcc1" presStyleIdx="1" presStyleCnt="6">
        <dgm:presLayoutVars>
          <dgm:bulletEnabled val="1"/>
        </dgm:presLayoutVars>
      </dgm:prSet>
      <dgm:spPr/>
      <dgm:t>
        <a:bodyPr/>
        <a:lstStyle/>
        <a:p>
          <a:endParaRPr lang="en-US"/>
        </a:p>
      </dgm:t>
    </dgm:pt>
    <dgm:pt modelId="{C7097853-107E-40DB-9554-4103D2B8B9D4}" type="pres">
      <dgm:prSet presAssocID="{5EDFF1E8-1E43-41A2-AA0D-C2CBE289F2B9}" presName="parentText" presStyleLbl="node1" presStyleIdx="0" presStyleCnt="0">
        <dgm:presLayoutVars>
          <dgm:chMax val="0"/>
          <dgm:bulletEnabled val="1"/>
        </dgm:presLayoutVars>
      </dgm:prSet>
      <dgm:spPr/>
      <dgm:t>
        <a:bodyPr/>
        <a:lstStyle/>
        <a:p>
          <a:endParaRPr lang="en-US"/>
        </a:p>
      </dgm:t>
    </dgm:pt>
    <dgm:pt modelId="{71ABDD30-2F8A-4818-9FE7-1BC90E586078}" type="pres">
      <dgm:prSet presAssocID="{5EDFF1E8-1E43-41A2-AA0D-C2CBE289F2B9}" presName="parentRect" presStyleLbl="alignNode1" presStyleIdx="1" presStyleCnt="6"/>
      <dgm:spPr/>
      <dgm:t>
        <a:bodyPr/>
        <a:lstStyle/>
        <a:p>
          <a:endParaRPr lang="en-US"/>
        </a:p>
      </dgm:t>
    </dgm:pt>
    <dgm:pt modelId="{1A06CEFF-E414-44B7-B8AF-FBD680416267}" type="pres">
      <dgm:prSet presAssocID="{5EDFF1E8-1E43-41A2-AA0D-C2CBE289F2B9}" presName="adorn" presStyleLbl="fgAccFollowNode1" presStyleIdx="1" presStyleCnt="6"/>
      <dgm:spPr>
        <a:blipFill rotWithShape="0">
          <a:blip xmlns:r="http://schemas.openxmlformats.org/officeDocument/2006/relationships" r:embed="rId2">
            <a:duotone>
              <a:prstClr val="black"/>
              <a:schemeClr val="accent3">
                <a:tint val="45000"/>
                <a:satMod val="400000"/>
              </a:schemeClr>
            </a:duotone>
          </a:blip>
          <a:stretch>
            <a:fillRect/>
          </a:stretch>
        </a:blipFill>
      </dgm:spPr>
    </dgm:pt>
    <dgm:pt modelId="{8655F73C-4EB5-4182-893C-C1D681684B8A}" type="pres">
      <dgm:prSet presAssocID="{0754B314-A742-402B-84CB-933A13444FFE}" presName="sibTrans" presStyleLbl="sibTrans2D1" presStyleIdx="0" presStyleCnt="0"/>
      <dgm:spPr/>
      <dgm:t>
        <a:bodyPr/>
        <a:lstStyle/>
        <a:p>
          <a:endParaRPr lang="en-US"/>
        </a:p>
      </dgm:t>
    </dgm:pt>
    <dgm:pt modelId="{115E641C-1487-4F27-A2E5-63DBAD12706F}" type="pres">
      <dgm:prSet presAssocID="{4636537C-83B4-4734-92C6-D6432AE5E826}" presName="compNode" presStyleCnt="0"/>
      <dgm:spPr/>
    </dgm:pt>
    <dgm:pt modelId="{EF5F8866-DE6F-4EC7-B1EB-A61CE3408C01}" type="pres">
      <dgm:prSet presAssocID="{4636537C-83B4-4734-92C6-D6432AE5E826}" presName="childRect" presStyleLbl="bgAcc1" presStyleIdx="2" presStyleCnt="6">
        <dgm:presLayoutVars>
          <dgm:bulletEnabled val="1"/>
        </dgm:presLayoutVars>
      </dgm:prSet>
      <dgm:spPr/>
      <dgm:t>
        <a:bodyPr/>
        <a:lstStyle/>
        <a:p>
          <a:endParaRPr lang="en-US"/>
        </a:p>
      </dgm:t>
    </dgm:pt>
    <dgm:pt modelId="{344F8BA0-8F8C-4358-8014-4BFD33876069}" type="pres">
      <dgm:prSet presAssocID="{4636537C-83B4-4734-92C6-D6432AE5E826}" presName="parentText" presStyleLbl="node1" presStyleIdx="0" presStyleCnt="0">
        <dgm:presLayoutVars>
          <dgm:chMax val="0"/>
          <dgm:bulletEnabled val="1"/>
        </dgm:presLayoutVars>
      </dgm:prSet>
      <dgm:spPr/>
      <dgm:t>
        <a:bodyPr/>
        <a:lstStyle/>
        <a:p>
          <a:endParaRPr lang="en-US"/>
        </a:p>
      </dgm:t>
    </dgm:pt>
    <dgm:pt modelId="{3CB7563D-A3AC-439B-9DDC-C614AF6282A6}" type="pres">
      <dgm:prSet presAssocID="{4636537C-83B4-4734-92C6-D6432AE5E826}" presName="parentRect" presStyleLbl="alignNode1" presStyleIdx="2" presStyleCnt="6"/>
      <dgm:spPr/>
      <dgm:t>
        <a:bodyPr/>
        <a:lstStyle/>
        <a:p>
          <a:endParaRPr lang="en-US"/>
        </a:p>
      </dgm:t>
    </dgm:pt>
    <dgm:pt modelId="{9E8A970B-6E77-4574-9F50-695EE82B8D7D}" type="pres">
      <dgm:prSet presAssocID="{4636537C-83B4-4734-92C6-D6432AE5E826}" presName="adorn" presStyleLbl="fgAccFollowNode1" presStyleIdx="2" presStyleCnt="6"/>
      <dgm:spPr>
        <a:blipFill rotWithShape="0">
          <a:blip xmlns:r="http://schemas.openxmlformats.org/officeDocument/2006/relationships" r:embed="rId3">
            <a:duotone>
              <a:prstClr val="black"/>
              <a:schemeClr val="accent4">
                <a:tint val="45000"/>
                <a:satMod val="400000"/>
              </a:schemeClr>
            </a:duotone>
          </a:blip>
          <a:stretch>
            <a:fillRect/>
          </a:stretch>
        </a:blipFill>
      </dgm:spPr>
    </dgm:pt>
    <dgm:pt modelId="{2F452E60-95F2-45C6-B676-2CF2026115E1}" type="pres">
      <dgm:prSet presAssocID="{DD5B1FC5-7564-47EB-B8AC-94EF976651F1}" presName="sibTrans" presStyleLbl="sibTrans2D1" presStyleIdx="0" presStyleCnt="0"/>
      <dgm:spPr/>
      <dgm:t>
        <a:bodyPr/>
        <a:lstStyle/>
        <a:p>
          <a:endParaRPr lang="en-US"/>
        </a:p>
      </dgm:t>
    </dgm:pt>
    <dgm:pt modelId="{73381A6A-AE1E-41CB-8D5A-6AE76A3E74C6}" type="pres">
      <dgm:prSet presAssocID="{84598D7E-01C8-49D6-B05E-FFF32FB14761}" presName="compNode" presStyleCnt="0"/>
      <dgm:spPr/>
    </dgm:pt>
    <dgm:pt modelId="{A1DF5751-D626-41C3-A461-9B3A72A9D3E9}" type="pres">
      <dgm:prSet presAssocID="{84598D7E-01C8-49D6-B05E-FFF32FB14761}" presName="childRect" presStyleLbl="bgAcc1" presStyleIdx="3" presStyleCnt="6">
        <dgm:presLayoutVars>
          <dgm:bulletEnabled val="1"/>
        </dgm:presLayoutVars>
      </dgm:prSet>
      <dgm:spPr/>
      <dgm:t>
        <a:bodyPr/>
        <a:lstStyle/>
        <a:p>
          <a:endParaRPr lang="en-US"/>
        </a:p>
      </dgm:t>
    </dgm:pt>
    <dgm:pt modelId="{66C810F0-3884-406A-B292-F48F01EC62C1}" type="pres">
      <dgm:prSet presAssocID="{84598D7E-01C8-49D6-B05E-FFF32FB14761}" presName="parentText" presStyleLbl="node1" presStyleIdx="0" presStyleCnt="0">
        <dgm:presLayoutVars>
          <dgm:chMax val="0"/>
          <dgm:bulletEnabled val="1"/>
        </dgm:presLayoutVars>
      </dgm:prSet>
      <dgm:spPr/>
      <dgm:t>
        <a:bodyPr/>
        <a:lstStyle/>
        <a:p>
          <a:endParaRPr lang="en-US"/>
        </a:p>
      </dgm:t>
    </dgm:pt>
    <dgm:pt modelId="{36D6BC92-00F1-482D-8D1A-CCCEFBD4B29E}" type="pres">
      <dgm:prSet presAssocID="{84598D7E-01C8-49D6-B05E-FFF32FB14761}" presName="parentRect" presStyleLbl="alignNode1" presStyleIdx="3" presStyleCnt="6"/>
      <dgm:spPr/>
      <dgm:t>
        <a:bodyPr/>
        <a:lstStyle/>
        <a:p>
          <a:endParaRPr lang="en-US"/>
        </a:p>
      </dgm:t>
    </dgm:pt>
    <dgm:pt modelId="{E7D90C19-863C-47F1-8F11-65A8F12F5FAE}" type="pres">
      <dgm:prSet presAssocID="{84598D7E-01C8-49D6-B05E-FFF32FB14761}" presName="adorn" presStyleLbl="fgAccFollowNode1" presStyleIdx="3" presStyleCnt="6"/>
      <dgm:spPr>
        <a:blipFill rotWithShape="0">
          <a:blip xmlns:r="http://schemas.openxmlformats.org/officeDocument/2006/relationships" r:embed="rId4">
            <a:duotone>
              <a:prstClr val="black"/>
              <a:schemeClr val="accent5">
                <a:tint val="45000"/>
                <a:satMod val="400000"/>
              </a:schemeClr>
            </a:duotone>
          </a:blip>
          <a:stretch>
            <a:fillRect/>
          </a:stretch>
        </a:blipFill>
      </dgm:spPr>
    </dgm:pt>
    <dgm:pt modelId="{E54E2A7F-2A29-464D-AF39-B1AF84F0B312}" type="pres">
      <dgm:prSet presAssocID="{23A532E6-A946-4BC4-927E-92B4FC5496AC}" presName="sibTrans" presStyleLbl="sibTrans2D1" presStyleIdx="0" presStyleCnt="0"/>
      <dgm:spPr/>
      <dgm:t>
        <a:bodyPr/>
        <a:lstStyle/>
        <a:p>
          <a:endParaRPr lang="en-US"/>
        </a:p>
      </dgm:t>
    </dgm:pt>
    <dgm:pt modelId="{ACE75EEC-CB56-49D7-90D5-77EA96381128}" type="pres">
      <dgm:prSet presAssocID="{7638BF67-5F1D-48B3-9765-9B462B74F943}" presName="compNode" presStyleCnt="0"/>
      <dgm:spPr/>
    </dgm:pt>
    <dgm:pt modelId="{F132E014-2502-4F9A-982C-6163EB4999A9}" type="pres">
      <dgm:prSet presAssocID="{7638BF67-5F1D-48B3-9765-9B462B74F943}" presName="childRect" presStyleLbl="bgAcc1" presStyleIdx="4" presStyleCnt="6">
        <dgm:presLayoutVars>
          <dgm:bulletEnabled val="1"/>
        </dgm:presLayoutVars>
      </dgm:prSet>
      <dgm:spPr/>
      <dgm:t>
        <a:bodyPr/>
        <a:lstStyle/>
        <a:p>
          <a:endParaRPr lang="en-US"/>
        </a:p>
      </dgm:t>
    </dgm:pt>
    <dgm:pt modelId="{D82A3938-A381-4937-A3A1-CE21EF2AC71D}" type="pres">
      <dgm:prSet presAssocID="{7638BF67-5F1D-48B3-9765-9B462B74F943}" presName="parentText" presStyleLbl="node1" presStyleIdx="0" presStyleCnt="0">
        <dgm:presLayoutVars>
          <dgm:chMax val="0"/>
          <dgm:bulletEnabled val="1"/>
        </dgm:presLayoutVars>
      </dgm:prSet>
      <dgm:spPr/>
      <dgm:t>
        <a:bodyPr/>
        <a:lstStyle/>
        <a:p>
          <a:endParaRPr lang="en-US"/>
        </a:p>
      </dgm:t>
    </dgm:pt>
    <dgm:pt modelId="{206E4C1C-B1AD-47CE-B172-7327D63D21B4}" type="pres">
      <dgm:prSet presAssocID="{7638BF67-5F1D-48B3-9765-9B462B74F943}" presName="parentRect" presStyleLbl="alignNode1" presStyleIdx="4" presStyleCnt="6"/>
      <dgm:spPr/>
      <dgm:t>
        <a:bodyPr/>
        <a:lstStyle/>
        <a:p>
          <a:endParaRPr lang="en-US"/>
        </a:p>
      </dgm:t>
    </dgm:pt>
    <dgm:pt modelId="{AF5AA219-7729-46F7-97F8-8313B90380A0}" type="pres">
      <dgm:prSet presAssocID="{7638BF67-5F1D-48B3-9765-9B462B74F943}" presName="adorn" presStyleLbl="fgAccFollowNode1" presStyleIdx="4" presStyleCnt="6"/>
      <dgm:spPr>
        <a:blipFill rotWithShape="0">
          <a:blip xmlns:r="http://schemas.openxmlformats.org/officeDocument/2006/relationships" r:embed="rId5">
            <a:duotone>
              <a:schemeClr val="accent6">
                <a:shade val="45000"/>
                <a:satMod val="135000"/>
              </a:schemeClr>
              <a:prstClr val="white"/>
            </a:duotone>
          </a:blip>
          <a:stretch>
            <a:fillRect/>
          </a:stretch>
        </a:blipFill>
      </dgm:spPr>
    </dgm:pt>
    <dgm:pt modelId="{B8B07541-E6A0-4280-800B-0190031D4E42}" type="pres">
      <dgm:prSet presAssocID="{2E9D633B-B90A-4E8B-9401-00103961700D}" presName="sibTrans" presStyleLbl="sibTrans2D1" presStyleIdx="0" presStyleCnt="0"/>
      <dgm:spPr/>
      <dgm:t>
        <a:bodyPr/>
        <a:lstStyle/>
        <a:p>
          <a:endParaRPr lang="en-US"/>
        </a:p>
      </dgm:t>
    </dgm:pt>
    <dgm:pt modelId="{0FA547A5-9F07-461D-9CC1-C0785632BC16}" type="pres">
      <dgm:prSet presAssocID="{1C1DEEEC-0139-4B72-A0B4-CD50E060A124}" presName="compNode" presStyleCnt="0"/>
      <dgm:spPr/>
    </dgm:pt>
    <dgm:pt modelId="{EA59E5F2-D967-457B-A29E-76630C85ECC2}" type="pres">
      <dgm:prSet presAssocID="{1C1DEEEC-0139-4B72-A0B4-CD50E060A124}" presName="childRect" presStyleLbl="bgAcc1" presStyleIdx="5" presStyleCnt="6">
        <dgm:presLayoutVars>
          <dgm:bulletEnabled val="1"/>
        </dgm:presLayoutVars>
      </dgm:prSet>
      <dgm:spPr/>
      <dgm:t>
        <a:bodyPr/>
        <a:lstStyle/>
        <a:p>
          <a:endParaRPr lang="en-US"/>
        </a:p>
      </dgm:t>
    </dgm:pt>
    <dgm:pt modelId="{D19569F1-354E-4C43-825A-813BAFDEE0FD}" type="pres">
      <dgm:prSet presAssocID="{1C1DEEEC-0139-4B72-A0B4-CD50E060A124}" presName="parentText" presStyleLbl="node1" presStyleIdx="0" presStyleCnt="0">
        <dgm:presLayoutVars>
          <dgm:chMax val="0"/>
          <dgm:bulletEnabled val="1"/>
        </dgm:presLayoutVars>
      </dgm:prSet>
      <dgm:spPr/>
      <dgm:t>
        <a:bodyPr/>
        <a:lstStyle/>
        <a:p>
          <a:endParaRPr lang="en-US"/>
        </a:p>
      </dgm:t>
    </dgm:pt>
    <dgm:pt modelId="{B186F1D5-46ED-4CDE-8FAC-6592C248F3F2}" type="pres">
      <dgm:prSet presAssocID="{1C1DEEEC-0139-4B72-A0B4-CD50E060A124}" presName="parentRect" presStyleLbl="alignNode1" presStyleIdx="5" presStyleCnt="6"/>
      <dgm:spPr/>
      <dgm:t>
        <a:bodyPr/>
        <a:lstStyle/>
        <a:p>
          <a:endParaRPr lang="en-US"/>
        </a:p>
      </dgm:t>
    </dgm:pt>
    <dgm:pt modelId="{F68BFFD2-672B-4AFB-A045-8503F306F825}" type="pres">
      <dgm:prSet presAssocID="{1C1DEEEC-0139-4B72-A0B4-CD50E060A124}" presName="adorn" presStyleLbl="fgAccFollowNode1" presStyleIdx="5" presStyleCnt="6"/>
      <dgm:spPr>
        <a:blipFill rotWithShape="0">
          <a:blip xmlns:r="http://schemas.openxmlformats.org/officeDocument/2006/relationships" r:embed="rId6">
            <a:duotone>
              <a:prstClr val="black"/>
              <a:schemeClr val="accent2">
                <a:tint val="45000"/>
                <a:satMod val="400000"/>
              </a:schemeClr>
            </a:duotone>
          </a:blip>
          <a:stretch>
            <a:fillRect/>
          </a:stretch>
        </a:blipFill>
      </dgm:spPr>
    </dgm:pt>
  </dgm:ptLst>
  <dgm:cxnLst>
    <dgm:cxn modelId="{B47C6DD9-1D1E-4831-9C5B-8382151F8B71}" type="presOf" srcId="{84598D7E-01C8-49D6-B05E-FFF32FB14761}" destId="{36D6BC92-00F1-482D-8D1A-CCCEFBD4B29E}" srcOrd="1" destOrd="0" presId="urn:microsoft.com/office/officeart/2005/8/layout/bList2#1"/>
    <dgm:cxn modelId="{A4EAED6A-57DF-4390-90BD-5CDD33E7C553}" type="presOf" srcId="{553A0695-3C20-486A-A411-D6D1DFA3AF93}" destId="{6DCEB000-B14E-4FCC-A4A0-9EA882049D43}" srcOrd="0" destOrd="1" presId="urn:microsoft.com/office/officeart/2005/8/layout/bList2#1"/>
    <dgm:cxn modelId="{75E46B8F-6E09-40A4-BA2E-C365BC95A0C5}" srcId="{112FDBB0-7DAC-4530-9E09-D1BC3F429DCE}" destId="{7638BF67-5F1D-48B3-9765-9B462B74F943}" srcOrd="4" destOrd="0" parTransId="{6C0FD917-FEB0-4256-8161-0A4DD0D6F516}" sibTransId="{2E9D633B-B90A-4E8B-9401-00103961700D}"/>
    <dgm:cxn modelId="{8449E7B5-8595-40C9-84CB-4546B466780C}" type="presOf" srcId="{2BECE4A9-5548-47C1-A4D3-16C0DF28D0D4}" destId="{F132E014-2502-4F9A-982C-6163EB4999A9}" srcOrd="0" destOrd="1" presId="urn:microsoft.com/office/officeart/2005/8/layout/bList2#1"/>
    <dgm:cxn modelId="{A3D48220-2380-40D0-8420-B473374886BD}" srcId="{112FDBB0-7DAC-4530-9E09-D1BC3F429DCE}" destId="{84598D7E-01C8-49D6-B05E-FFF32FB14761}" srcOrd="3" destOrd="0" parTransId="{9C95CA04-3EDD-441C-A948-BFA4AE6FB5D5}" sibTransId="{23A532E6-A946-4BC4-927E-92B4FC5496AC}"/>
    <dgm:cxn modelId="{56259FC8-0881-4651-ABBA-35F503D68E86}" srcId="{112FDBB0-7DAC-4530-9E09-D1BC3F429DCE}" destId="{4636537C-83B4-4734-92C6-D6432AE5E826}" srcOrd="2" destOrd="0" parTransId="{3EE1DBA6-D6BB-48E7-9743-DCBB1EC8C8A9}" sibTransId="{DD5B1FC5-7564-47EB-B8AC-94EF976651F1}"/>
    <dgm:cxn modelId="{84FBB2B0-6824-45B4-9892-4189BC5D34D0}" type="presOf" srcId="{1C1DEEEC-0139-4B72-A0B4-CD50E060A124}" destId="{D19569F1-354E-4C43-825A-813BAFDEE0FD}" srcOrd="0" destOrd="0" presId="urn:microsoft.com/office/officeart/2005/8/layout/bList2#1"/>
    <dgm:cxn modelId="{D2262E5E-89A7-4497-B1BF-AFE402CE6269}" type="presOf" srcId="{D1FB9C20-6B78-456F-B1B8-126E3B301DE0}" destId="{EF5F8866-DE6F-4EC7-B1EB-A61CE3408C01}" srcOrd="0" destOrd="3" presId="urn:microsoft.com/office/officeart/2005/8/layout/bList2#1"/>
    <dgm:cxn modelId="{C1902F93-8802-48F5-A156-12FD14AF0720}" type="presOf" srcId="{4390D853-2FD5-4CB6-A975-AF8B5C4D746B}" destId="{74D6E476-96B2-4C76-B089-6C191EE1DD11}" srcOrd="1" destOrd="0" presId="urn:microsoft.com/office/officeart/2005/8/layout/bList2#1"/>
    <dgm:cxn modelId="{4EB8518D-2C24-430B-BF6E-4621F8AB19BB}" type="presOf" srcId="{23A532E6-A946-4BC4-927E-92B4FC5496AC}" destId="{E54E2A7F-2A29-464D-AF39-B1AF84F0B312}" srcOrd="0" destOrd="0" presId="urn:microsoft.com/office/officeart/2005/8/layout/bList2#1"/>
    <dgm:cxn modelId="{524132D1-D4C4-4E9E-8AFC-794DD41FF7D4}" type="presOf" srcId="{F1C1D7BB-F00B-41F8-99AA-4E9887C67440}" destId="{EA59E5F2-D967-457B-A29E-76630C85ECC2}" srcOrd="0" destOrd="1" presId="urn:microsoft.com/office/officeart/2005/8/layout/bList2#1"/>
    <dgm:cxn modelId="{459ADECD-BD38-4016-94DC-4AA6FDA13B2E}" type="presOf" srcId="{6A6A639F-08F2-4E88-BD62-1CAF21591729}" destId="{EF5F8866-DE6F-4EC7-B1EB-A61CE3408C01}" srcOrd="0" destOrd="0" presId="urn:microsoft.com/office/officeart/2005/8/layout/bList2#1"/>
    <dgm:cxn modelId="{F79AB5D3-C017-4F4E-86E2-04DDCAB213DB}" type="presOf" srcId="{DD5B1FC5-7564-47EB-B8AC-94EF976651F1}" destId="{2F452E60-95F2-45C6-B676-2CF2026115E1}" srcOrd="0" destOrd="0" presId="urn:microsoft.com/office/officeart/2005/8/layout/bList2#1"/>
    <dgm:cxn modelId="{7B11D04D-C5F6-44B4-85EB-85A20BAFB538}" type="presOf" srcId="{D2588B2C-E846-43C8-BE75-BD641B3E9E5A}" destId="{EF5F8866-DE6F-4EC7-B1EB-A61CE3408C01}" srcOrd="0" destOrd="1" presId="urn:microsoft.com/office/officeart/2005/8/layout/bList2#1"/>
    <dgm:cxn modelId="{C38E9A2D-FE1C-4178-9E65-B8EE591CF1BB}" type="presOf" srcId="{2E9D633B-B90A-4E8B-9401-00103961700D}" destId="{B8B07541-E6A0-4280-800B-0190031D4E42}" srcOrd="0" destOrd="0" presId="urn:microsoft.com/office/officeart/2005/8/layout/bList2#1"/>
    <dgm:cxn modelId="{EE747ED3-980E-4D54-BF47-4C1FB2CC0881}" srcId="{4390D853-2FD5-4CB6-A975-AF8B5C4D746B}" destId="{4643D319-1E3E-44D7-AB5A-AC9E7AD4EFA4}" srcOrd="2" destOrd="0" parTransId="{CC1CE3EB-8BE9-4212-AB08-CA70C7C3D6C0}" sibTransId="{0DB48F3D-04A7-46E5-BB61-1C2286D5B6A3}"/>
    <dgm:cxn modelId="{0D669621-FB8F-41EC-8D35-F4781D2B3128}" type="presOf" srcId="{64E931CC-E4CF-4900-8566-96272D28596D}" destId="{A1DF5751-D626-41C3-A461-9B3A72A9D3E9}" srcOrd="0" destOrd="3" presId="urn:microsoft.com/office/officeart/2005/8/layout/bList2#1"/>
    <dgm:cxn modelId="{D45201D8-8D50-45C6-B44A-0DFE1E515A8F}" srcId="{4636537C-83B4-4734-92C6-D6432AE5E826}" destId="{B53DF2F8-E23D-45D2-B959-767A35B193E2}" srcOrd="2" destOrd="0" parTransId="{DC593618-001F-41AD-8EA1-B0DD09C80D09}" sibTransId="{ACD37B3A-0AFB-4B5B-9A9F-392DE0C141FA}"/>
    <dgm:cxn modelId="{26033B05-06EF-4ABD-B34E-1DC646F6C71D}" type="presOf" srcId="{D9D7AA57-BA64-48A7-BCE2-588A352D63CA}" destId="{2E2739E0-9A46-46CE-98AE-99A291F36BB5}" srcOrd="0" destOrd="2" presId="urn:microsoft.com/office/officeart/2005/8/layout/bList2#1"/>
    <dgm:cxn modelId="{5093B378-22F1-4F61-B009-1B6CAB9C34F3}" type="presOf" srcId="{C91E6BFF-489F-43D7-97F9-7F80141CCC24}" destId="{F132E014-2502-4F9A-982C-6163EB4999A9}" srcOrd="0" destOrd="2" presId="urn:microsoft.com/office/officeart/2005/8/layout/bList2#1"/>
    <dgm:cxn modelId="{C2D5B7E7-923E-4CFC-B64A-D7006566F292}" srcId="{5EDFF1E8-1E43-41A2-AA0D-C2CBE289F2B9}" destId="{0420F10E-AEA0-4396-8228-BE22461986D2}" srcOrd="3" destOrd="0" parTransId="{F74AA43F-B55E-4233-9A18-2FF457DEDC79}" sibTransId="{F7DB1967-5EA5-41E6-94FF-5BA840E49802}"/>
    <dgm:cxn modelId="{3B51A531-F1AD-46C2-9AD0-9D38344D38B8}" srcId="{84598D7E-01C8-49D6-B05E-FFF32FB14761}" destId="{97925954-A9C1-47CA-AC52-89AD2CF6AF49}" srcOrd="2" destOrd="0" parTransId="{C5175314-6245-47B3-9DFE-875D0EEB0A72}" sibTransId="{E0892030-BB6E-42BF-9FFB-B3099EA97F47}"/>
    <dgm:cxn modelId="{2F9A3BDC-607E-435F-AEED-698C2EBE529D}" srcId="{7638BF67-5F1D-48B3-9765-9B462B74F943}" destId="{C91E6BFF-489F-43D7-97F9-7F80141CCC24}" srcOrd="2" destOrd="0" parTransId="{A1CBECE0-AFDB-439C-9CA4-61F51703B5F4}" sibTransId="{6D64772F-816A-46BC-93CA-94CCCFB97D14}"/>
    <dgm:cxn modelId="{1096ACDA-00FF-43B2-AAB4-94CA5A1A12AF}" type="presOf" srcId="{4643D319-1E3E-44D7-AB5A-AC9E7AD4EFA4}" destId="{6DCEB000-B14E-4FCC-A4A0-9EA882049D43}" srcOrd="0" destOrd="2" presId="urn:microsoft.com/office/officeart/2005/8/layout/bList2#1"/>
    <dgm:cxn modelId="{BC7F89B5-2BDD-467D-88DA-254163DEC420}" srcId="{1C1DEEEC-0139-4B72-A0B4-CD50E060A124}" destId="{75A0CC0E-9DD3-4723-AE75-9FD600E460B6}" srcOrd="0" destOrd="0" parTransId="{3F91F0EF-AD59-4858-A80E-8C87FEC9EC8A}" sibTransId="{C4FFDB91-8B8C-4E45-845A-180A643C244A}"/>
    <dgm:cxn modelId="{D90E0CCF-CC56-4CDC-9F0F-B892C5B357FF}" type="presOf" srcId="{5EDFF1E8-1E43-41A2-AA0D-C2CBE289F2B9}" destId="{C7097853-107E-40DB-9554-4103D2B8B9D4}" srcOrd="0" destOrd="0" presId="urn:microsoft.com/office/officeart/2005/8/layout/bList2#1"/>
    <dgm:cxn modelId="{12C82026-F8AD-411F-841E-EA31F401B02D}" type="presOf" srcId="{887B020A-C1D1-4761-B645-D5B5DA1C665A}" destId="{6DCEB000-B14E-4FCC-A4A0-9EA882049D43}" srcOrd="0" destOrd="0" presId="urn:microsoft.com/office/officeart/2005/8/layout/bList2#1"/>
    <dgm:cxn modelId="{93B25D99-EC24-4F78-820E-34C3564A5410}" type="presOf" srcId="{97925954-A9C1-47CA-AC52-89AD2CF6AF49}" destId="{A1DF5751-D626-41C3-A461-9B3A72A9D3E9}" srcOrd="0" destOrd="2" presId="urn:microsoft.com/office/officeart/2005/8/layout/bList2#1"/>
    <dgm:cxn modelId="{B9480D4B-D305-466A-A0CF-5AD96D18BB20}" srcId="{7638BF67-5F1D-48B3-9765-9B462B74F943}" destId="{84C60191-39F7-4923-A9E2-D85DE9CE55A8}" srcOrd="3" destOrd="0" parTransId="{6F419010-ADBE-4027-BD7F-BC4C6EC5196D}" sibTransId="{4B0E02B1-B620-4DC5-9CC8-9869E202DF12}"/>
    <dgm:cxn modelId="{9FFF681A-D174-4602-BCAB-88DB1F22D57A}" type="presOf" srcId="{577225A5-30DE-492A-B1B9-0CA67BADCACF}" destId="{A1DF5751-D626-41C3-A461-9B3A72A9D3E9}" srcOrd="0" destOrd="1" presId="urn:microsoft.com/office/officeart/2005/8/layout/bList2#1"/>
    <dgm:cxn modelId="{55296B12-226A-41B2-BEEE-12BCD1F7C379}" type="presOf" srcId="{4390D853-2FD5-4CB6-A975-AF8B5C4D746B}" destId="{AA2EA47E-1DA7-4A91-87F7-012F86234220}" srcOrd="0" destOrd="0" presId="urn:microsoft.com/office/officeart/2005/8/layout/bList2#1"/>
    <dgm:cxn modelId="{5258C260-574D-4685-B28D-3B47F45BD2A8}" srcId="{4390D853-2FD5-4CB6-A975-AF8B5C4D746B}" destId="{887B020A-C1D1-4761-B645-D5B5DA1C665A}" srcOrd="0" destOrd="0" parTransId="{99B081C1-DF27-4ED1-9F07-BA4941CDD0D8}" sibTransId="{9FB8CAF6-627C-453D-B45C-13E280C05501}"/>
    <dgm:cxn modelId="{BBB5CDFA-DC96-46A8-BE1D-D84784F6A22E}" type="presOf" srcId="{4636537C-83B4-4734-92C6-D6432AE5E826}" destId="{3CB7563D-A3AC-439B-9DDC-C614AF6282A6}" srcOrd="1" destOrd="0" presId="urn:microsoft.com/office/officeart/2005/8/layout/bList2#1"/>
    <dgm:cxn modelId="{E81D2076-3213-4ADC-B5C8-BE0FAFF8F764}" srcId="{84598D7E-01C8-49D6-B05E-FFF32FB14761}" destId="{64E931CC-E4CF-4900-8566-96272D28596D}" srcOrd="3" destOrd="0" parTransId="{84D3EB9F-F3E2-42AC-AF2C-E6919CBBF097}" sibTransId="{65FF7C6A-D492-458E-AE15-7DADA779E292}"/>
    <dgm:cxn modelId="{7C731D5B-B154-481A-BDF5-D32C88E6E3EB}" srcId="{5EDFF1E8-1E43-41A2-AA0D-C2CBE289F2B9}" destId="{D64B92FA-FBCF-4FD5-87CC-72B603EA44B9}" srcOrd="1" destOrd="0" parTransId="{C25F648D-4A61-47AD-828E-4889644ACEC6}" sibTransId="{AEF5460B-FF59-436A-B937-9BF39F1D9B28}"/>
    <dgm:cxn modelId="{FCB4430A-EFA8-44FB-9722-8AA32E6036E6}" srcId="{1C1DEEEC-0139-4B72-A0B4-CD50E060A124}" destId="{F1C1D7BB-F00B-41F8-99AA-4E9887C67440}" srcOrd="1" destOrd="0" parTransId="{8EDF3F42-CCEE-4B45-B816-820BB01292B8}" sibTransId="{37416C29-9FF3-437A-87FA-A077B9FBF4F0}"/>
    <dgm:cxn modelId="{1106386E-F26A-440A-9F41-8D67F14B5F6C}" srcId="{7638BF67-5F1D-48B3-9765-9B462B74F943}" destId="{D96824C4-4535-4299-8CC3-29DE3C501E91}" srcOrd="0" destOrd="0" parTransId="{CE93D1E3-84DA-4C40-9370-6E1D358AF456}" sibTransId="{F7768643-626F-4224-BED7-57B1489B681E}"/>
    <dgm:cxn modelId="{CB72806D-12FD-4A2A-9270-BDE39FE04B21}" type="presOf" srcId="{112FDBB0-7DAC-4530-9E09-D1BC3F429DCE}" destId="{0478D296-57AB-4D39-9E50-5AF63C6AAF1F}" srcOrd="0" destOrd="0" presId="urn:microsoft.com/office/officeart/2005/8/layout/bList2#1"/>
    <dgm:cxn modelId="{B55D8986-2E6A-4F29-9ABD-8347B9AF89CC}" type="presOf" srcId="{0420F10E-AEA0-4396-8228-BE22461986D2}" destId="{2E2739E0-9A46-46CE-98AE-99A291F36BB5}" srcOrd="0" destOrd="3" presId="urn:microsoft.com/office/officeart/2005/8/layout/bList2#1"/>
    <dgm:cxn modelId="{411540D1-77C2-4B05-A456-2F08CAA1CDD1}" srcId="{4390D853-2FD5-4CB6-A975-AF8B5C4D746B}" destId="{553A0695-3C20-486A-A411-D6D1DFA3AF93}" srcOrd="1" destOrd="0" parTransId="{59BDCFF9-EA23-4079-9B6F-15DE4611C291}" sibTransId="{3D5F438A-FB51-46B7-86C9-CEF5C5D487A0}"/>
    <dgm:cxn modelId="{D4302E74-F48D-4B6A-B98E-B58960509024}" srcId="{5EDFF1E8-1E43-41A2-AA0D-C2CBE289F2B9}" destId="{4D2D7545-390A-467F-AFEA-8574BA923834}" srcOrd="4" destOrd="0" parTransId="{8410B4C8-5D5D-44F9-9925-9736CC7B46B1}" sibTransId="{D58B4547-E5F8-4954-A5AB-60B9683E76A7}"/>
    <dgm:cxn modelId="{DA2EF45E-0915-4386-A16D-A242CF451AC4}" srcId="{4636537C-83B4-4734-92C6-D6432AE5E826}" destId="{D2588B2C-E846-43C8-BE75-BD641B3E9E5A}" srcOrd="1" destOrd="0" parTransId="{1E1A0FB9-7C22-4293-BD27-9BB39EEC0DB0}" sibTransId="{0CCB7065-8D3F-4714-811D-6C0E7C9815B4}"/>
    <dgm:cxn modelId="{5CA45811-A019-405F-8BE7-38CED9273051}" type="presOf" srcId="{D64B92FA-FBCF-4FD5-87CC-72B603EA44B9}" destId="{2E2739E0-9A46-46CE-98AE-99A291F36BB5}" srcOrd="0" destOrd="1" presId="urn:microsoft.com/office/officeart/2005/8/layout/bList2#1"/>
    <dgm:cxn modelId="{66F16536-7D26-42EC-BB21-D853B66F4EF8}" srcId="{5EDFF1E8-1E43-41A2-AA0D-C2CBE289F2B9}" destId="{D825BF0C-1768-4E11-9204-65660D94D0DE}" srcOrd="0" destOrd="0" parTransId="{4A70B33B-786C-4672-ACD8-D69CEB423248}" sibTransId="{09B58D26-844B-40A8-9D77-F487CA6A7B8D}"/>
    <dgm:cxn modelId="{78B1C113-74B9-46F7-B433-688EE8B0B6AE}" type="presOf" srcId="{CDDF979A-7064-4B11-B4DF-EA9733F1842A}" destId="{96A60FFF-DD67-4CE6-B36B-4115CDA26010}" srcOrd="0" destOrd="0" presId="urn:microsoft.com/office/officeart/2005/8/layout/bList2#1"/>
    <dgm:cxn modelId="{7B95B95C-34DE-4D67-B353-1042528A84DD}" srcId="{84598D7E-01C8-49D6-B05E-FFF32FB14761}" destId="{C08A0136-E6F6-4D89-B67D-57F04AC0EBE7}" srcOrd="0" destOrd="0" parTransId="{7AD1BAD1-4590-4AE7-91E4-099E0F4DA8F7}" sibTransId="{8497C970-6ACC-452C-A47C-5D06C84C544F}"/>
    <dgm:cxn modelId="{5DC411F1-D2CF-41D1-886E-F4B218C87510}" type="presOf" srcId="{0754B314-A742-402B-84CB-933A13444FFE}" destId="{8655F73C-4EB5-4182-893C-C1D681684B8A}" srcOrd="0" destOrd="0" presId="urn:microsoft.com/office/officeart/2005/8/layout/bList2#1"/>
    <dgm:cxn modelId="{C1886230-CF43-440B-B54F-DB2A18842262}" srcId="{112FDBB0-7DAC-4530-9E09-D1BC3F429DCE}" destId="{4390D853-2FD5-4CB6-A975-AF8B5C4D746B}" srcOrd="0" destOrd="0" parTransId="{B5682668-EB03-4937-BB15-358EB2EF0336}" sibTransId="{CDDF979A-7064-4B11-B4DF-EA9733F1842A}"/>
    <dgm:cxn modelId="{5F171186-226C-4347-94BE-97D97F96B414}" type="presOf" srcId="{7638BF67-5F1D-48B3-9765-9B462B74F943}" destId="{D82A3938-A381-4937-A3A1-CE21EF2AC71D}" srcOrd="0" destOrd="0" presId="urn:microsoft.com/office/officeart/2005/8/layout/bList2#1"/>
    <dgm:cxn modelId="{E750F577-1B5E-4504-8A9E-19183E0025D1}" type="presOf" srcId="{1C1DEEEC-0139-4B72-A0B4-CD50E060A124}" destId="{B186F1D5-46ED-4CDE-8FAC-6592C248F3F2}" srcOrd="1" destOrd="0" presId="urn:microsoft.com/office/officeart/2005/8/layout/bList2#1"/>
    <dgm:cxn modelId="{E7354606-901A-4934-B3EA-D91B644AC521}" srcId="{1C1DEEEC-0139-4B72-A0B4-CD50E060A124}" destId="{FEEF36FA-74EA-4E03-AB34-0B8EE6120ED1}" srcOrd="2" destOrd="0" parTransId="{6ABB1678-F511-47EA-AA40-4625DEE15809}" sibTransId="{0F1B17E6-72B6-4799-BAD2-812786A1DD83}"/>
    <dgm:cxn modelId="{6B561585-6F91-4EAE-81D5-43BC8FF556C2}" type="presOf" srcId="{5EDFF1E8-1E43-41A2-AA0D-C2CBE289F2B9}" destId="{71ABDD30-2F8A-4818-9FE7-1BC90E586078}" srcOrd="1" destOrd="0" presId="urn:microsoft.com/office/officeart/2005/8/layout/bList2#1"/>
    <dgm:cxn modelId="{FF41FD50-89FA-4E4F-90AF-6595609316D2}" type="presOf" srcId="{B53DF2F8-E23D-45D2-B959-767A35B193E2}" destId="{EF5F8866-DE6F-4EC7-B1EB-A61CE3408C01}" srcOrd="0" destOrd="2" presId="urn:microsoft.com/office/officeart/2005/8/layout/bList2#1"/>
    <dgm:cxn modelId="{0FA07AE3-DF53-4900-8AF6-FD9390338B4F}" srcId="{84598D7E-01C8-49D6-B05E-FFF32FB14761}" destId="{577225A5-30DE-492A-B1B9-0CA67BADCACF}" srcOrd="1" destOrd="0" parTransId="{13B6CDFF-57DB-45DE-8C27-2C0A70B476D7}" sibTransId="{7A326C1B-6E9D-454D-AFD4-5230440BE04C}"/>
    <dgm:cxn modelId="{22B53A7A-6482-4721-9FB5-6115A2223CF2}" type="presOf" srcId="{84598D7E-01C8-49D6-B05E-FFF32FB14761}" destId="{66C810F0-3884-406A-B292-F48F01EC62C1}" srcOrd="0" destOrd="0" presId="urn:microsoft.com/office/officeart/2005/8/layout/bList2#1"/>
    <dgm:cxn modelId="{8D9F9BD6-705E-4552-BFC4-95AF436FA040}" type="presOf" srcId="{C08A0136-E6F6-4D89-B67D-57F04AC0EBE7}" destId="{A1DF5751-D626-41C3-A461-9B3A72A9D3E9}" srcOrd="0" destOrd="0" presId="urn:microsoft.com/office/officeart/2005/8/layout/bList2#1"/>
    <dgm:cxn modelId="{528DC8D2-9DEB-48A7-B2B9-2EB3DD8FC99C}" type="presOf" srcId="{75A0CC0E-9DD3-4723-AE75-9FD600E460B6}" destId="{EA59E5F2-D967-457B-A29E-76630C85ECC2}" srcOrd="0" destOrd="0" presId="urn:microsoft.com/office/officeart/2005/8/layout/bList2#1"/>
    <dgm:cxn modelId="{75DB56E4-E275-4857-9B73-C7FB7909D855}" type="presOf" srcId="{FEEF36FA-74EA-4E03-AB34-0B8EE6120ED1}" destId="{EA59E5F2-D967-457B-A29E-76630C85ECC2}" srcOrd="0" destOrd="2" presId="urn:microsoft.com/office/officeart/2005/8/layout/bList2#1"/>
    <dgm:cxn modelId="{2C2EE49F-EA48-49D6-B301-6409686E9AE4}" srcId="{112FDBB0-7DAC-4530-9E09-D1BC3F429DCE}" destId="{1C1DEEEC-0139-4B72-A0B4-CD50E060A124}" srcOrd="5" destOrd="0" parTransId="{893958DF-D795-46EF-B375-14F77547D4D6}" sibTransId="{40C26F01-C216-4D91-A305-40D1E45E9D31}"/>
    <dgm:cxn modelId="{5F886A36-BBEA-4B59-B973-65CDFD1A908A}" type="presOf" srcId="{84C60191-39F7-4923-A9E2-D85DE9CE55A8}" destId="{F132E014-2502-4F9A-982C-6163EB4999A9}" srcOrd="0" destOrd="3" presId="urn:microsoft.com/office/officeart/2005/8/layout/bList2#1"/>
    <dgm:cxn modelId="{B733ACA9-3800-496C-B7A9-DE00513B5E03}" srcId="{4636537C-83B4-4734-92C6-D6432AE5E826}" destId="{D1FB9C20-6B78-456F-B1B8-126E3B301DE0}" srcOrd="3" destOrd="0" parTransId="{056123CC-C08C-4757-9F6F-FFDE443C5DD3}" sibTransId="{796EF071-0851-4A31-A938-094F845632CB}"/>
    <dgm:cxn modelId="{D149F046-CF2D-44B6-A8AF-D748D878B31F}" srcId="{4636537C-83B4-4734-92C6-D6432AE5E826}" destId="{6A6A639F-08F2-4E88-BD62-1CAF21591729}" srcOrd="0" destOrd="0" parTransId="{C683926D-F654-4ABB-888B-11A0102BD905}" sibTransId="{DA4A8084-E40F-4CC9-AD00-58FB7EFE0CA5}"/>
    <dgm:cxn modelId="{1F850E3D-5302-403C-A436-30976A58D83E}" srcId="{112FDBB0-7DAC-4530-9E09-D1BC3F429DCE}" destId="{5EDFF1E8-1E43-41A2-AA0D-C2CBE289F2B9}" srcOrd="1" destOrd="0" parTransId="{5EF39D9E-DEDC-4E1E-A801-7354D141F05D}" sibTransId="{0754B314-A742-402B-84CB-933A13444FFE}"/>
    <dgm:cxn modelId="{D5C6810E-E6EC-4709-88BF-8018052AE38C}" srcId="{5EDFF1E8-1E43-41A2-AA0D-C2CBE289F2B9}" destId="{D9D7AA57-BA64-48A7-BCE2-588A352D63CA}" srcOrd="2" destOrd="0" parTransId="{9475A345-D19E-402F-8D4A-B09965CD9AFD}" sibTransId="{DE0F144D-4054-4D8A-9BA6-9659A4BDE056}"/>
    <dgm:cxn modelId="{868FE013-00C3-446B-AFD5-79FA02869B41}" type="presOf" srcId="{4636537C-83B4-4734-92C6-D6432AE5E826}" destId="{344F8BA0-8F8C-4358-8014-4BFD33876069}" srcOrd="0" destOrd="0" presId="urn:microsoft.com/office/officeart/2005/8/layout/bList2#1"/>
    <dgm:cxn modelId="{31627747-CE48-41A4-BE26-8E4B9038F42A}" srcId="{7638BF67-5F1D-48B3-9765-9B462B74F943}" destId="{2BECE4A9-5548-47C1-A4D3-16C0DF28D0D4}" srcOrd="1" destOrd="0" parTransId="{AA84AB16-C6E5-4A80-8741-AD9D4FCC443C}" sibTransId="{001FE8A8-2964-4FB0-AE7C-83E7480E4BFB}"/>
    <dgm:cxn modelId="{2B76CD6D-B086-491F-85C9-7CEA2EBB1FC6}" type="presOf" srcId="{7638BF67-5F1D-48B3-9765-9B462B74F943}" destId="{206E4C1C-B1AD-47CE-B172-7327D63D21B4}" srcOrd="1" destOrd="0" presId="urn:microsoft.com/office/officeart/2005/8/layout/bList2#1"/>
    <dgm:cxn modelId="{9F20741D-84DC-42AB-B1AA-683EF40CFF09}" type="presOf" srcId="{4D2D7545-390A-467F-AFEA-8574BA923834}" destId="{2E2739E0-9A46-46CE-98AE-99A291F36BB5}" srcOrd="0" destOrd="4" presId="urn:microsoft.com/office/officeart/2005/8/layout/bList2#1"/>
    <dgm:cxn modelId="{25BBDA27-BEAF-4A01-8504-33A7FC8CE7DD}" type="presOf" srcId="{D825BF0C-1768-4E11-9204-65660D94D0DE}" destId="{2E2739E0-9A46-46CE-98AE-99A291F36BB5}" srcOrd="0" destOrd="0" presId="urn:microsoft.com/office/officeart/2005/8/layout/bList2#1"/>
    <dgm:cxn modelId="{C0D2275E-B6D1-488C-9F2C-EA9BAD007566}" type="presOf" srcId="{D96824C4-4535-4299-8CC3-29DE3C501E91}" destId="{F132E014-2502-4F9A-982C-6163EB4999A9}" srcOrd="0" destOrd="0" presId="urn:microsoft.com/office/officeart/2005/8/layout/bList2#1"/>
    <dgm:cxn modelId="{E1812700-920D-4AC7-8C4C-BC6C4CD4FEC9}" type="presParOf" srcId="{0478D296-57AB-4D39-9E50-5AF63C6AAF1F}" destId="{9E013DC6-A1BA-4636-83A0-D38CD004C085}" srcOrd="0" destOrd="0" presId="urn:microsoft.com/office/officeart/2005/8/layout/bList2#1"/>
    <dgm:cxn modelId="{BC294314-9D9B-4571-8CE2-665346D56E6B}" type="presParOf" srcId="{9E013DC6-A1BA-4636-83A0-D38CD004C085}" destId="{6DCEB000-B14E-4FCC-A4A0-9EA882049D43}" srcOrd="0" destOrd="0" presId="urn:microsoft.com/office/officeart/2005/8/layout/bList2#1"/>
    <dgm:cxn modelId="{EB6E5717-D04C-455F-BA24-57C03DB4537F}" type="presParOf" srcId="{9E013DC6-A1BA-4636-83A0-D38CD004C085}" destId="{AA2EA47E-1DA7-4A91-87F7-012F86234220}" srcOrd="1" destOrd="0" presId="urn:microsoft.com/office/officeart/2005/8/layout/bList2#1"/>
    <dgm:cxn modelId="{511635DA-7627-49D2-8C55-07F34A87B103}" type="presParOf" srcId="{9E013DC6-A1BA-4636-83A0-D38CD004C085}" destId="{74D6E476-96B2-4C76-B089-6C191EE1DD11}" srcOrd="2" destOrd="0" presId="urn:microsoft.com/office/officeart/2005/8/layout/bList2#1"/>
    <dgm:cxn modelId="{48678FE5-CD71-4AFC-B374-294DB966C5CD}" type="presParOf" srcId="{9E013DC6-A1BA-4636-83A0-D38CD004C085}" destId="{9BE2F5E5-C911-4CC4-BD5D-F85F0BD254D1}" srcOrd="3" destOrd="0" presId="urn:microsoft.com/office/officeart/2005/8/layout/bList2#1"/>
    <dgm:cxn modelId="{C8C52A2B-713E-47BC-AD39-06E308CC9A18}" type="presParOf" srcId="{0478D296-57AB-4D39-9E50-5AF63C6AAF1F}" destId="{96A60FFF-DD67-4CE6-B36B-4115CDA26010}" srcOrd="1" destOrd="0" presId="urn:microsoft.com/office/officeart/2005/8/layout/bList2#1"/>
    <dgm:cxn modelId="{0C00BA41-C5D1-490A-A632-0563D9BBA769}" type="presParOf" srcId="{0478D296-57AB-4D39-9E50-5AF63C6AAF1F}" destId="{15C7216A-9632-459A-BE9E-F379C044BEE6}" srcOrd="2" destOrd="0" presId="urn:microsoft.com/office/officeart/2005/8/layout/bList2#1"/>
    <dgm:cxn modelId="{07E62BC6-3078-48BD-9870-3BE24B51249A}" type="presParOf" srcId="{15C7216A-9632-459A-BE9E-F379C044BEE6}" destId="{2E2739E0-9A46-46CE-98AE-99A291F36BB5}" srcOrd="0" destOrd="0" presId="urn:microsoft.com/office/officeart/2005/8/layout/bList2#1"/>
    <dgm:cxn modelId="{E35AFD16-C62E-4BAD-A891-237DA3230608}" type="presParOf" srcId="{15C7216A-9632-459A-BE9E-F379C044BEE6}" destId="{C7097853-107E-40DB-9554-4103D2B8B9D4}" srcOrd="1" destOrd="0" presId="urn:microsoft.com/office/officeart/2005/8/layout/bList2#1"/>
    <dgm:cxn modelId="{E7694489-0387-4E9D-8B08-6D2189AD5973}" type="presParOf" srcId="{15C7216A-9632-459A-BE9E-F379C044BEE6}" destId="{71ABDD30-2F8A-4818-9FE7-1BC90E586078}" srcOrd="2" destOrd="0" presId="urn:microsoft.com/office/officeart/2005/8/layout/bList2#1"/>
    <dgm:cxn modelId="{C439843E-FEF9-4ACD-81A4-E2FA6B2034FB}" type="presParOf" srcId="{15C7216A-9632-459A-BE9E-F379C044BEE6}" destId="{1A06CEFF-E414-44B7-B8AF-FBD680416267}" srcOrd="3" destOrd="0" presId="urn:microsoft.com/office/officeart/2005/8/layout/bList2#1"/>
    <dgm:cxn modelId="{89AC10F7-2942-446B-B7D8-87011BE3484D}" type="presParOf" srcId="{0478D296-57AB-4D39-9E50-5AF63C6AAF1F}" destId="{8655F73C-4EB5-4182-893C-C1D681684B8A}" srcOrd="3" destOrd="0" presId="urn:microsoft.com/office/officeart/2005/8/layout/bList2#1"/>
    <dgm:cxn modelId="{82FCB8D5-6FE4-41AC-AE5D-F6DE3BB2E94F}" type="presParOf" srcId="{0478D296-57AB-4D39-9E50-5AF63C6AAF1F}" destId="{115E641C-1487-4F27-A2E5-63DBAD12706F}" srcOrd="4" destOrd="0" presId="urn:microsoft.com/office/officeart/2005/8/layout/bList2#1"/>
    <dgm:cxn modelId="{F3F861A7-69E0-4556-BA08-A3EFCD02B463}" type="presParOf" srcId="{115E641C-1487-4F27-A2E5-63DBAD12706F}" destId="{EF5F8866-DE6F-4EC7-B1EB-A61CE3408C01}" srcOrd="0" destOrd="0" presId="urn:microsoft.com/office/officeart/2005/8/layout/bList2#1"/>
    <dgm:cxn modelId="{1F04B443-605D-476E-A8C3-786A911D5DE0}" type="presParOf" srcId="{115E641C-1487-4F27-A2E5-63DBAD12706F}" destId="{344F8BA0-8F8C-4358-8014-4BFD33876069}" srcOrd="1" destOrd="0" presId="urn:microsoft.com/office/officeart/2005/8/layout/bList2#1"/>
    <dgm:cxn modelId="{58FD1830-3434-4ABC-9256-91948393BE20}" type="presParOf" srcId="{115E641C-1487-4F27-A2E5-63DBAD12706F}" destId="{3CB7563D-A3AC-439B-9DDC-C614AF6282A6}" srcOrd="2" destOrd="0" presId="urn:microsoft.com/office/officeart/2005/8/layout/bList2#1"/>
    <dgm:cxn modelId="{F95A4228-8E6F-4E6E-A957-A6F2BA191851}" type="presParOf" srcId="{115E641C-1487-4F27-A2E5-63DBAD12706F}" destId="{9E8A970B-6E77-4574-9F50-695EE82B8D7D}" srcOrd="3" destOrd="0" presId="urn:microsoft.com/office/officeart/2005/8/layout/bList2#1"/>
    <dgm:cxn modelId="{86F66EE0-29AC-4510-AAA0-34EF765D480E}" type="presParOf" srcId="{0478D296-57AB-4D39-9E50-5AF63C6AAF1F}" destId="{2F452E60-95F2-45C6-B676-2CF2026115E1}" srcOrd="5" destOrd="0" presId="urn:microsoft.com/office/officeart/2005/8/layout/bList2#1"/>
    <dgm:cxn modelId="{16B05803-98B3-478D-9E4A-F0A251A79844}" type="presParOf" srcId="{0478D296-57AB-4D39-9E50-5AF63C6AAF1F}" destId="{73381A6A-AE1E-41CB-8D5A-6AE76A3E74C6}" srcOrd="6" destOrd="0" presId="urn:microsoft.com/office/officeart/2005/8/layout/bList2#1"/>
    <dgm:cxn modelId="{2242F086-B8F8-40E6-9833-42E610C5F0D6}" type="presParOf" srcId="{73381A6A-AE1E-41CB-8D5A-6AE76A3E74C6}" destId="{A1DF5751-D626-41C3-A461-9B3A72A9D3E9}" srcOrd="0" destOrd="0" presId="urn:microsoft.com/office/officeart/2005/8/layout/bList2#1"/>
    <dgm:cxn modelId="{7C235E6A-9FE4-4054-AEB3-F809EC2EC754}" type="presParOf" srcId="{73381A6A-AE1E-41CB-8D5A-6AE76A3E74C6}" destId="{66C810F0-3884-406A-B292-F48F01EC62C1}" srcOrd="1" destOrd="0" presId="urn:microsoft.com/office/officeart/2005/8/layout/bList2#1"/>
    <dgm:cxn modelId="{9B4872D1-B761-414C-A2F3-46F878D3147F}" type="presParOf" srcId="{73381A6A-AE1E-41CB-8D5A-6AE76A3E74C6}" destId="{36D6BC92-00F1-482D-8D1A-CCCEFBD4B29E}" srcOrd="2" destOrd="0" presId="urn:microsoft.com/office/officeart/2005/8/layout/bList2#1"/>
    <dgm:cxn modelId="{BDD2591F-3B73-4117-89E0-1A037B19A849}" type="presParOf" srcId="{73381A6A-AE1E-41CB-8D5A-6AE76A3E74C6}" destId="{E7D90C19-863C-47F1-8F11-65A8F12F5FAE}" srcOrd="3" destOrd="0" presId="urn:microsoft.com/office/officeart/2005/8/layout/bList2#1"/>
    <dgm:cxn modelId="{75E56238-C623-4598-95FD-3648AE0406F4}" type="presParOf" srcId="{0478D296-57AB-4D39-9E50-5AF63C6AAF1F}" destId="{E54E2A7F-2A29-464D-AF39-B1AF84F0B312}" srcOrd="7" destOrd="0" presId="urn:microsoft.com/office/officeart/2005/8/layout/bList2#1"/>
    <dgm:cxn modelId="{95E5B016-6A6E-4519-887F-B4409FA93764}" type="presParOf" srcId="{0478D296-57AB-4D39-9E50-5AF63C6AAF1F}" destId="{ACE75EEC-CB56-49D7-90D5-77EA96381128}" srcOrd="8" destOrd="0" presId="urn:microsoft.com/office/officeart/2005/8/layout/bList2#1"/>
    <dgm:cxn modelId="{8CC9C903-5836-473A-9983-5206FFF273E6}" type="presParOf" srcId="{ACE75EEC-CB56-49D7-90D5-77EA96381128}" destId="{F132E014-2502-4F9A-982C-6163EB4999A9}" srcOrd="0" destOrd="0" presId="urn:microsoft.com/office/officeart/2005/8/layout/bList2#1"/>
    <dgm:cxn modelId="{2B644E6D-B613-4114-8AE5-742CC612E947}" type="presParOf" srcId="{ACE75EEC-CB56-49D7-90D5-77EA96381128}" destId="{D82A3938-A381-4937-A3A1-CE21EF2AC71D}" srcOrd="1" destOrd="0" presId="urn:microsoft.com/office/officeart/2005/8/layout/bList2#1"/>
    <dgm:cxn modelId="{8B2CDB56-5C16-4398-ABBB-81A78CC15BBD}" type="presParOf" srcId="{ACE75EEC-CB56-49D7-90D5-77EA96381128}" destId="{206E4C1C-B1AD-47CE-B172-7327D63D21B4}" srcOrd="2" destOrd="0" presId="urn:microsoft.com/office/officeart/2005/8/layout/bList2#1"/>
    <dgm:cxn modelId="{C9D5A97E-A5CA-4852-8362-22865B85589E}" type="presParOf" srcId="{ACE75EEC-CB56-49D7-90D5-77EA96381128}" destId="{AF5AA219-7729-46F7-97F8-8313B90380A0}" srcOrd="3" destOrd="0" presId="urn:microsoft.com/office/officeart/2005/8/layout/bList2#1"/>
    <dgm:cxn modelId="{B3044B47-375D-4C2D-B7BA-BFD694D62F0E}" type="presParOf" srcId="{0478D296-57AB-4D39-9E50-5AF63C6AAF1F}" destId="{B8B07541-E6A0-4280-800B-0190031D4E42}" srcOrd="9" destOrd="0" presId="urn:microsoft.com/office/officeart/2005/8/layout/bList2#1"/>
    <dgm:cxn modelId="{F9EDCDB3-BA41-41C5-8874-433134DB838C}" type="presParOf" srcId="{0478D296-57AB-4D39-9E50-5AF63C6AAF1F}" destId="{0FA547A5-9F07-461D-9CC1-C0785632BC16}" srcOrd="10" destOrd="0" presId="urn:microsoft.com/office/officeart/2005/8/layout/bList2#1"/>
    <dgm:cxn modelId="{C7C9A311-4416-476E-B13C-F2592A32834C}" type="presParOf" srcId="{0FA547A5-9F07-461D-9CC1-C0785632BC16}" destId="{EA59E5F2-D967-457B-A29E-76630C85ECC2}" srcOrd="0" destOrd="0" presId="urn:microsoft.com/office/officeart/2005/8/layout/bList2#1"/>
    <dgm:cxn modelId="{27DF7207-149A-4BFE-A1C8-4EC495640CB6}" type="presParOf" srcId="{0FA547A5-9F07-461D-9CC1-C0785632BC16}" destId="{D19569F1-354E-4C43-825A-813BAFDEE0FD}" srcOrd="1" destOrd="0" presId="urn:microsoft.com/office/officeart/2005/8/layout/bList2#1"/>
    <dgm:cxn modelId="{D6A8F150-E21D-4462-9E16-1324D7E4D825}" type="presParOf" srcId="{0FA547A5-9F07-461D-9CC1-C0785632BC16}" destId="{B186F1D5-46ED-4CDE-8FAC-6592C248F3F2}" srcOrd="2" destOrd="0" presId="urn:microsoft.com/office/officeart/2005/8/layout/bList2#1"/>
    <dgm:cxn modelId="{FBFDB667-8FEA-4B90-9422-D4B00DBFD900}" type="presParOf" srcId="{0FA547A5-9F07-461D-9CC1-C0785632BC16}" destId="{F68BFFD2-672B-4AFB-A045-8503F306F825}" srcOrd="3" destOrd="0" presId="urn:microsoft.com/office/officeart/2005/8/layout/bList2#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139DAB54-2BB5-45C7-82B0-1CF1BDAB400E}" type="doc">
      <dgm:prSet loTypeId="urn:microsoft.com/office/officeart/2005/8/layout/arrow6" loCatId="relationship" qsTypeId="urn:microsoft.com/office/officeart/2005/8/quickstyle/simple1" qsCatId="simple" csTypeId="urn:microsoft.com/office/officeart/2005/8/colors/accent0_3" csCatId="mainScheme" phldr="1"/>
      <dgm:spPr/>
      <dgm:t>
        <a:bodyPr/>
        <a:lstStyle/>
        <a:p>
          <a:endParaRPr lang="en-US"/>
        </a:p>
      </dgm:t>
    </dgm:pt>
    <dgm:pt modelId="{83803775-AAF2-4EB9-A958-95AD1B8DABF5}">
      <dgm:prSet phldrT="[Text]"/>
      <dgm:spPr/>
      <dgm:t>
        <a:bodyPr/>
        <a:lstStyle/>
        <a:p>
          <a:r>
            <a:rPr lang="en-US" dirty="0" smtClean="0"/>
            <a:t>Self Managed</a:t>
          </a:r>
          <a:endParaRPr lang="en-US" dirty="0"/>
        </a:p>
      </dgm:t>
    </dgm:pt>
    <dgm:pt modelId="{23CF29BF-7631-48F5-A564-F561D22C448C}" type="parTrans" cxnId="{B6B1314E-C63B-40E5-B673-77EE17CAFB89}">
      <dgm:prSet/>
      <dgm:spPr/>
      <dgm:t>
        <a:bodyPr/>
        <a:lstStyle/>
        <a:p>
          <a:endParaRPr lang="en-US"/>
        </a:p>
      </dgm:t>
    </dgm:pt>
    <dgm:pt modelId="{352F0D8B-5186-4D7E-AFF3-94608BE4A043}" type="sibTrans" cxnId="{B6B1314E-C63B-40E5-B673-77EE17CAFB89}">
      <dgm:prSet/>
      <dgm:spPr/>
      <dgm:t>
        <a:bodyPr/>
        <a:lstStyle/>
        <a:p>
          <a:endParaRPr lang="en-US"/>
        </a:p>
      </dgm:t>
    </dgm:pt>
    <dgm:pt modelId="{152062DF-C6B6-4FF9-8C64-E95F0DB56258}">
      <dgm:prSet phldrT="[Text]"/>
      <dgm:spPr/>
      <dgm:t>
        <a:bodyPr/>
        <a:lstStyle/>
        <a:p>
          <a:r>
            <a:rPr lang="en-US" dirty="0" err="1" smtClean="0"/>
            <a:t>PaaS</a:t>
          </a:r>
          <a:endParaRPr lang="en-US" dirty="0"/>
        </a:p>
      </dgm:t>
    </dgm:pt>
    <dgm:pt modelId="{5591B2A5-72EA-4D95-B1A1-5323EBBD77B2}" type="parTrans" cxnId="{0016F2B8-768C-4DC1-83BD-B6E6107D7295}">
      <dgm:prSet/>
      <dgm:spPr/>
      <dgm:t>
        <a:bodyPr/>
        <a:lstStyle/>
        <a:p>
          <a:endParaRPr lang="en-US"/>
        </a:p>
      </dgm:t>
    </dgm:pt>
    <dgm:pt modelId="{D6C4582F-74D7-4305-925B-E5C0512ED5A4}" type="sibTrans" cxnId="{0016F2B8-768C-4DC1-83BD-B6E6107D7295}">
      <dgm:prSet/>
      <dgm:spPr/>
      <dgm:t>
        <a:bodyPr/>
        <a:lstStyle/>
        <a:p>
          <a:endParaRPr lang="en-US"/>
        </a:p>
      </dgm:t>
    </dgm:pt>
    <dgm:pt modelId="{0FE573B7-A719-4FAC-8898-DD87C92670A3}" type="pres">
      <dgm:prSet presAssocID="{139DAB54-2BB5-45C7-82B0-1CF1BDAB400E}" presName="compositeShape" presStyleCnt="0">
        <dgm:presLayoutVars>
          <dgm:chMax val="2"/>
          <dgm:dir/>
          <dgm:resizeHandles val="exact"/>
        </dgm:presLayoutVars>
      </dgm:prSet>
      <dgm:spPr/>
      <dgm:t>
        <a:bodyPr/>
        <a:lstStyle/>
        <a:p>
          <a:endParaRPr lang="en-US"/>
        </a:p>
      </dgm:t>
    </dgm:pt>
    <dgm:pt modelId="{94F6EB5D-12C6-434E-964B-4B0305816F7D}" type="pres">
      <dgm:prSet presAssocID="{139DAB54-2BB5-45C7-82B0-1CF1BDAB400E}" presName="ribbon" presStyleLbl="node1" presStyleIdx="0" presStyleCnt="1"/>
      <dgm:spPr/>
      <dgm:t>
        <a:bodyPr/>
        <a:lstStyle/>
        <a:p>
          <a:endParaRPr lang="en-US"/>
        </a:p>
      </dgm:t>
    </dgm:pt>
    <dgm:pt modelId="{5FD2E137-6F14-488C-9C24-F3075A7C513B}" type="pres">
      <dgm:prSet presAssocID="{139DAB54-2BB5-45C7-82B0-1CF1BDAB400E}" presName="leftArrowText" presStyleLbl="node1" presStyleIdx="0" presStyleCnt="1">
        <dgm:presLayoutVars>
          <dgm:chMax val="0"/>
          <dgm:bulletEnabled val="1"/>
        </dgm:presLayoutVars>
      </dgm:prSet>
      <dgm:spPr/>
      <dgm:t>
        <a:bodyPr/>
        <a:lstStyle/>
        <a:p>
          <a:endParaRPr lang="en-US"/>
        </a:p>
      </dgm:t>
    </dgm:pt>
    <dgm:pt modelId="{DD997AFE-85AC-4645-BA5A-B9D3BB97D825}" type="pres">
      <dgm:prSet presAssocID="{139DAB54-2BB5-45C7-82B0-1CF1BDAB400E}" presName="rightArrowText" presStyleLbl="node1" presStyleIdx="0" presStyleCnt="1">
        <dgm:presLayoutVars>
          <dgm:chMax val="0"/>
          <dgm:bulletEnabled val="1"/>
        </dgm:presLayoutVars>
      </dgm:prSet>
      <dgm:spPr/>
      <dgm:t>
        <a:bodyPr/>
        <a:lstStyle/>
        <a:p>
          <a:endParaRPr lang="en-US"/>
        </a:p>
      </dgm:t>
    </dgm:pt>
  </dgm:ptLst>
  <dgm:cxnLst>
    <dgm:cxn modelId="{E2BBAA66-89CD-435C-A479-56BFC17CC692}" type="presOf" srcId="{83803775-AAF2-4EB9-A958-95AD1B8DABF5}" destId="{5FD2E137-6F14-488C-9C24-F3075A7C513B}" srcOrd="0" destOrd="0" presId="urn:microsoft.com/office/officeart/2005/8/layout/arrow6"/>
    <dgm:cxn modelId="{0A59882B-2C80-4CA0-8619-9BCA3BADDE49}" type="presOf" srcId="{139DAB54-2BB5-45C7-82B0-1CF1BDAB400E}" destId="{0FE573B7-A719-4FAC-8898-DD87C92670A3}" srcOrd="0" destOrd="0" presId="urn:microsoft.com/office/officeart/2005/8/layout/arrow6"/>
    <dgm:cxn modelId="{0016F2B8-768C-4DC1-83BD-B6E6107D7295}" srcId="{139DAB54-2BB5-45C7-82B0-1CF1BDAB400E}" destId="{152062DF-C6B6-4FF9-8C64-E95F0DB56258}" srcOrd="1" destOrd="0" parTransId="{5591B2A5-72EA-4D95-B1A1-5323EBBD77B2}" sibTransId="{D6C4582F-74D7-4305-925B-E5C0512ED5A4}"/>
    <dgm:cxn modelId="{09FF7AD1-D582-40E1-8C2C-4B02432D5470}" type="presOf" srcId="{152062DF-C6B6-4FF9-8C64-E95F0DB56258}" destId="{DD997AFE-85AC-4645-BA5A-B9D3BB97D825}" srcOrd="0" destOrd="0" presId="urn:microsoft.com/office/officeart/2005/8/layout/arrow6"/>
    <dgm:cxn modelId="{B6B1314E-C63B-40E5-B673-77EE17CAFB89}" srcId="{139DAB54-2BB5-45C7-82B0-1CF1BDAB400E}" destId="{83803775-AAF2-4EB9-A958-95AD1B8DABF5}" srcOrd="0" destOrd="0" parTransId="{23CF29BF-7631-48F5-A564-F561D22C448C}" sibTransId="{352F0D8B-5186-4D7E-AFF3-94608BE4A043}"/>
    <dgm:cxn modelId="{E7182AA5-F253-4F56-AD8C-68E1CCE4D791}" type="presParOf" srcId="{0FE573B7-A719-4FAC-8898-DD87C92670A3}" destId="{94F6EB5D-12C6-434E-964B-4B0305816F7D}" srcOrd="0" destOrd="0" presId="urn:microsoft.com/office/officeart/2005/8/layout/arrow6"/>
    <dgm:cxn modelId="{E1F2BDC2-2995-4DD8-AA5C-E233DEA424C4}" type="presParOf" srcId="{0FE573B7-A719-4FAC-8898-DD87C92670A3}" destId="{5FD2E137-6F14-488C-9C24-F3075A7C513B}" srcOrd="1" destOrd="0" presId="urn:microsoft.com/office/officeart/2005/8/layout/arrow6"/>
    <dgm:cxn modelId="{9B1B834E-7674-4320-9703-005E01C55B21}" type="presParOf" srcId="{0FE573B7-A719-4FAC-8898-DD87C92670A3}" destId="{DD997AFE-85AC-4645-BA5A-B9D3BB97D825}" srcOrd="2" destOrd="0" presId="urn:microsoft.com/office/officeart/2005/8/layout/arrow6"/>
  </dgm:cxnLst>
  <dgm:bg/>
  <dgm:whole/>
  <dgm:extLst>
    <a:ext uri="http://schemas.microsoft.com/office/drawing/2008/diagram">
      <dsp:dataModelExt xmlns:dsp="http://schemas.microsoft.com/office/drawing/2008/diagram" xmlns="" relId="rId11"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9D879B55-ACD2-4A76-B86B-DB5779A16E6C}" type="doc">
      <dgm:prSet loTypeId="urn:microsoft.com/office/officeart/2005/8/layout/lProcess2" loCatId="relationship" qsTypeId="urn:microsoft.com/office/officeart/2005/8/quickstyle/simple1" qsCatId="simple" csTypeId="urn:microsoft.com/office/officeart/2005/8/colors/accent5_2" csCatId="accent5" phldr="1"/>
      <dgm:spPr/>
    </dgm:pt>
    <dgm:pt modelId="{2E52B6B6-0B9A-434C-B8E2-2A1EFE330A62}">
      <dgm:prSet phldrT="[Text]" custT="1">
        <dgm:style>
          <a:lnRef idx="2">
            <a:schemeClr val="dk1"/>
          </a:lnRef>
          <a:fillRef idx="1">
            <a:schemeClr val="lt1"/>
          </a:fillRef>
          <a:effectRef idx="0">
            <a:schemeClr val="dk1"/>
          </a:effectRef>
          <a:fontRef idx="minor">
            <a:schemeClr val="dk1"/>
          </a:fontRef>
        </dgm:style>
      </dgm:prSet>
      <dgm:spPr/>
      <dgm:t>
        <a:bodyPr/>
        <a:lstStyle/>
        <a:p>
          <a:r>
            <a:rPr lang="en-US" sz="2400" dirty="0" smtClean="0"/>
            <a:t>Database Services</a:t>
          </a:r>
          <a:endParaRPr lang="en-US" sz="2400" dirty="0"/>
        </a:p>
      </dgm:t>
    </dgm:pt>
    <dgm:pt modelId="{BE0853AF-8F6F-40A6-AB0D-47AB3063DD9B}" type="parTrans" cxnId="{5DF904B3-6AC9-4AE3-AE97-94065B4F57A3}">
      <dgm:prSet/>
      <dgm:spPr/>
      <dgm:t>
        <a:bodyPr/>
        <a:lstStyle/>
        <a:p>
          <a:endParaRPr lang="en-US" sz="1600"/>
        </a:p>
      </dgm:t>
    </dgm:pt>
    <dgm:pt modelId="{06D53E99-FD2D-4112-8609-29AB3114BFD5}" type="sibTrans" cxnId="{5DF904B3-6AC9-4AE3-AE97-94065B4F57A3}">
      <dgm:prSet/>
      <dgm:spPr/>
      <dgm:t>
        <a:bodyPr/>
        <a:lstStyle/>
        <a:p>
          <a:endParaRPr lang="en-US" sz="1600"/>
        </a:p>
      </dgm:t>
    </dgm:pt>
    <dgm:pt modelId="{8105EE12-B7F0-44C5-8AA7-5709FF1FFA54}">
      <dgm:prSet custT="1"/>
      <dgm:spPr/>
      <dgm:t>
        <a:bodyPr/>
        <a:lstStyle/>
        <a:p>
          <a:r>
            <a:rPr lang="en-US" sz="1400" u="sng" dirty="0" smtClean="0"/>
            <a:t>SQL Server*</a:t>
          </a:r>
          <a:br>
            <a:rPr lang="en-US" sz="1400" u="sng" dirty="0" smtClean="0"/>
          </a:br>
          <a:r>
            <a:rPr lang="en-US" sz="1400" dirty="0" smtClean="0"/>
            <a:t>SQL Azure*</a:t>
          </a:r>
          <a:endParaRPr lang="en-US" sz="1400" dirty="0"/>
        </a:p>
      </dgm:t>
    </dgm:pt>
    <dgm:pt modelId="{050B5B72-4B3F-4873-9083-6B44768F04C6}" type="parTrans" cxnId="{1B0F3A20-8058-4A6F-B6FF-329055F56E2C}">
      <dgm:prSet/>
      <dgm:spPr/>
      <dgm:t>
        <a:bodyPr/>
        <a:lstStyle/>
        <a:p>
          <a:endParaRPr lang="en-US" sz="1600"/>
        </a:p>
      </dgm:t>
    </dgm:pt>
    <dgm:pt modelId="{4B9B1199-8AE5-4FA2-8931-F0926D41019B}" type="sibTrans" cxnId="{1B0F3A20-8058-4A6F-B6FF-329055F56E2C}">
      <dgm:prSet/>
      <dgm:spPr/>
      <dgm:t>
        <a:bodyPr/>
        <a:lstStyle/>
        <a:p>
          <a:endParaRPr lang="en-US" sz="1600"/>
        </a:p>
      </dgm:t>
    </dgm:pt>
    <dgm:pt modelId="{DCF269D1-CD73-4470-A96B-7580E4B5F518}">
      <dgm:prSet custT="1"/>
      <dgm:spPr/>
      <dgm:t>
        <a:bodyPr/>
        <a:lstStyle/>
        <a:p>
          <a:r>
            <a:rPr lang="en-US" sz="1400" u="sng" dirty="0" smtClean="0"/>
            <a:t>Replication</a:t>
          </a:r>
          <a:br>
            <a:rPr lang="en-US" sz="1400" u="sng" dirty="0" smtClean="0"/>
          </a:br>
          <a:r>
            <a:rPr lang="en-US" sz="1400" dirty="0" smtClean="0"/>
            <a:t>SQL Azure Data Sync*</a:t>
          </a:r>
          <a:endParaRPr lang="en-US" sz="1400" dirty="0"/>
        </a:p>
      </dgm:t>
    </dgm:pt>
    <dgm:pt modelId="{6DF73D74-7D10-48F5-9376-6EB5DE99A00F}" type="parTrans" cxnId="{7520F79A-EE30-4644-9248-EFBB200BEC5F}">
      <dgm:prSet/>
      <dgm:spPr/>
      <dgm:t>
        <a:bodyPr/>
        <a:lstStyle/>
        <a:p>
          <a:endParaRPr lang="en-US" sz="1600"/>
        </a:p>
      </dgm:t>
    </dgm:pt>
    <dgm:pt modelId="{10BA9D34-D63B-45E7-B7BC-8D3B77CF227D}" type="sibTrans" cxnId="{7520F79A-EE30-4644-9248-EFBB200BEC5F}">
      <dgm:prSet/>
      <dgm:spPr/>
      <dgm:t>
        <a:bodyPr/>
        <a:lstStyle/>
        <a:p>
          <a:endParaRPr lang="en-US" sz="1600"/>
        </a:p>
      </dgm:t>
    </dgm:pt>
    <dgm:pt modelId="{918FD705-4560-4E2C-A8B4-78BE707DE16C}">
      <dgm:prSet custT="1"/>
      <dgm:spPr/>
      <dgm:t>
        <a:bodyPr/>
        <a:lstStyle/>
        <a:p>
          <a:r>
            <a:rPr lang="en-US" sz="1400" dirty="0" smtClean="0"/>
            <a:t>Full Text &amp; Semantic Search*</a:t>
          </a:r>
          <a:endParaRPr lang="en-US" sz="1400" dirty="0"/>
        </a:p>
      </dgm:t>
    </dgm:pt>
    <dgm:pt modelId="{7426C646-84B7-446C-AB8A-52AD4E718C8F}" type="parTrans" cxnId="{9DA9343B-CA3F-46BF-AA3D-988DC102A540}">
      <dgm:prSet/>
      <dgm:spPr/>
      <dgm:t>
        <a:bodyPr/>
        <a:lstStyle/>
        <a:p>
          <a:endParaRPr lang="en-US" sz="1600"/>
        </a:p>
      </dgm:t>
    </dgm:pt>
    <dgm:pt modelId="{97DB5A23-B22B-4394-B623-D7F82FEE893D}" type="sibTrans" cxnId="{9DA9343B-CA3F-46BF-AA3D-988DC102A540}">
      <dgm:prSet/>
      <dgm:spPr/>
      <dgm:t>
        <a:bodyPr/>
        <a:lstStyle/>
        <a:p>
          <a:endParaRPr lang="en-US" sz="1600"/>
        </a:p>
      </dgm:t>
    </dgm:pt>
    <dgm:pt modelId="{AF47C7CB-7B47-440C-BC21-CA40D879C82B}">
      <dgm:prSet custT="1">
        <dgm:style>
          <a:lnRef idx="2">
            <a:schemeClr val="dk1"/>
          </a:lnRef>
          <a:fillRef idx="1">
            <a:schemeClr val="lt1"/>
          </a:fillRef>
          <a:effectRef idx="0">
            <a:schemeClr val="dk1"/>
          </a:effectRef>
          <a:fontRef idx="minor">
            <a:schemeClr val="dk1"/>
          </a:fontRef>
        </dgm:style>
      </dgm:prSet>
      <dgm:spPr/>
      <dgm:t>
        <a:bodyPr/>
        <a:lstStyle/>
        <a:p>
          <a:r>
            <a:rPr lang="en-US" sz="2400" dirty="0" smtClean="0"/>
            <a:t>Data Integration Services</a:t>
          </a:r>
          <a:endParaRPr lang="en-US" sz="2400" dirty="0"/>
        </a:p>
      </dgm:t>
    </dgm:pt>
    <dgm:pt modelId="{1C68FCCF-4722-46B6-A7B5-5CF8E800D42A}" type="parTrans" cxnId="{35248D20-C7F6-4F00-B0A0-C0DDB3AF5EB2}">
      <dgm:prSet/>
      <dgm:spPr/>
      <dgm:t>
        <a:bodyPr/>
        <a:lstStyle/>
        <a:p>
          <a:endParaRPr lang="en-US" sz="1600"/>
        </a:p>
      </dgm:t>
    </dgm:pt>
    <dgm:pt modelId="{E7DC6E1F-D2AE-49CF-BEF2-BC0A1DAFDBA8}" type="sibTrans" cxnId="{35248D20-C7F6-4F00-B0A0-C0DDB3AF5EB2}">
      <dgm:prSet/>
      <dgm:spPr/>
      <dgm:t>
        <a:bodyPr/>
        <a:lstStyle/>
        <a:p>
          <a:endParaRPr lang="en-US" sz="1600"/>
        </a:p>
      </dgm:t>
    </dgm:pt>
    <dgm:pt modelId="{278547B5-15BE-43E4-BDA8-7203F75219E3}">
      <dgm:prSet custT="1"/>
      <dgm:spPr/>
      <dgm:t>
        <a:bodyPr/>
        <a:lstStyle/>
        <a:p>
          <a:r>
            <a:rPr lang="en-US" sz="1400" dirty="0" smtClean="0"/>
            <a:t>Integration Services*</a:t>
          </a:r>
          <a:endParaRPr lang="en-US" sz="1400" dirty="0"/>
        </a:p>
      </dgm:t>
    </dgm:pt>
    <dgm:pt modelId="{944F0736-A685-4DD2-A83B-D8DE505F9D22}" type="parTrans" cxnId="{FC84241C-5B6A-416F-88E0-25F96E676596}">
      <dgm:prSet/>
      <dgm:spPr/>
      <dgm:t>
        <a:bodyPr/>
        <a:lstStyle/>
        <a:p>
          <a:endParaRPr lang="en-US" sz="1600"/>
        </a:p>
      </dgm:t>
    </dgm:pt>
    <dgm:pt modelId="{025A9B7A-3E7D-49F8-B1FE-0029B81C5A9A}" type="sibTrans" cxnId="{FC84241C-5B6A-416F-88E0-25F96E676596}">
      <dgm:prSet/>
      <dgm:spPr/>
      <dgm:t>
        <a:bodyPr/>
        <a:lstStyle/>
        <a:p>
          <a:endParaRPr lang="en-US" sz="1600"/>
        </a:p>
      </dgm:t>
    </dgm:pt>
    <dgm:pt modelId="{0EEE9A6C-2240-444F-B7C0-F5E3325BD45A}">
      <dgm:prSet custT="1"/>
      <dgm:spPr/>
      <dgm:t>
        <a:bodyPr/>
        <a:lstStyle/>
        <a:p>
          <a:r>
            <a:rPr lang="en-US" sz="1400" u="sng" dirty="0" err="1" smtClean="0"/>
            <a:t>StreamInsight</a:t>
          </a:r>
          <a:r>
            <a:rPr lang="en-US" sz="1400" u="sng" dirty="0" smtClean="0"/>
            <a:t>*</a:t>
          </a:r>
          <a:r>
            <a:rPr lang="en-US" sz="1400" dirty="0" smtClean="0"/>
            <a:t/>
          </a:r>
          <a:br>
            <a:rPr lang="en-US" sz="1400" dirty="0" smtClean="0"/>
          </a:br>
          <a:r>
            <a:rPr lang="en-US" sz="1400" dirty="0" smtClean="0"/>
            <a:t>Project “Austin”*</a:t>
          </a:r>
        </a:p>
      </dgm:t>
    </dgm:pt>
    <dgm:pt modelId="{A1B7CA40-CF57-42D2-BF84-FE5DFF6BE709}" type="parTrans" cxnId="{6EF51A67-E956-4EAD-9F50-0F62A9F4A1BE}">
      <dgm:prSet/>
      <dgm:spPr/>
      <dgm:t>
        <a:bodyPr/>
        <a:lstStyle/>
        <a:p>
          <a:endParaRPr lang="en-US" sz="1600"/>
        </a:p>
      </dgm:t>
    </dgm:pt>
    <dgm:pt modelId="{FDCE8DED-A74E-496A-A919-39B6D3596F85}" type="sibTrans" cxnId="{6EF51A67-E956-4EAD-9F50-0F62A9F4A1BE}">
      <dgm:prSet/>
      <dgm:spPr/>
      <dgm:t>
        <a:bodyPr/>
        <a:lstStyle/>
        <a:p>
          <a:endParaRPr lang="en-US" sz="1600"/>
        </a:p>
      </dgm:t>
    </dgm:pt>
    <dgm:pt modelId="{4F71153B-7516-4036-A57B-98ECAD236CBA}">
      <dgm:prSet custT="1">
        <dgm:style>
          <a:lnRef idx="2">
            <a:schemeClr val="dk1"/>
          </a:lnRef>
          <a:fillRef idx="1">
            <a:schemeClr val="lt1"/>
          </a:fillRef>
          <a:effectRef idx="0">
            <a:schemeClr val="dk1"/>
          </a:effectRef>
          <a:fontRef idx="minor">
            <a:schemeClr val="dk1"/>
          </a:fontRef>
        </dgm:style>
      </dgm:prSet>
      <dgm:spPr/>
      <dgm:t>
        <a:bodyPr/>
        <a:lstStyle/>
        <a:p>
          <a:r>
            <a:rPr lang="en-US" sz="2400" dirty="0" smtClean="0"/>
            <a:t>Analytical Services</a:t>
          </a:r>
          <a:endParaRPr lang="en-US" sz="2400" dirty="0"/>
        </a:p>
      </dgm:t>
    </dgm:pt>
    <dgm:pt modelId="{4C469691-35D3-47D7-BDDC-CFD700440798}" type="parTrans" cxnId="{7C5D3709-8D70-4929-B7A6-D7B1205476A9}">
      <dgm:prSet/>
      <dgm:spPr/>
      <dgm:t>
        <a:bodyPr/>
        <a:lstStyle/>
        <a:p>
          <a:endParaRPr lang="en-US" sz="1600"/>
        </a:p>
      </dgm:t>
    </dgm:pt>
    <dgm:pt modelId="{6C449C26-F832-4181-AEB8-D3310E1C9C74}" type="sibTrans" cxnId="{7C5D3709-8D70-4929-B7A6-D7B1205476A9}">
      <dgm:prSet/>
      <dgm:spPr/>
      <dgm:t>
        <a:bodyPr/>
        <a:lstStyle/>
        <a:p>
          <a:endParaRPr lang="en-US" sz="1600"/>
        </a:p>
      </dgm:t>
    </dgm:pt>
    <dgm:pt modelId="{FE948071-5DF5-4815-A24C-D55A1001A496}">
      <dgm:prSet custT="1"/>
      <dgm:spPr/>
      <dgm:t>
        <a:bodyPr/>
        <a:lstStyle/>
        <a:p>
          <a:r>
            <a:rPr lang="en-US" sz="1400" dirty="0" smtClean="0"/>
            <a:t>Master Data Services*</a:t>
          </a:r>
          <a:endParaRPr lang="en-US" sz="1400" dirty="0"/>
        </a:p>
      </dgm:t>
    </dgm:pt>
    <dgm:pt modelId="{4AAA3BCC-E63B-4640-9485-0C54CD31A254}" type="parTrans" cxnId="{9E8B6000-2B81-4530-A76D-E6347BE0647D}">
      <dgm:prSet/>
      <dgm:spPr/>
      <dgm:t>
        <a:bodyPr/>
        <a:lstStyle/>
        <a:p>
          <a:endParaRPr lang="en-US" sz="1600"/>
        </a:p>
      </dgm:t>
    </dgm:pt>
    <dgm:pt modelId="{63BA2D90-F54B-4E8F-A0E0-D26909F586E3}" type="sibTrans" cxnId="{9E8B6000-2B81-4530-A76D-E6347BE0647D}">
      <dgm:prSet/>
      <dgm:spPr/>
      <dgm:t>
        <a:bodyPr/>
        <a:lstStyle/>
        <a:p>
          <a:endParaRPr lang="en-US" sz="1600"/>
        </a:p>
      </dgm:t>
    </dgm:pt>
    <dgm:pt modelId="{F1EE9DB2-C962-412B-8A26-2FBAB1F1FEEA}">
      <dgm:prSet custT="1"/>
      <dgm:spPr/>
      <dgm:t>
        <a:bodyPr/>
        <a:lstStyle/>
        <a:p>
          <a:r>
            <a:rPr lang="en-US" sz="1400" dirty="0" smtClean="0"/>
            <a:t>Data Quality Services*</a:t>
          </a:r>
          <a:endParaRPr lang="en-US" sz="1400" dirty="0"/>
        </a:p>
      </dgm:t>
    </dgm:pt>
    <dgm:pt modelId="{B9AFC100-E934-4A2A-A02A-99543357B395}" type="parTrans" cxnId="{EEFC936F-659D-4E98-85AE-CD0199870B26}">
      <dgm:prSet/>
      <dgm:spPr/>
      <dgm:t>
        <a:bodyPr/>
        <a:lstStyle/>
        <a:p>
          <a:endParaRPr lang="en-US" sz="1600"/>
        </a:p>
      </dgm:t>
    </dgm:pt>
    <dgm:pt modelId="{A3E66255-9A75-4005-84E4-2AFEDE679170}" type="sibTrans" cxnId="{EEFC936F-659D-4E98-85AE-CD0199870B26}">
      <dgm:prSet/>
      <dgm:spPr/>
      <dgm:t>
        <a:bodyPr/>
        <a:lstStyle/>
        <a:p>
          <a:endParaRPr lang="en-US" sz="1600"/>
        </a:p>
      </dgm:t>
    </dgm:pt>
    <dgm:pt modelId="{D9349449-FDB8-4ECC-A6B5-3F216AB16C55}">
      <dgm:prSet custT="1"/>
      <dgm:spPr/>
      <dgm:t>
        <a:bodyPr/>
        <a:lstStyle/>
        <a:p>
          <a:r>
            <a:rPr lang="en-US" sz="1400" u="sng" dirty="0" smtClean="0"/>
            <a:t>Reporting Services*</a:t>
          </a:r>
          <a:r>
            <a:rPr lang="en-US" sz="1400" dirty="0" smtClean="0"/>
            <a:t/>
          </a:r>
          <a:br>
            <a:rPr lang="en-US" sz="1400" dirty="0" smtClean="0"/>
          </a:br>
          <a:r>
            <a:rPr lang="en-US" sz="1400" dirty="0" smtClean="0"/>
            <a:t>SQL Azure Reporting*</a:t>
          </a:r>
          <a:endParaRPr lang="en-US" sz="1400" dirty="0"/>
        </a:p>
      </dgm:t>
    </dgm:pt>
    <dgm:pt modelId="{6591D87B-ECA0-4BF8-80BE-6A917817CDE3}" type="parTrans" cxnId="{EEE6D19A-9C64-49A8-8BE4-5E1F94479F08}">
      <dgm:prSet/>
      <dgm:spPr/>
      <dgm:t>
        <a:bodyPr/>
        <a:lstStyle/>
        <a:p>
          <a:endParaRPr lang="en-US" sz="1600"/>
        </a:p>
      </dgm:t>
    </dgm:pt>
    <dgm:pt modelId="{D9144507-C809-4A00-B7A4-02D8CE5A0BFD}" type="sibTrans" cxnId="{EEE6D19A-9C64-49A8-8BE4-5E1F94479F08}">
      <dgm:prSet/>
      <dgm:spPr/>
      <dgm:t>
        <a:bodyPr/>
        <a:lstStyle/>
        <a:p>
          <a:endParaRPr lang="en-US" sz="1600"/>
        </a:p>
      </dgm:t>
    </dgm:pt>
    <dgm:pt modelId="{21A49CB8-97C6-48BB-9F91-177CF6FB9587}">
      <dgm:prSet custT="1"/>
      <dgm:spPr/>
      <dgm:t>
        <a:bodyPr/>
        <a:lstStyle/>
        <a:p>
          <a:r>
            <a:rPr lang="en-US" sz="1400" dirty="0" smtClean="0"/>
            <a:t>Report Builder</a:t>
          </a:r>
          <a:endParaRPr lang="en-US" sz="1400" dirty="0"/>
        </a:p>
      </dgm:t>
    </dgm:pt>
    <dgm:pt modelId="{AD5D1FDC-7ED7-4E3A-9C38-CD574ADB6B53}" type="parTrans" cxnId="{7C1AC9A5-687F-421B-ACE2-8CE15CAC0E01}">
      <dgm:prSet/>
      <dgm:spPr/>
      <dgm:t>
        <a:bodyPr/>
        <a:lstStyle/>
        <a:p>
          <a:endParaRPr lang="en-US" sz="1600"/>
        </a:p>
      </dgm:t>
    </dgm:pt>
    <dgm:pt modelId="{B360B164-8E9B-454B-8701-8A0BEDE9E1B4}" type="sibTrans" cxnId="{7C1AC9A5-687F-421B-ACE2-8CE15CAC0E01}">
      <dgm:prSet/>
      <dgm:spPr/>
      <dgm:t>
        <a:bodyPr/>
        <a:lstStyle/>
        <a:p>
          <a:endParaRPr lang="en-US" sz="1600"/>
        </a:p>
      </dgm:t>
    </dgm:pt>
    <dgm:pt modelId="{C577F837-4347-4774-9F1A-EF3C6BD4795A}">
      <dgm:prSet custT="1"/>
      <dgm:spPr/>
      <dgm:t>
        <a:bodyPr/>
        <a:lstStyle/>
        <a:p>
          <a:r>
            <a:rPr lang="en-US" sz="1400" dirty="0" smtClean="0"/>
            <a:t>Power View*</a:t>
          </a:r>
          <a:endParaRPr lang="en-US" sz="1400" dirty="0"/>
        </a:p>
      </dgm:t>
    </dgm:pt>
    <dgm:pt modelId="{553CA0D9-967B-4664-BE68-BD5448AB5A4D}" type="parTrans" cxnId="{151F9412-8593-473C-A8AB-AD5C5144B2B1}">
      <dgm:prSet/>
      <dgm:spPr/>
      <dgm:t>
        <a:bodyPr/>
        <a:lstStyle/>
        <a:p>
          <a:endParaRPr lang="en-US" sz="1600"/>
        </a:p>
      </dgm:t>
    </dgm:pt>
    <dgm:pt modelId="{5466221A-405E-4DCE-B891-8CF3664FA327}" type="sibTrans" cxnId="{151F9412-8593-473C-A8AB-AD5C5144B2B1}">
      <dgm:prSet/>
      <dgm:spPr/>
      <dgm:t>
        <a:bodyPr/>
        <a:lstStyle/>
        <a:p>
          <a:endParaRPr lang="en-US" sz="1600"/>
        </a:p>
      </dgm:t>
    </dgm:pt>
    <dgm:pt modelId="{5888FE31-4276-45D0-8108-20C27A7B9D57}">
      <dgm:prSet custT="1"/>
      <dgm:spPr/>
      <dgm:t>
        <a:bodyPr/>
        <a:lstStyle/>
        <a:p>
          <a:r>
            <a:rPr lang="en-US" sz="1400" dirty="0" smtClean="0"/>
            <a:t>Analysis Services*</a:t>
          </a:r>
          <a:endParaRPr lang="en-US" sz="1400" dirty="0"/>
        </a:p>
      </dgm:t>
    </dgm:pt>
    <dgm:pt modelId="{BFED914A-52FC-4AA1-A700-D659F01B5A2B}" type="parTrans" cxnId="{A2F1A207-CF80-4729-9313-653931A45474}">
      <dgm:prSet/>
      <dgm:spPr/>
      <dgm:t>
        <a:bodyPr/>
        <a:lstStyle/>
        <a:p>
          <a:endParaRPr lang="en-US" sz="1600"/>
        </a:p>
      </dgm:t>
    </dgm:pt>
    <dgm:pt modelId="{A860833A-FDB1-445A-A461-7312FE964E44}" type="sibTrans" cxnId="{A2F1A207-CF80-4729-9313-653931A45474}">
      <dgm:prSet/>
      <dgm:spPr/>
      <dgm:t>
        <a:bodyPr/>
        <a:lstStyle/>
        <a:p>
          <a:endParaRPr lang="en-US" sz="1600"/>
        </a:p>
      </dgm:t>
    </dgm:pt>
    <dgm:pt modelId="{246B43E4-3361-4912-985E-A96CAE2AF56D}">
      <dgm:prSet custT="1"/>
      <dgm:spPr/>
      <dgm:t>
        <a:bodyPr/>
        <a:lstStyle/>
        <a:p>
          <a:r>
            <a:rPr lang="en-US" sz="1400" dirty="0" smtClean="0"/>
            <a:t>Data Mining</a:t>
          </a:r>
          <a:endParaRPr lang="en-US" sz="1400" dirty="0"/>
        </a:p>
      </dgm:t>
    </dgm:pt>
    <dgm:pt modelId="{2E9C2FE3-0B47-4323-A7CE-33E48B2A9149}" type="parTrans" cxnId="{D596A2FB-1F3A-4777-B14A-B44EBD95CA9B}">
      <dgm:prSet/>
      <dgm:spPr/>
      <dgm:t>
        <a:bodyPr/>
        <a:lstStyle/>
        <a:p>
          <a:endParaRPr lang="en-US" sz="1600"/>
        </a:p>
      </dgm:t>
    </dgm:pt>
    <dgm:pt modelId="{A564E8F3-F6EA-4236-A12D-EA8D721CCDCD}" type="sibTrans" cxnId="{D596A2FB-1F3A-4777-B14A-B44EBD95CA9B}">
      <dgm:prSet/>
      <dgm:spPr/>
      <dgm:t>
        <a:bodyPr/>
        <a:lstStyle/>
        <a:p>
          <a:endParaRPr lang="en-US" sz="1600"/>
        </a:p>
      </dgm:t>
    </dgm:pt>
    <dgm:pt modelId="{A3D38037-E35C-4FDA-8FEB-8F3876D1BF9C}">
      <dgm:prSet custT="1"/>
      <dgm:spPr/>
      <dgm:t>
        <a:bodyPr/>
        <a:lstStyle/>
        <a:p>
          <a:r>
            <a:rPr lang="en-US" sz="1400" dirty="0" err="1" smtClean="0"/>
            <a:t>PowerPivot</a:t>
          </a:r>
          <a:r>
            <a:rPr lang="en-US" sz="1400" dirty="0" smtClean="0"/>
            <a:t>*</a:t>
          </a:r>
          <a:endParaRPr lang="en-US" sz="1400" dirty="0"/>
        </a:p>
      </dgm:t>
    </dgm:pt>
    <dgm:pt modelId="{4419F14F-4AFE-4EAE-9E89-1E86CE8473D7}" type="parTrans" cxnId="{0DE5C7F3-A17F-4648-94DF-3E912EB6F77F}">
      <dgm:prSet/>
      <dgm:spPr/>
      <dgm:t>
        <a:bodyPr/>
        <a:lstStyle/>
        <a:p>
          <a:endParaRPr lang="en-US" sz="1600"/>
        </a:p>
      </dgm:t>
    </dgm:pt>
    <dgm:pt modelId="{B0156780-8069-4AD6-95DF-C318527A71C2}" type="sibTrans" cxnId="{0DE5C7F3-A17F-4648-94DF-3E912EB6F77F}">
      <dgm:prSet/>
      <dgm:spPr/>
      <dgm:t>
        <a:bodyPr/>
        <a:lstStyle/>
        <a:p>
          <a:endParaRPr lang="en-US" sz="1600"/>
        </a:p>
      </dgm:t>
    </dgm:pt>
    <dgm:pt modelId="{D4B623E0-52C8-41F1-91A1-1AD0487CEEC1}">
      <dgm:prSet custT="1">
        <dgm:style>
          <a:lnRef idx="2">
            <a:schemeClr val="dk1"/>
          </a:lnRef>
          <a:fillRef idx="1">
            <a:schemeClr val="lt1"/>
          </a:fillRef>
          <a:effectRef idx="0">
            <a:schemeClr val="dk1"/>
          </a:effectRef>
          <a:fontRef idx="minor">
            <a:schemeClr val="dk1"/>
          </a:fontRef>
        </dgm:style>
      </dgm:prSet>
      <dgm:spPr/>
      <dgm:t>
        <a:bodyPr/>
        <a:lstStyle/>
        <a:p>
          <a:r>
            <a:rPr lang="en-US" sz="2400" smtClean="0"/>
            <a:t>Reporting </a:t>
          </a:r>
          <a:r>
            <a:rPr lang="en-US" sz="2400" dirty="0" smtClean="0"/>
            <a:t>Services</a:t>
          </a:r>
          <a:endParaRPr lang="en-US" sz="2400"/>
        </a:p>
      </dgm:t>
    </dgm:pt>
    <dgm:pt modelId="{75AE9375-2CBD-4781-9210-4787A250F58F}" type="parTrans" cxnId="{D6E89BC1-E1E6-4A2F-B713-C2AD5A68CF44}">
      <dgm:prSet/>
      <dgm:spPr/>
      <dgm:t>
        <a:bodyPr/>
        <a:lstStyle/>
        <a:p>
          <a:endParaRPr lang="en-US" sz="1600"/>
        </a:p>
      </dgm:t>
    </dgm:pt>
    <dgm:pt modelId="{E1F842AD-3CA0-4AB6-ACFF-33C6E0F2AC04}" type="sibTrans" cxnId="{D6E89BC1-E1E6-4A2F-B713-C2AD5A68CF44}">
      <dgm:prSet/>
      <dgm:spPr/>
      <dgm:t>
        <a:bodyPr/>
        <a:lstStyle/>
        <a:p>
          <a:endParaRPr lang="en-US" sz="1600"/>
        </a:p>
      </dgm:t>
    </dgm:pt>
    <dgm:pt modelId="{D78ABBCE-B0BE-4C87-B0E0-6E35C90721D7}" type="pres">
      <dgm:prSet presAssocID="{9D879B55-ACD2-4A76-B86B-DB5779A16E6C}" presName="theList" presStyleCnt="0">
        <dgm:presLayoutVars>
          <dgm:dir/>
          <dgm:animLvl val="lvl"/>
          <dgm:resizeHandles val="exact"/>
        </dgm:presLayoutVars>
      </dgm:prSet>
      <dgm:spPr/>
    </dgm:pt>
    <dgm:pt modelId="{244361F1-95D1-4B11-AD87-C59471E68185}" type="pres">
      <dgm:prSet presAssocID="{2E52B6B6-0B9A-434C-B8E2-2A1EFE330A62}" presName="compNode" presStyleCnt="0"/>
      <dgm:spPr/>
    </dgm:pt>
    <dgm:pt modelId="{E35250DD-A48E-4DAC-8C48-D159726A5AFC}" type="pres">
      <dgm:prSet presAssocID="{2E52B6B6-0B9A-434C-B8E2-2A1EFE330A62}" presName="aNode" presStyleLbl="bgShp" presStyleIdx="0" presStyleCnt="4"/>
      <dgm:spPr/>
      <dgm:t>
        <a:bodyPr/>
        <a:lstStyle/>
        <a:p>
          <a:endParaRPr lang="en-US"/>
        </a:p>
      </dgm:t>
    </dgm:pt>
    <dgm:pt modelId="{A6B1E551-5DFB-4EBC-BEFF-830DE253D61D}" type="pres">
      <dgm:prSet presAssocID="{2E52B6B6-0B9A-434C-B8E2-2A1EFE330A62}" presName="textNode" presStyleLbl="bgShp" presStyleIdx="0" presStyleCnt="4"/>
      <dgm:spPr/>
      <dgm:t>
        <a:bodyPr/>
        <a:lstStyle/>
        <a:p>
          <a:endParaRPr lang="en-US"/>
        </a:p>
      </dgm:t>
    </dgm:pt>
    <dgm:pt modelId="{07C978F6-2F1D-423F-A596-E1F965931B66}" type="pres">
      <dgm:prSet presAssocID="{2E52B6B6-0B9A-434C-B8E2-2A1EFE330A62}" presName="compChildNode" presStyleCnt="0"/>
      <dgm:spPr/>
    </dgm:pt>
    <dgm:pt modelId="{A96598B4-BA07-4B0D-9455-3C1CA8B2AEA3}" type="pres">
      <dgm:prSet presAssocID="{2E52B6B6-0B9A-434C-B8E2-2A1EFE330A62}" presName="theInnerList" presStyleCnt="0"/>
      <dgm:spPr/>
    </dgm:pt>
    <dgm:pt modelId="{37872376-0E39-4CD4-A251-318B955A6BC4}" type="pres">
      <dgm:prSet presAssocID="{8105EE12-B7F0-44C5-8AA7-5709FF1FFA54}" presName="childNode" presStyleLbl="node1" presStyleIdx="0" presStyleCnt="13">
        <dgm:presLayoutVars>
          <dgm:bulletEnabled val="1"/>
        </dgm:presLayoutVars>
      </dgm:prSet>
      <dgm:spPr/>
      <dgm:t>
        <a:bodyPr/>
        <a:lstStyle/>
        <a:p>
          <a:endParaRPr lang="en-US"/>
        </a:p>
      </dgm:t>
    </dgm:pt>
    <dgm:pt modelId="{BF461286-0B5F-4BC0-8F39-42A720BDFD19}" type="pres">
      <dgm:prSet presAssocID="{8105EE12-B7F0-44C5-8AA7-5709FF1FFA54}" presName="aSpace2" presStyleCnt="0"/>
      <dgm:spPr/>
    </dgm:pt>
    <dgm:pt modelId="{61FF80CF-9F04-498A-8DE9-6BA9FC534EA2}" type="pres">
      <dgm:prSet presAssocID="{DCF269D1-CD73-4470-A96B-7580E4B5F518}" presName="childNode" presStyleLbl="node1" presStyleIdx="1" presStyleCnt="13">
        <dgm:presLayoutVars>
          <dgm:bulletEnabled val="1"/>
        </dgm:presLayoutVars>
      </dgm:prSet>
      <dgm:spPr/>
      <dgm:t>
        <a:bodyPr/>
        <a:lstStyle/>
        <a:p>
          <a:endParaRPr lang="en-US"/>
        </a:p>
      </dgm:t>
    </dgm:pt>
    <dgm:pt modelId="{1B098121-70A2-40DE-9666-6A64E50C6D61}" type="pres">
      <dgm:prSet presAssocID="{DCF269D1-CD73-4470-A96B-7580E4B5F518}" presName="aSpace2" presStyleCnt="0"/>
      <dgm:spPr/>
    </dgm:pt>
    <dgm:pt modelId="{82CBEAB6-1452-47EC-B831-D64495F5069B}" type="pres">
      <dgm:prSet presAssocID="{918FD705-4560-4E2C-A8B4-78BE707DE16C}" presName="childNode" presStyleLbl="node1" presStyleIdx="2" presStyleCnt="13">
        <dgm:presLayoutVars>
          <dgm:bulletEnabled val="1"/>
        </dgm:presLayoutVars>
      </dgm:prSet>
      <dgm:spPr/>
      <dgm:t>
        <a:bodyPr/>
        <a:lstStyle/>
        <a:p>
          <a:endParaRPr lang="en-US"/>
        </a:p>
      </dgm:t>
    </dgm:pt>
    <dgm:pt modelId="{15029ABC-CB00-4DAD-A806-6F536F3E9F79}" type="pres">
      <dgm:prSet presAssocID="{2E52B6B6-0B9A-434C-B8E2-2A1EFE330A62}" presName="aSpace" presStyleCnt="0"/>
      <dgm:spPr/>
    </dgm:pt>
    <dgm:pt modelId="{FD250CE5-B9D5-40F3-941E-6B7805518D6E}" type="pres">
      <dgm:prSet presAssocID="{AF47C7CB-7B47-440C-BC21-CA40D879C82B}" presName="compNode" presStyleCnt="0"/>
      <dgm:spPr/>
    </dgm:pt>
    <dgm:pt modelId="{60E8314D-0F4D-4029-AE40-DCC1D5882CA4}" type="pres">
      <dgm:prSet presAssocID="{AF47C7CB-7B47-440C-BC21-CA40D879C82B}" presName="aNode" presStyleLbl="bgShp" presStyleIdx="1" presStyleCnt="4" custLinFactNeighborX="956" custLinFactNeighborY="700"/>
      <dgm:spPr/>
      <dgm:t>
        <a:bodyPr/>
        <a:lstStyle/>
        <a:p>
          <a:endParaRPr lang="en-US"/>
        </a:p>
      </dgm:t>
    </dgm:pt>
    <dgm:pt modelId="{C8AD81BD-93E4-4AA5-AA3B-875204A6620F}" type="pres">
      <dgm:prSet presAssocID="{AF47C7CB-7B47-440C-BC21-CA40D879C82B}" presName="textNode" presStyleLbl="bgShp" presStyleIdx="1" presStyleCnt="4"/>
      <dgm:spPr/>
      <dgm:t>
        <a:bodyPr/>
        <a:lstStyle/>
        <a:p>
          <a:endParaRPr lang="en-US"/>
        </a:p>
      </dgm:t>
    </dgm:pt>
    <dgm:pt modelId="{037DE640-B80E-4C0E-9AB9-802A076BC8A5}" type="pres">
      <dgm:prSet presAssocID="{AF47C7CB-7B47-440C-BC21-CA40D879C82B}" presName="compChildNode" presStyleCnt="0"/>
      <dgm:spPr/>
    </dgm:pt>
    <dgm:pt modelId="{CB2E8B12-E6C5-4CDF-ACCF-1CCB746529CC}" type="pres">
      <dgm:prSet presAssocID="{AF47C7CB-7B47-440C-BC21-CA40D879C82B}" presName="theInnerList" presStyleCnt="0"/>
      <dgm:spPr/>
    </dgm:pt>
    <dgm:pt modelId="{32760E6A-EE36-4D64-952A-94F10EE5BACB}" type="pres">
      <dgm:prSet presAssocID="{278547B5-15BE-43E4-BDA8-7203F75219E3}" presName="childNode" presStyleLbl="node1" presStyleIdx="3" presStyleCnt="13">
        <dgm:presLayoutVars>
          <dgm:bulletEnabled val="1"/>
        </dgm:presLayoutVars>
      </dgm:prSet>
      <dgm:spPr/>
      <dgm:t>
        <a:bodyPr/>
        <a:lstStyle/>
        <a:p>
          <a:endParaRPr lang="en-US"/>
        </a:p>
      </dgm:t>
    </dgm:pt>
    <dgm:pt modelId="{2A2D9EFE-A26C-407A-A8ED-1EF59C0AA31E}" type="pres">
      <dgm:prSet presAssocID="{278547B5-15BE-43E4-BDA8-7203F75219E3}" presName="aSpace2" presStyleCnt="0"/>
      <dgm:spPr/>
    </dgm:pt>
    <dgm:pt modelId="{E41E9310-8755-4241-9556-CE68E39D13E4}" type="pres">
      <dgm:prSet presAssocID="{FE948071-5DF5-4815-A24C-D55A1001A496}" presName="childNode" presStyleLbl="node1" presStyleIdx="4" presStyleCnt="13">
        <dgm:presLayoutVars>
          <dgm:bulletEnabled val="1"/>
        </dgm:presLayoutVars>
      </dgm:prSet>
      <dgm:spPr/>
      <dgm:t>
        <a:bodyPr/>
        <a:lstStyle/>
        <a:p>
          <a:endParaRPr lang="en-US"/>
        </a:p>
      </dgm:t>
    </dgm:pt>
    <dgm:pt modelId="{2B431759-9E76-4C30-834D-29EF6D8A2301}" type="pres">
      <dgm:prSet presAssocID="{FE948071-5DF5-4815-A24C-D55A1001A496}" presName="aSpace2" presStyleCnt="0"/>
      <dgm:spPr/>
    </dgm:pt>
    <dgm:pt modelId="{4BA57ACE-FAE1-49E7-A767-2D81778E5D30}" type="pres">
      <dgm:prSet presAssocID="{F1EE9DB2-C962-412B-8A26-2FBAB1F1FEEA}" presName="childNode" presStyleLbl="node1" presStyleIdx="5" presStyleCnt="13">
        <dgm:presLayoutVars>
          <dgm:bulletEnabled val="1"/>
        </dgm:presLayoutVars>
      </dgm:prSet>
      <dgm:spPr/>
      <dgm:t>
        <a:bodyPr/>
        <a:lstStyle/>
        <a:p>
          <a:endParaRPr lang="en-US"/>
        </a:p>
      </dgm:t>
    </dgm:pt>
    <dgm:pt modelId="{13AD6709-1DCA-40BA-8285-AC44BEE3BA40}" type="pres">
      <dgm:prSet presAssocID="{F1EE9DB2-C962-412B-8A26-2FBAB1F1FEEA}" presName="aSpace2" presStyleCnt="0"/>
      <dgm:spPr/>
    </dgm:pt>
    <dgm:pt modelId="{147E8707-760E-4F89-8430-BD69AF20E38E}" type="pres">
      <dgm:prSet presAssocID="{0EEE9A6C-2240-444F-B7C0-F5E3325BD45A}" presName="childNode" presStyleLbl="node1" presStyleIdx="6" presStyleCnt="13">
        <dgm:presLayoutVars>
          <dgm:bulletEnabled val="1"/>
        </dgm:presLayoutVars>
      </dgm:prSet>
      <dgm:spPr/>
      <dgm:t>
        <a:bodyPr/>
        <a:lstStyle/>
        <a:p>
          <a:endParaRPr lang="en-US"/>
        </a:p>
      </dgm:t>
    </dgm:pt>
    <dgm:pt modelId="{E1A617E6-8F50-4A79-A192-9E6C9A98F743}" type="pres">
      <dgm:prSet presAssocID="{AF47C7CB-7B47-440C-BC21-CA40D879C82B}" presName="aSpace" presStyleCnt="0"/>
      <dgm:spPr/>
    </dgm:pt>
    <dgm:pt modelId="{55840409-EF9E-48CC-BE8A-8AEE2E3B2A52}" type="pres">
      <dgm:prSet presAssocID="{4F71153B-7516-4036-A57B-98ECAD236CBA}" presName="compNode" presStyleCnt="0"/>
      <dgm:spPr/>
    </dgm:pt>
    <dgm:pt modelId="{A185A72B-7C99-4B52-8748-90F0FDAC1DA9}" type="pres">
      <dgm:prSet presAssocID="{4F71153B-7516-4036-A57B-98ECAD236CBA}" presName="aNode" presStyleLbl="bgShp" presStyleIdx="2" presStyleCnt="4"/>
      <dgm:spPr/>
      <dgm:t>
        <a:bodyPr/>
        <a:lstStyle/>
        <a:p>
          <a:endParaRPr lang="en-US"/>
        </a:p>
      </dgm:t>
    </dgm:pt>
    <dgm:pt modelId="{A84D6EC0-1D30-4B2A-882A-EC90AC1CACC1}" type="pres">
      <dgm:prSet presAssocID="{4F71153B-7516-4036-A57B-98ECAD236CBA}" presName="textNode" presStyleLbl="bgShp" presStyleIdx="2" presStyleCnt="4"/>
      <dgm:spPr/>
      <dgm:t>
        <a:bodyPr/>
        <a:lstStyle/>
        <a:p>
          <a:endParaRPr lang="en-US"/>
        </a:p>
      </dgm:t>
    </dgm:pt>
    <dgm:pt modelId="{E261F660-4C8A-477C-BB6E-6B802DC57CB2}" type="pres">
      <dgm:prSet presAssocID="{4F71153B-7516-4036-A57B-98ECAD236CBA}" presName="compChildNode" presStyleCnt="0"/>
      <dgm:spPr/>
    </dgm:pt>
    <dgm:pt modelId="{9FED6029-B92F-429F-BBA0-93C4B6B49F31}" type="pres">
      <dgm:prSet presAssocID="{4F71153B-7516-4036-A57B-98ECAD236CBA}" presName="theInnerList" presStyleCnt="0"/>
      <dgm:spPr/>
    </dgm:pt>
    <dgm:pt modelId="{8FED67E7-AC47-47D2-AF88-E216E36ACE68}" type="pres">
      <dgm:prSet presAssocID="{5888FE31-4276-45D0-8108-20C27A7B9D57}" presName="childNode" presStyleLbl="node1" presStyleIdx="7" presStyleCnt="13">
        <dgm:presLayoutVars>
          <dgm:bulletEnabled val="1"/>
        </dgm:presLayoutVars>
      </dgm:prSet>
      <dgm:spPr/>
      <dgm:t>
        <a:bodyPr/>
        <a:lstStyle/>
        <a:p>
          <a:endParaRPr lang="en-US"/>
        </a:p>
      </dgm:t>
    </dgm:pt>
    <dgm:pt modelId="{5312D329-109D-49C9-A4DF-BD754A45AB97}" type="pres">
      <dgm:prSet presAssocID="{5888FE31-4276-45D0-8108-20C27A7B9D57}" presName="aSpace2" presStyleCnt="0"/>
      <dgm:spPr/>
    </dgm:pt>
    <dgm:pt modelId="{743C7CC4-8F32-46AF-BAC0-9F241CE4AE2C}" type="pres">
      <dgm:prSet presAssocID="{246B43E4-3361-4912-985E-A96CAE2AF56D}" presName="childNode" presStyleLbl="node1" presStyleIdx="8" presStyleCnt="13">
        <dgm:presLayoutVars>
          <dgm:bulletEnabled val="1"/>
        </dgm:presLayoutVars>
      </dgm:prSet>
      <dgm:spPr/>
      <dgm:t>
        <a:bodyPr/>
        <a:lstStyle/>
        <a:p>
          <a:endParaRPr lang="en-US"/>
        </a:p>
      </dgm:t>
    </dgm:pt>
    <dgm:pt modelId="{F07B5D64-70F3-4BE9-8878-408289ED9FA0}" type="pres">
      <dgm:prSet presAssocID="{246B43E4-3361-4912-985E-A96CAE2AF56D}" presName="aSpace2" presStyleCnt="0"/>
      <dgm:spPr/>
    </dgm:pt>
    <dgm:pt modelId="{668C394F-EF2D-42D2-9174-D1014FB4D02B}" type="pres">
      <dgm:prSet presAssocID="{A3D38037-E35C-4FDA-8FEB-8F3876D1BF9C}" presName="childNode" presStyleLbl="node1" presStyleIdx="9" presStyleCnt="13">
        <dgm:presLayoutVars>
          <dgm:bulletEnabled val="1"/>
        </dgm:presLayoutVars>
      </dgm:prSet>
      <dgm:spPr/>
      <dgm:t>
        <a:bodyPr/>
        <a:lstStyle/>
        <a:p>
          <a:endParaRPr lang="en-US"/>
        </a:p>
      </dgm:t>
    </dgm:pt>
    <dgm:pt modelId="{6DDFEF3E-A570-466D-BCF2-E15F4CAC4FD8}" type="pres">
      <dgm:prSet presAssocID="{4F71153B-7516-4036-A57B-98ECAD236CBA}" presName="aSpace" presStyleCnt="0"/>
      <dgm:spPr/>
    </dgm:pt>
    <dgm:pt modelId="{44AA5FFC-7809-4388-8715-72C64E657B8B}" type="pres">
      <dgm:prSet presAssocID="{D4B623E0-52C8-41F1-91A1-1AD0487CEEC1}" presName="compNode" presStyleCnt="0"/>
      <dgm:spPr/>
    </dgm:pt>
    <dgm:pt modelId="{B54E69D5-B5F8-4F3F-9E86-BBA51E97A55E}" type="pres">
      <dgm:prSet presAssocID="{D4B623E0-52C8-41F1-91A1-1AD0487CEEC1}" presName="aNode" presStyleLbl="bgShp" presStyleIdx="3" presStyleCnt="4"/>
      <dgm:spPr/>
      <dgm:t>
        <a:bodyPr/>
        <a:lstStyle/>
        <a:p>
          <a:endParaRPr lang="en-US"/>
        </a:p>
      </dgm:t>
    </dgm:pt>
    <dgm:pt modelId="{CDD6B3A2-825E-4014-A6CC-857300BC7FCC}" type="pres">
      <dgm:prSet presAssocID="{D4B623E0-52C8-41F1-91A1-1AD0487CEEC1}" presName="textNode" presStyleLbl="bgShp" presStyleIdx="3" presStyleCnt="4"/>
      <dgm:spPr/>
      <dgm:t>
        <a:bodyPr/>
        <a:lstStyle/>
        <a:p>
          <a:endParaRPr lang="en-US"/>
        </a:p>
      </dgm:t>
    </dgm:pt>
    <dgm:pt modelId="{B489C52B-4259-4A29-ABD8-146DFB8CAA29}" type="pres">
      <dgm:prSet presAssocID="{D4B623E0-52C8-41F1-91A1-1AD0487CEEC1}" presName="compChildNode" presStyleCnt="0"/>
      <dgm:spPr/>
    </dgm:pt>
    <dgm:pt modelId="{62C23D11-A5F4-4AD9-90BC-D376CC9791FD}" type="pres">
      <dgm:prSet presAssocID="{D4B623E0-52C8-41F1-91A1-1AD0487CEEC1}" presName="theInnerList" presStyleCnt="0"/>
      <dgm:spPr/>
    </dgm:pt>
    <dgm:pt modelId="{ED35DEF6-DFE3-4404-9494-2D6217D0C5A6}" type="pres">
      <dgm:prSet presAssocID="{D9349449-FDB8-4ECC-A6B5-3F216AB16C55}" presName="childNode" presStyleLbl="node1" presStyleIdx="10" presStyleCnt="13">
        <dgm:presLayoutVars>
          <dgm:bulletEnabled val="1"/>
        </dgm:presLayoutVars>
      </dgm:prSet>
      <dgm:spPr/>
      <dgm:t>
        <a:bodyPr/>
        <a:lstStyle/>
        <a:p>
          <a:endParaRPr lang="en-US"/>
        </a:p>
      </dgm:t>
    </dgm:pt>
    <dgm:pt modelId="{0C702418-9A74-41B1-B82E-5A29B1FAB6C9}" type="pres">
      <dgm:prSet presAssocID="{D9349449-FDB8-4ECC-A6B5-3F216AB16C55}" presName="aSpace2" presStyleCnt="0"/>
      <dgm:spPr/>
    </dgm:pt>
    <dgm:pt modelId="{8442EDE8-4733-40D8-BEEF-D00E0B9AEDF6}" type="pres">
      <dgm:prSet presAssocID="{21A49CB8-97C6-48BB-9F91-177CF6FB9587}" presName="childNode" presStyleLbl="node1" presStyleIdx="11" presStyleCnt="13">
        <dgm:presLayoutVars>
          <dgm:bulletEnabled val="1"/>
        </dgm:presLayoutVars>
      </dgm:prSet>
      <dgm:spPr/>
      <dgm:t>
        <a:bodyPr/>
        <a:lstStyle/>
        <a:p>
          <a:endParaRPr lang="en-US"/>
        </a:p>
      </dgm:t>
    </dgm:pt>
    <dgm:pt modelId="{CC7ADAC6-2540-4DEA-985A-0F20B32C4B74}" type="pres">
      <dgm:prSet presAssocID="{21A49CB8-97C6-48BB-9F91-177CF6FB9587}" presName="aSpace2" presStyleCnt="0"/>
      <dgm:spPr/>
    </dgm:pt>
    <dgm:pt modelId="{1285F101-800B-4C58-BB38-97364BD9DC49}" type="pres">
      <dgm:prSet presAssocID="{C577F837-4347-4774-9F1A-EF3C6BD4795A}" presName="childNode" presStyleLbl="node1" presStyleIdx="12" presStyleCnt="13">
        <dgm:presLayoutVars>
          <dgm:bulletEnabled val="1"/>
        </dgm:presLayoutVars>
      </dgm:prSet>
      <dgm:spPr/>
      <dgm:t>
        <a:bodyPr/>
        <a:lstStyle/>
        <a:p>
          <a:endParaRPr lang="en-US"/>
        </a:p>
      </dgm:t>
    </dgm:pt>
  </dgm:ptLst>
  <dgm:cxnLst>
    <dgm:cxn modelId="{3ADA45C6-BA9D-4404-870B-673055E72152}" type="presOf" srcId="{D4B623E0-52C8-41F1-91A1-1AD0487CEEC1}" destId="{B54E69D5-B5F8-4F3F-9E86-BBA51E97A55E}" srcOrd="0" destOrd="0" presId="urn:microsoft.com/office/officeart/2005/8/layout/lProcess2"/>
    <dgm:cxn modelId="{D194F09F-C918-4E98-8103-AE028E79545D}" type="presOf" srcId="{246B43E4-3361-4912-985E-A96CAE2AF56D}" destId="{743C7CC4-8F32-46AF-BAC0-9F241CE4AE2C}" srcOrd="0" destOrd="0" presId="urn:microsoft.com/office/officeart/2005/8/layout/lProcess2"/>
    <dgm:cxn modelId="{98865D17-F0AF-4F2B-8229-1AB85C390872}" type="presOf" srcId="{4F71153B-7516-4036-A57B-98ECAD236CBA}" destId="{A84D6EC0-1D30-4B2A-882A-EC90AC1CACC1}" srcOrd="1" destOrd="0" presId="urn:microsoft.com/office/officeart/2005/8/layout/lProcess2"/>
    <dgm:cxn modelId="{EEE6D19A-9C64-49A8-8BE4-5E1F94479F08}" srcId="{D4B623E0-52C8-41F1-91A1-1AD0487CEEC1}" destId="{D9349449-FDB8-4ECC-A6B5-3F216AB16C55}" srcOrd="0" destOrd="0" parTransId="{6591D87B-ECA0-4BF8-80BE-6A917817CDE3}" sibTransId="{D9144507-C809-4A00-B7A4-02D8CE5A0BFD}"/>
    <dgm:cxn modelId="{0DE5C7F3-A17F-4648-94DF-3E912EB6F77F}" srcId="{4F71153B-7516-4036-A57B-98ECAD236CBA}" destId="{A3D38037-E35C-4FDA-8FEB-8F3876D1BF9C}" srcOrd="2" destOrd="0" parTransId="{4419F14F-4AFE-4EAE-9E89-1E86CE8473D7}" sibTransId="{B0156780-8069-4AD6-95DF-C318527A71C2}"/>
    <dgm:cxn modelId="{9E8A4FC4-B84D-4FDA-848D-589D6FB7115C}" type="presOf" srcId="{8105EE12-B7F0-44C5-8AA7-5709FF1FFA54}" destId="{37872376-0E39-4CD4-A251-318B955A6BC4}" srcOrd="0" destOrd="0" presId="urn:microsoft.com/office/officeart/2005/8/layout/lProcess2"/>
    <dgm:cxn modelId="{3206A22E-6754-4B87-A876-A6C1450C4386}" type="presOf" srcId="{0EEE9A6C-2240-444F-B7C0-F5E3325BD45A}" destId="{147E8707-760E-4F89-8430-BD69AF20E38E}" srcOrd="0" destOrd="0" presId="urn:microsoft.com/office/officeart/2005/8/layout/lProcess2"/>
    <dgm:cxn modelId="{1B0F3A20-8058-4A6F-B6FF-329055F56E2C}" srcId="{2E52B6B6-0B9A-434C-B8E2-2A1EFE330A62}" destId="{8105EE12-B7F0-44C5-8AA7-5709FF1FFA54}" srcOrd="0" destOrd="0" parTransId="{050B5B72-4B3F-4873-9083-6B44768F04C6}" sibTransId="{4B9B1199-8AE5-4FA2-8931-F0926D41019B}"/>
    <dgm:cxn modelId="{745A9892-E2EE-4F47-90E0-40D24F2C899A}" type="presOf" srcId="{918FD705-4560-4E2C-A8B4-78BE707DE16C}" destId="{82CBEAB6-1452-47EC-B831-D64495F5069B}" srcOrd="0" destOrd="0" presId="urn:microsoft.com/office/officeart/2005/8/layout/lProcess2"/>
    <dgm:cxn modelId="{EEFC936F-659D-4E98-85AE-CD0199870B26}" srcId="{AF47C7CB-7B47-440C-BC21-CA40D879C82B}" destId="{F1EE9DB2-C962-412B-8A26-2FBAB1F1FEEA}" srcOrd="2" destOrd="0" parTransId="{B9AFC100-E934-4A2A-A02A-99543357B395}" sibTransId="{A3E66255-9A75-4005-84E4-2AFEDE679170}"/>
    <dgm:cxn modelId="{211D97A9-BCC1-4ADC-AAC3-9AA319BCA0AB}" type="presOf" srcId="{AF47C7CB-7B47-440C-BC21-CA40D879C82B}" destId="{60E8314D-0F4D-4029-AE40-DCC1D5882CA4}" srcOrd="0" destOrd="0" presId="urn:microsoft.com/office/officeart/2005/8/layout/lProcess2"/>
    <dgm:cxn modelId="{9650A79D-61A4-4F13-B3C0-1CADCDBACA85}" type="presOf" srcId="{C577F837-4347-4774-9F1A-EF3C6BD4795A}" destId="{1285F101-800B-4C58-BB38-97364BD9DC49}" srcOrd="0" destOrd="0" presId="urn:microsoft.com/office/officeart/2005/8/layout/lProcess2"/>
    <dgm:cxn modelId="{446B41D0-43D7-44F9-BFAD-082B352C10C7}" type="presOf" srcId="{AF47C7CB-7B47-440C-BC21-CA40D879C82B}" destId="{C8AD81BD-93E4-4AA5-AA3B-875204A6620F}" srcOrd="1" destOrd="0" presId="urn:microsoft.com/office/officeart/2005/8/layout/lProcess2"/>
    <dgm:cxn modelId="{3AAED646-47D5-4C28-8C78-6B6B78C465B8}" type="presOf" srcId="{FE948071-5DF5-4815-A24C-D55A1001A496}" destId="{E41E9310-8755-4241-9556-CE68E39D13E4}" srcOrd="0" destOrd="0" presId="urn:microsoft.com/office/officeart/2005/8/layout/lProcess2"/>
    <dgm:cxn modelId="{4397F297-B49F-4352-9471-334E7305E6C1}" type="presOf" srcId="{D9349449-FDB8-4ECC-A6B5-3F216AB16C55}" destId="{ED35DEF6-DFE3-4404-9494-2D6217D0C5A6}" srcOrd="0" destOrd="0" presId="urn:microsoft.com/office/officeart/2005/8/layout/lProcess2"/>
    <dgm:cxn modelId="{51DC3BA7-1256-4677-A532-131609D8ECA3}" type="presOf" srcId="{4F71153B-7516-4036-A57B-98ECAD236CBA}" destId="{A185A72B-7C99-4B52-8748-90F0FDAC1DA9}" srcOrd="0" destOrd="0" presId="urn:microsoft.com/office/officeart/2005/8/layout/lProcess2"/>
    <dgm:cxn modelId="{7C1AC9A5-687F-421B-ACE2-8CE15CAC0E01}" srcId="{D4B623E0-52C8-41F1-91A1-1AD0487CEEC1}" destId="{21A49CB8-97C6-48BB-9F91-177CF6FB9587}" srcOrd="1" destOrd="0" parTransId="{AD5D1FDC-7ED7-4E3A-9C38-CD574ADB6B53}" sibTransId="{B360B164-8E9B-454B-8701-8A0BEDE9E1B4}"/>
    <dgm:cxn modelId="{9E8B6000-2B81-4530-A76D-E6347BE0647D}" srcId="{AF47C7CB-7B47-440C-BC21-CA40D879C82B}" destId="{FE948071-5DF5-4815-A24C-D55A1001A496}" srcOrd="1" destOrd="0" parTransId="{4AAA3BCC-E63B-4640-9485-0C54CD31A254}" sibTransId="{63BA2D90-F54B-4E8F-A0E0-D26909F586E3}"/>
    <dgm:cxn modelId="{7C5D3709-8D70-4929-B7A6-D7B1205476A9}" srcId="{9D879B55-ACD2-4A76-B86B-DB5779A16E6C}" destId="{4F71153B-7516-4036-A57B-98ECAD236CBA}" srcOrd="2" destOrd="0" parTransId="{4C469691-35D3-47D7-BDDC-CFD700440798}" sibTransId="{6C449C26-F832-4181-AEB8-D3310E1C9C74}"/>
    <dgm:cxn modelId="{0EE10A65-0B35-48E5-B680-E7748595EBB2}" type="presOf" srcId="{DCF269D1-CD73-4470-A96B-7580E4B5F518}" destId="{61FF80CF-9F04-498A-8DE9-6BA9FC534EA2}" srcOrd="0" destOrd="0" presId="urn:microsoft.com/office/officeart/2005/8/layout/lProcess2"/>
    <dgm:cxn modelId="{35248D20-C7F6-4F00-B0A0-C0DDB3AF5EB2}" srcId="{9D879B55-ACD2-4A76-B86B-DB5779A16E6C}" destId="{AF47C7CB-7B47-440C-BC21-CA40D879C82B}" srcOrd="1" destOrd="0" parTransId="{1C68FCCF-4722-46B6-A7B5-5CF8E800D42A}" sibTransId="{E7DC6E1F-D2AE-49CF-BEF2-BC0A1DAFDBA8}"/>
    <dgm:cxn modelId="{3C442CDB-24AB-4512-BF18-CCF978F9B9DE}" type="presOf" srcId="{5888FE31-4276-45D0-8108-20C27A7B9D57}" destId="{8FED67E7-AC47-47D2-AF88-E216E36ACE68}" srcOrd="0" destOrd="0" presId="urn:microsoft.com/office/officeart/2005/8/layout/lProcess2"/>
    <dgm:cxn modelId="{FC84241C-5B6A-416F-88E0-25F96E676596}" srcId="{AF47C7CB-7B47-440C-BC21-CA40D879C82B}" destId="{278547B5-15BE-43E4-BDA8-7203F75219E3}" srcOrd="0" destOrd="0" parTransId="{944F0736-A685-4DD2-A83B-D8DE505F9D22}" sibTransId="{025A9B7A-3E7D-49F8-B1FE-0029B81C5A9A}"/>
    <dgm:cxn modelId="{7003AD55-5DE3-45C6-87DF-6DF4CE5882AF}" type="presOf" srcId="{278547B5-15BE-43E4-BDA8-7203F75219E3}" destId="{32760E6A-EE36-4D64-952A-94F10EE5BACB}" srcOrd="0" destOrd="0" presId="urn:microsoft.com/office/officeart/2005/8/layout/lProcess2"/>
    <dgm:cxn modelId="{465F0446-E40B-4D3F-8758-99EEC85A1B1E}" type="presOf" srcId="{D4B623E0-52C8-41F1-91A1-1AD0487CEEC1}" destId="{CDD6B3A2-825E-4014-A6CC-857300BC7FCC}" srcOrd="1" destOrd="0" presId="urn:microsoft.com/office/officeart/2005/8/layout/lProcess2"/>
    <dgm:cxn modelId="{5DF904B3-6AC9-4AE3-AE97-94065B4F57A3}" srcId="{9D879B55-ACD2-4A76-B86B-DB5779A16E6C}" destId="{2E52B6B6-0B9A-434C-B8E2-2A1EFE330A62}" srcOrd="0" destOrd="0" parTransId="{BE0853AF-8F6F-40A6-AB0D-47AB3063DD9B}" sibTransId="{06D53E99-FD2D-4112-8609-29AB3114BFD5}"/>
    <dgm:cxn modelId="{A2F1A207-CF80-4729-9313-653931A45474}" srcId="{4F71153B-7516-4036-A57B-98ECAD236CBA}" destId="{5888FE31-4276-45D0-8108-20C27A7B9D57}" srcOrd="0" destOrd="0" parTransId="{BFED914A-52FC-4AA1-A700-D659F01B5A2B}" sibTransId="{A860833A-FDB1-445A-A461-7312FE964E44}"/>
    <dgm:cxn modelId="{6EF51A67-E956-4EAD-9F50-0F62A9F4A1BE}" srcId="{AF47C7CB-7B47-440C-BC21-CA40D879C82B}" destId="{0EEE9A6C-2240-444F-B7C0-F5E3325BD45A}" srcOrd="3" destOrd="0" parTransId="{A1B7CA40-CF57-42D2-BF84-FE5DFF6BE709}" sibTransId="{FDCE8DED-A74E-496A-A919-39B6D3596F85}"/>
    <dgm:cxn modelId="{9DA9343B-CA3F-46BF-AA3D-988DC102A540}" srcId="{2E52B6B6-0B9A-434C-B8E2-2A1EFE330A62}" destId="{918FD705-4560-4E2C-A8B4-78BE707DE16C}" srcOrd="2" destOrd="0" parTransId="{7426C646-84B7-446C-AB8A-52AD4E718C8F}" sibTransId="{97DB5A23-B22B-4394-B623-D7F82FEE893D}"/>
    <dgm:cxn modelId="{151F9412-8593-473C-A8AB-AD5C5144B2B1}" srcId="{D4B623E0-52C8-41F1-91A1-1AD0487CEEC1}" destId="{C577F837-4347-4774-9F1A-EF3C6BD4795A}" srcOrd="2" destOrd="0" parTransId="{553CA0D9-967B-4664-BE68-BD5448AB5A4D}" sibTransId="{5466221A-405E-4DCE-B891-8CF3664FA327}"/>
    <dgm:cxn modelId="{22D7FBEC-4B7F-4283-8FED-6EC22506877F}" type="presOf" srcId="{2E52B6B6-0B9A-434C-B8E2-2A1EFE330A62}" destId="{A6B1E551-5DFB-4EBC-BEFF-830DE253D61D}" srcOrd="1" destOrd="0" presId="urn:microsoft.com/office/officeart/2005/8/layout/lProcess2"/>
    <dgm:cxn modelId="{D596A2FB-1F3A-4777-B14A-B44EBD95CA9B}" srcId="{4F71153B-7516-4036-A57B-98ECAD236CBA}" destId="{246B43E4-3361-4912-985E-A96CAE2AF56D}" srcOrd="1" destOrd="0" parTransId="{2E9C2FE3-0B47-4323-A7CE-33E48B2A9149}" sibTransId="{A564E8F3-F6EA-4236-A12D-EA8D721CCDCD}"/>
    <dgm:cxn modelId="{7520F79A-EE30-4644-9248-EFBB200BEC5F}" srcId="{2E52B6B6-0B9A-434C-B8E2-2A1EFE330A62}" destId="{DCF269D1-CD73-4470-A96B-7580E4B5F518}" srcOrd="1" destOrd="0" parTransId="{6DF73D74-7D10-48F5-9376-6EB5DE99A00F}" sibTransId="{10BA9D34-D63B-45E7-B7BC-8D3B77CF227D}"/>
    <dgm:cxn modelId="{6271C978-8DAC-467F-8F2D-C2FBDDB971FC}" type="presOf" srcId="{A3D38037-E35C-4FDA-8FEB-8F3876D1BF9C}" destId="{668C394F-EF2D-42D2-9174-D1014FB4D02B}" srcOrd="0" destOrd="0" presId="urn:microsoft.com/office/officeart/2005/8/layout/lProcess2"/>
    <dgm:cxn modelId="{B43417CE-79EF-463B-928D-A753D7A04F1D}" type="presOf" srcId="{2E52B6B6-0B9A-434C-B8E2-2A1EFE330A62}" destId="{E35250DD-A48E-4DAC-8C48-D159726A5AFC}" srcOrd="0" destOrd="0" presId="urn:microsoft.com/office/officeart/2005/8/layout/lProcess2"/>
    <dgm:cxn modelId="{49362C29-6E0C-486C-A4A8-B85F599B334A}" type="presOf" srcId="{F1EE9DB2-C962-412B-8A26-2FBAB1F1FEEA}" destId="{4BA57ACE-FAE1-49E7-A767-2D81778E5D30}" srcOrd="0" destOrd="0" presId="urn:microsoft.com/office/officeart/2005/8/layout/lProcess2"/>
    <dgm:cxn modelId="{DFF3F291-D981-4143-8271-1797E6404AED}" type="presOf" srcId="{9D879B55-ACD2-4A76-B86B-DB5779A16E6C}" destId="{D78ABBCE-B0BE-4C87-B0E0-6E35C90721D7}" srcOrd="0" destOrd="0" presId="urn:microsoft.com/office/officeart/2005/8/layout/lProcess2"/>
    <dgm:cxn modelId="{B4D5C3CF-3054-46ED-A3D9-254F2DAF885F}" type="presOf" srcId="{21A49CB8-97C6-48BB-9F91-177CF6FB9587}" destId="{8442EDE8-4733-40D8-BEEF-D00E0B9AEDF6}" srcOrd="0" destOrd="0" presId="urn:microsoft.com/office/officeart/2005/8/layout/lProcess2"/>
    <dgm:cxn modelId="{D6E89BC1-E1E6-4A2F-B713-C2AD5A68CF44}" srcId="{9D879B55-ACD2-4A76-B86B-DB5779A16E6C}" destId="{D4B623E0-52C8-41F1-91A1-1AD0487CEEC1}" srcOrd="3" destOrd="0" parTransId="{75AE9375-2CBD-4781-9210-4787A250F58F}" sibTransId="{E1F842AD-3CA0-4AB6-ACFF-33C6E0F2AC04}"/>
    <dgm:cxn modelId="{4AED0DF9-E175-47AB-AAD1-AD91FED3B452}" type="presParOf" srcId="{D78ABBCE-B0BE-4C87-B0E0-6E35C90721D7}" destId="{244361F1-95D1-4B11-AD87-C59471E68185}" srcOrd="0" destOrd="0" presId="urn:microsoft.com/office/officeart/2005/8/layout/lProcess2"/>
    <dgm:cxn modelId="{D8A28269-DFAE-459B-9B84-362DD24654F8}" type="presParOf" srcId="{244361F1-95D1-4B11-AD87-C59471E68185}" destId="{E35250DD-A48E-4DAC-8C48-D159726A5AFC}" srcOrd="0" destOrd="0" presId="urn:microsoft.com/office/officeart/2005/8/layout/lProcess2"/>
    <dgm:cxn modelId="{5D3011EF-9277-49D4-9EA7-7A8FEC7736C9}" type="presParOf" srcId="{244361F1-95D1-4B11-AD87-C59471E68185}" destId="{A6B1E551-5DFB-4EBC-BEFF-830DE253D61D}" srcOrd="1" destOrd="0" presId="urn:microsoft.com/office/officeart/2005/8/layout/lProcess2"/>
    <dgm:cxn modelId="{F6E7DF33-3B28-45C0-9F31-CBE2EBC973F3}" type="presParOf" srcId="{244361F1-95D1-4B11-AD87-C59471E68185}" destId="{07C978F6-2F1D-423F-A596-E1F965931B66}" srcOrd="2" destOrd="0" presId="urn:microsoft.com/office/officeart/2005/8/layout/lProcess2"/>
    <dgm:cxn modelId="{D242267F-FC65-4450-84D0-E6DE35A7D4A0}" type="presParOf" srcId="{07C978F6-2F1D-423F-A596-E1F965931B66}" destId="{A96598B4-BA07-4B0D-9455-3C1CA8B2AEA3}" srcOrd="0" destOrd="0" presId="urn:microsoft.com/office/officeart/2005/8/layout/lProcess2"/>
    <dgm:cxn modelId="{BB7C1C79-67F9-4F36-9AD4-A0E6D4D66132}" type="presParOf" srcId="{A96598B4-BA07-4B0D-9455-3C1CA8B2AEA3}" destId="{37872376-0E39-4CD4-A251-318B955A6BC4}" srcOrd="0" destOrd="0" presId="urn:microsoft.com/office/officeart/2005/8/layout/lProcess2"/>
    <dgm:cxn modelId="{C819D11B-5D09-422C-A27F-A64CF75DBDC2}" type="presParOf" srcId="{A96598B4-BA07-4B0D-9455-3C1CA8B2AEA3}" destId="{BF461286-0B5F-4BC0-8F39-42A720BDFD19}" srcOrd="1" destOrd="0" presId="urn:microsoft.com/office/officeart/2005/8/layout/lProcess2"/>
    <dgm:cxn modelId="{79F1677E-790E-4F27-9109-DF36C6BFF62A}" type="presParOf" srcId="{A96598B4-BA07-4B0D-9455-3C1CA8B2AEA3}" destId="{61FF80CF-9F04-498A-8DE9-6BA9FC534EA2}" srcOrd="2" destOrd="0" presId="urn:microsoft.com/office/officeart/2005/8/layout/lProcess2"/>
    <dgm:cxn modelId="{83279621-D9B1-4330-92CC-D54AAED2D172}" type="presParOf" srcId="{A96598B4-BA07-4B0D-9455-3C1CA8B2AEA3}" destId="{1B098121-70A2-40DE-9666-6A64E50C6D61}" srcOrd="3" destOrd="0" presId="urn:microsoft.com/office/officeart/2005/8/layout/lProcess2"/>
    <dgm:cxn modelId="{C4F3D55B-8775-4D71-999B-EB7906AB641D}" type="presParOf" srcId="{A96598B4-BA07-4B0D-9455-3C1CA8B2AEA3}" destId="{82CBEAB6-1452-47EC-B831-D64495F5069B}" srcOrd="4" destOrd="0" presId="urn:microsoft.com/office/officeart/2005/8/layout/lProcess2"/>
    <dgm:cxn modelId="{82C41033-58AD-49CE-8030-263CFC9D3183}" type="presParOf" srcId="{D78ABBCE-B0BE-4C87-B0E0-6E35C90721D7}" destId="{15029ABC-CB00-4DAD-A806-6F536F3E9F79}" srcOrd="1" destOrd="0" presId="urn:microsoft.com/office/officeart/2005/8/layout/lProcess2"/>
    <dgm:cxn modelId="{0F7C3365-FDF2-4E71-A52D-66ED5B9E04A4}" type="presParOf" srcId="{D78ABBCE-B0BE-4C87-B0E0-6E35C90721D7}" destId="{FD250CE5-B9D5-40F3-941E-6B7805518D6E}" srcOrd="2" destOrd="0" presId="urn:microsoft.com/office/officeart/2005/8/layout/lProcess2"/>
    <dgm:cxn modelId="{20760257-E78E-44C7-90DE-C2AE18D0ABA0}" type="presParOf" srcId="{FD250CE5-B9D5-40F3-941E-6B7805518D6E}" destId="{60E8314D-0F4D-4029-AE40-DCC1D5882CA4}" srcOrd="0" destOrd="0" presId="urn:microsoft.com/office/officeart/2005/8/layout/lProcess2"/>
    <dgm:cxn modelId="{A6438FD3-960F-4BBF-A80A-10A2D386547B}" type="presParOf" srcId="{FD250CE5-B9D5-40F3-941E-6B7805518D6E}" destId="{C8AD81BD-93E4-4AA5-AA3B-875204A6620F}" srcOrd="1" destOrd="0" presId="urn:microsoft.com/office/officeart/2005/8/layout/lProcess2"/>
    <dgm:cxn modelId="{1D8A9B9C-5BC7-4B53-B1BF-C4B55BA07784}" type="presParOf" srcId="{FD250CE5-B9D5-40F3-941E-6B7805518D6E}" destId="{037DE640-B80E-4C0E-9AB9-802A076BC8A5}" srcOrd="2" destOrd="0" presId="urn:microsoft.com/office/officeart/2005/8/layout/lProcess2"/>
    <dgm:cxn modelId="{05D5D144-4AFF-4930-BB93-F616A2569653}" type="presParOf" srcId="{037DE640-B80E-4C0E-9AB9-802A076BC8A5}" destId="{CB2E8B12-E6C5-4CDF-ACCF-1CCB746529CC}" srcOrd="0" destOrd="0" presId="urn:microsoft.com/office/officeart/2005/8/layout/lProcess2"/>
    <dgm:cxn modelId="{CB9A9114-BB84-4F50-B426-4A313CDAE682}" type="presParOf" srcId="{CB2E8B12-E6C5-4CDF-ACCF-1CCB746529CC}" destId="{32760E6A-EE36-4D64-952A-94F10EE5BACB}" srcOrd="0" destOrd="0" presId="urn:microsoft.com/office/officeart/2005/8/layout/lProcess2"/>
    <dgm:cxn modelId="{B7E4BEF3-F5B1-4CBF-9B96-B9BB2412BCF9}" type="presParOf" srcId="{CB2E8B12-E6C5-4CDF-ACCF-1CCB746529CC}" destId="{2A2D9EFE-A26C-407A-A8ED-1EF59C0AA31E}" srcOrd="1" destOrd="0" presId="urn:microsoft.com/office/officeart/2005/8/layout/lProcess2"/>
    <dgm:cxn modelId="{DB727D2B-4989-49BE-A820-5520D4A7A7D5}" type="presParOf" srcId="{CB2E8B12-E6C5-4CDF-ACCF-1CCB746529CC}" destId="{E41E9310-8755-4241-9556-CE68E39D13E4}" srcOrd="2" destOrd="0" presId="urn:microsoft.com/office/officeart/2005/8/layout/lProcess2"/>
    <dgm:cxn modelId="{39D19563-D495-4F5B-A8C8-8947215CC953}" type="presParOf" srcId="{CB2E8B12-E6C5-4CDF-ACCF-1CCB746529CC}" destId="{2B431759-9E76-4C30-834D-29EF6D8A2301}" srcOrd="3" destOrd="0" presId="urn:microsoft.com/office/officeart/2005/8/layout/lProcess2"/>
    <dgm:cxn modelId="{63C55856-89DA-4475-B9F6-76F8DD061CC5}" type="presParOf" srcId="{CB2E8B12-E6C5-4CDF-ACCF-1CCB746529CC}" destId="{4BA57ACE-FAE1-49E7-A767-2D81778E5D30}" srcOrd="4" destOrd="0" presId="urn:microsoft.com/office/officeart/2005/8/layout/lProcess2"/>
    <dgm:cxn modelId="{E451ECE5-420A-4FEE-8791-2B83607B464B}" type="presParOf" srcId="{CB2E8B12-E6C5-4CDF-ACCF-1CCB746529CC}" destId="{13AD6709-1DCA-40BA-8285-AC44BEE3BA40}" srcOrd="5" destOrd="0" presId="urn:microsoft.com/office/officeart/2005/8/layout/lProcess2"/>
    <dgm:cxn modelId="{A9620CDF-DDF2-4EF3-A02D-F6C3020CA1E9}" type="presParOf" srcId="{CB2E8B12-E6C5-4CDF-ACCF-1CCB746529CC}" destId="{147E8707-760E-4F89-8430-BD69AF20E38E}" srcOrd="6" destOrd="0" presId="urn:microsoft.com/office/officeart/2005/8/layout/lProcess2"/>
    <dgm:cxn modelId="{8399D5C3-27C5-4955-862D-1B48D8B8045F}" type="presParOf" srcId="{D78ABBCE-B0BE-4C87-B0E0-6E35C90721D7}" destId="{E1A617E6-8F50-4A79-A192-9E6C9A98F743}" srcOrd="3" destOrd="0" presId="urn:microsoft.com/office/officeart/2005/8/layout/lProcess2"/>
    <dgm:cxn modelId="{788CEF78-9DA6-473E-9B65-CB581B6FA9C6}" type="presParOf" srcId="{D78ABBCE-B0BE-4C87-B0E0-6E35C90721D7}" destId="{55840409-EF9E-48CC-BE8A-8AEE2E3B2A52}" srcOrd="4" destOrd="0" presId="urn:microsoft.com/office/officeart/2005/8/layout/lProcess2"/>
    <dgm:cxn modelId="{A527F8AC-BC4B-4ABF-8FAE-925A9215D432}" type="presParOf" srcId="{55840409-EF9E-48CC-BE8A-8AEE2E3B2A52}" destId="{A185A72B-7C99-4B52-8748-90F0FDAC1DA9}" srcOrd="0" destOrd="0" presId="urn:microsoft.com/office/officeart/2005/8/layout/lProcess2"/>
    <dgm:cxn modelId="{8E42E95D-75A2-4DE3-B0D8-42DC7385B736}" type="presParOf" srcId="{55840409-EF9E-48CC-BE8A-8AEE2E3B2A52}" destId="{A84D6EC0-1D30-4B2A-882A-EC90AC1CACC1}" srcOrd="1" destOrd="0" presId="urn:microsoft.com/office/officeart/2005/8/layout/lProcess2"/>
    <dgm:cxn modelId="{F99E7ABF-0A40-4FB5-BD8D-1DC20A62F6A8}" type="presParOf" srcId="{55840409-EF9E-48CC-BE8A-8AEE2E3B2A52}" destId="{E261F660-4C8A-477C-BB6E-6B802DC57CB2}" srcOrd="2" destOrd="0" presId="urn:microsoft.com/office/officeart/2005/8/layout/lProcess2"/>
    <dgm:cxn modelId="{2CD7A5EA-A188-4C9C-BBCB-111BA980EC95}" type="presParOf" srcId="{E261F660-4C8A-477C-BB6E-6B802DC57CB2}" destId="{9FED6029-B92F-429F-BBA0-93C4B6B49F31}" srcOrd="0" destOrd="0" presId="urn:microsoft.com/office/officeart/2005/8/layout/lProcess2"/>
    <dgm:cxn modelId="{EDD1D1A5-7669-48D5-9157-B4861A674F04}" type="presParOf" srcId="{9FED6029-B92F-429F-BBA0-93C4B6B49F31}" destId="{8FED67E7-AC47-47D2-AF88-E216E36ACE68}" srcOrd="0" destOrd="0" presId="urn:microsoft.com/office/officeart/2005/8/layout/lProcess2"/>
    <dgm:cxn modelId="{4EA91324-057B-4C64-8989-2E7BACDA4DA9}" type="presParOf" srcId="{9FED6029-B92F-429F-BBA0-93C4B6B49F31}" destId="{5312D329-109D-49C9-A4DF-BD754A45AB97}" srcOrd="1" destOrd="0" presId="urn:microsoft.com/office/officeart/2005/8/layout/lProcess2"/>
    <dgm:cxn modelId="{6DFEDF96-7B00-45A4-A057-CE4F1BFD93B2}" type="presParOf" srcId="{9FED6029-B92F-429F-BBA0-93C4B6B49F31}" destId="{743C7CC4-8F32-46AF-BAC0-9F241CE4AE2C}" srcOrd="2" destOrd="0" presId="urn:microsoft.com/office/officeart/2005/8/layout/lProcess2"/>
    <dgm:cxn modelId="{EA2EE11E-178D-4EEF-85F1-4C7E63E84F97}" type="presParOf" srcId="{9FED6029-B92F-429F-BBA0-93C4B6B49F31}" destId="{F07B5D64-70F3-4BE9-8878-408289ED9FA0}" srcOrd="3" destOrd="0" presId="urn:microsoft.com/office/officeart/2005/8/layout/lProcess2"/>
    <dgm:cxn modelId="{02964236-E1C5-4CE4-9009-DCA66D34691C}" type="presParOf" srcId="{9FED6029-B92F-429F-BBA0-93C4B6B49F31}" destId="{668C394F-EF2D-42D2-9174-D1014FB4D02B}" srcOrd="4" destOrd="0" presId="urn:microsoft.com/office/officeart/2005/8/layout/lProcess2"/>
    <dgm:cxn modelId="{9E1C5DDF-F748-40FE-ADF9-EFA5F87B7B77}" type="presParOf" srcId="{D78ABBCE-B0BE-4C87-B0E0-6E35C90721D7}" destId="{6DDFEF3E-A570-466D-BCF2-E15F4CAC4FD8}" srcOrd="5" destOrd="0" presId="urn:microsoft.com/office/officeart/2005/8/layout/lProcess2"/>
    <dgm:cxn modelId="{F9CFC45F-7ED5-493D-BC43-B57BCED9B868}" type="presParOf" srcId="{D78ABBCE-B0BE-4C87-B0E0-6E35C90721D7}" destId="{44AA5FFC-7809-4388-8715-72C64E657B8B}" srcOrd="6" destOrd="0" presId="urn:microsoft.com/office/officeart/2005/8/layout/lProcess2"/>
    <dgm:cxn modelId="{966DE899-8976-4588-9ACD-CD9CA527BBFA}" type="presParOf" srcId="{44AA5FFC-7809-4388-8715-72C64E657B8B}" destId="{B54E69D5-B5F8-4F3F-9E86-BBA51E97A55E}" srcOrd="0" destOrd="0" presId="urn:microsoft.com/office/officeart/2005/8/layout/lProcess2"/>
    <dgm:cxn modelId="{FE913FFD-A6F1-4A35-8C21-47C791BFD6DF}" type="presParOf" srcId="{44AA5FFC-7809-4388-8715-72C64E657B8B}" destId="{CDD6B3A2-825E-4014-A6CC-857300BC7FCC}" srcOrd="1" destOrd="0" presId="urn:microsoft.com/office/officeart/2005/8/layout/lProcess2"/>
    <dgm:cxn modelId="{00EE7A8D-23BA-4F37-93ED-8AE96AEA9BBA}" type="presParOf" srcId="{44AA5FFC-7809-4388-8715-72C64E657B8B}" destId="{B489C52B-4259-4A29-ABD8-146DFB8CAA29}" srcOrd="2" destOrd="0" presId="urn:microsoft.com/office/officeart/2005/8/layout/lProcess2"/>
    <dgm:cxn modelId="{71DCEDF8-5211-48F0-BA2B-96C2A8C5B554}" type="presParOf" srcId="{B489C52B-4259-4A29-ABD8-146DFB8CAA29}" destId="{62C23D11-A5F4-4AD9-90BC-D376CC9791FD}" srcOrd="0" destOrd="0" presId="urn:microsoft.com/office/officeart/2005/8/layout/lProcess2"/>
    <dgm:cxn modelId="{C2686CDC-9C9C-4FB5-83B5-2CCBF47248FF}" type="presParOf" srcId="{62C23D11-A5F4-4AD9-90BC-D376CC9791FD}" destId="{ED35DEF6-DFE3-4404-9494-2D6217D0C5A6}" srcOrd="0" destOrd="0" presId="urn:microsoft.com/office/officeart/2005/8/layout/lProcess2"/>
    <dgm:cxn modelId="{AD833A92-FE3B-44C2-994E-D634E41CD530}" type="presParOf" srcId="{62C23D11-A5F4-4AD9-90BC-D376CC9791FD}" destId="{0C702418-9A74-41B1-B82E-5A29B1FAB6C9}" srcOrd="1" destOrd="0" presId="urn:microsoft.com/office/officeart/2005/8/layout/lProcess2"/>
    <dgm:cxn modelId="{42E436B8-0968-4B03-962C-6DD06BDD87F3}" type="presParOf" srcId="{62C23D11-A5F4-4AD9-90BC-D376CC9791FD}" destId="{8442EDE8-4733-40D8-BEEF-D00E0B9AEDF6}" srcOrd="2" destOrd="0" presId="urn:microsoft.com/office/officeart/2005/8/layout/lProcess2"/>
    <dgm:cxn modelId="{D3402D83-93D3-4A40-844C-A1DDAF0509C0}" type="presParOf" srcId="{62C23D11-A5F4-4AD9-90BC-D376CC9791FD}" destId="{CC7ADAC6-2540-4DEA-985A-0F20B32C4B74}" srcOrd="3" destOrd="0" presId="urn:microsoft.com/office/officeart/2005/8/layout/lProcess2"/>
    <dgm:cxn modelId="{328A24E8-C32C-4A1B-AD33-46C4F1FCB0E5}" type="presParOf" srcId="{62C23D11-A5F4-4AD9-90BC-D376CC9791FD}" destId="{1285F101-800B-4C58-BB38-97364BD9DC49}" srcOrd="4" destOrd="0" presId="urn:microsoft.com/office/officeart/2005/8/layout/lProcess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96434DDE-E919-4E18-BBB7-4897963D6DD3}" type="doc">
      <dgm:prSet loTypeId="urn:microsoft.com/office/officeart/2005/8/layout/list1" loCatId="list" qsTypeId="urn:microsoft.com/office/officeart/2005/8/quickstyle/simple1" qsCatId="simple" csTypeId="urn:microsoft.com/office/officeart/2005/8/colors/accent0_3" csCatId="mainScheme" phldr="1"/>
      <dgm:spPr/>
      <dgm:t>
        <a:bodyPr/>
        <a:lstStyle/>
        <a:p>
          <a:endParaRPr lang="en-US"/>
        </a:p>
      </dgm:t>
    </dgm:pt>
    <dgm:pt modelId="{59078EA3-7AE2-4414-9CF6-36CD92C1FBE7}">
      <dgm:prSet/>
      <dgm:spPr/>
      <dgm:t>
        <a:bodyPr/>
        <a:lstStyle/>
        <a:p>
          <a:r>
            <a:rPr lang="en-US" b="1" dirty="0" smtClean="0"/>
            <a:t>Improved Indexing and Search (Database Engine)</a:t>
          </a:r>
          <a:endParaRPr lang="en-US" b="1" dirty="0"/>
        </a:p>
      </dgm:t>
    </dgm:pt>
    <dgm:pt modelId="{FD415423-E30C-4214-A744-4ACD0AF9A088}" type="parTrans" cxnId="{5AD60CB0-5BC4-4663-9EA6-E82190F2BEB6}">
      <dgm:prSet/>
      <dgm:spPr/>
      <dgm:t>
        <a:bodyPr/>
        <a:lstStyle/>
        <a:p>
          <a:endParaRPr lang="en-US" b="1"/>
        </a:p>
      </dgm:t>
    </dgm:pt>
    <dgm:pt modelId="{FEB5B1CE-243F-4E3D-A75D-7058A605BA39}" type="sibTrans" cxnId="{5AD60CB0-5BC4-4663-9EA6-E82190F2BEB6}">
      <dgm:prSet/>
      <dgm:spPr/>
      <dgm:t>
        <a:bodyPr/>
        <a:lstStyle/>
        <a:p>
          <a:endParaRPr lang="en-US" b="1"/>
        </a:p>
      </dgm:t>
    </dgm:pt>
    <dgm:pt modelId="{9AFF488C-2068-442F-BAEB-9CEF3C4DA363}">
      <dgm:prSet/>
      <dgm:spPr/>
      <dgm:t>
        <a:bodyPr/>
        <a:lstStyle/>
        <a:p>
          <a:r>
            <a:rPr lang="en-US" b="1" dirty="0" smtClean="0"/>
            <a:t>Better Storage Options</a:t>
          </a:r>
          <a:endParaRPr lang="en-US" b="1" dirty="0"/>
        </a:p>
      </dgm:t>
    </dgm:pt>
    <dgm:pt modelId="{A5656323-AB1E-48FB-A163-34AA976B12F0}" type="parTrans" cxnId="{9A3D02CB-B1F9-41B9-912F-3C7D6A50D648}">
      <dgm:prSet/>
      <dgm:spPr/>
      <dgm:t>
        <a:bodyPr/>
        <a:lstStyle/>
        <a:p>
          <a:endParaRPr lang="en-US" b="1"/>
        </a:p>
      </dgm:t>
    </dgm:pt>
    <dgm:pt modelId="{E7F4EF27-D92C-4A9C-869C-1E19D94DF2D8}" type="sibTrans" cxnId="{9A3D02CB-B1F9-41B9-912F-3C7D6A50D648}">
      <dgm:prSet/>
      <dgm:spPr/>
      <dgm:t>
        <a:bodyPr/>
        <a:lstStyle/>
        <a:p>
          <a:endParaRPr lang="en-US" b="1"/>
        </a:p>
      </dgm:t>
    </dgm:pt>
    <dgm:pt modelId="{927F4201-26B1-4C4A-9CC1-5A18554C1E9A}">
      <dgm:prSet/>
      <dgm:spPr/>
      <dgm:t>
        <a:bodyPr/>
        <a:lstStyle/>
        <a:p>
          <a:r>
            <a:rPr lang="en-US" b="1" dirty="0" smtClean="0"/>
            <a:t>Improved database table/index partitioning (15K max partitions)</a:t>
          </a:r>
          <a:endParaRPr lang="en-US" b="1" dirty="0"/>
        </a:p>
      </dgm:t>
    </dgm:pt>
    <dgm:pt modelId="{D3DE375F-C980-4826-A0DF-B6433E1B54C9}" type="parTrans" cxnId="{CDC464EA-6170-454F-8214-A5C519944657}">
      <dgm:prSet/>
      <dgm:spPr/>
      <dgm:t>
        <a:bodyPr/>
        <a:lstStyle/>
        <a:p>
          <a:endParaRPr lang="en-US" b="1"/>
        </a:p>
      </dgm:t>
    </dgm:pt>
    <dgm:pt modelId="{21CAAD88-A5B3-42E8-B185-92765C3A81A0}" type="sibTrans" cxnId="{CDC464EA-6170-454F-8214-A5C519944657}">
      <dgm:prSet/>
      <dgm:spPr/>
      <dgm:t>
        <a:bodyPr/>
        <a:lstStyle/>
        <a:p>
          <a:endParaRPr lang="en-US" b="1"/>
        </a:p>
      </dgm:t>
    </dgm:pt>
    <dgm:pt modelId="{D32E6B5B-A9B6-427F-AC7C-3831D1F5472B}">
      <dgm:prSet/>
      <dgm:spPr/>
      <dgm:t>
        <a:bodyPr/>
        <a:lstStyle/>
        <a:p>
          <a:r>
            <a:rPr lang="en-US" b="1" dirty="0" smtClean="0"/>
            <a:t>New statistical semantic search</a:t>
          </a:r>
          <a:endParaRPr lang="en-US" b="1" dirty="0"/>
        </a:p>
      </dgm:t>
    </dgm:pt>
    <dgm:pt modelId="{6C020CEB-EE99-4AE5-AC17-DDF09F554673}" type="parTrans" cxnId="{A703D2E4-1B04-4737-8504-8A8D2D7A8D8D}">
      <dgm:prSet/>
      <dgm:spPr/>
      <dgm:t>
        <a:bodyPr/>
        <a:lstStyle/>
        <a:p>
          <a:endParaRPr lang="en-US" b="1"/>
        </a:p>
      </dgm:t>
    </dgm:pt>
    <dgm:pt modelId="{FB451883-4B92-4BA2-B061-54A3D2883590}" type="sibTrans" cxnId="{A703D2E4-1B04-4737-8504-8A8D2D7A8D8D}">
      <dgm:prSet/>
      <dgm:spPr/>
      <dgm:t>
        <a:bodyPr/>
        <a:lstStyle/>
        <a:p>
          <a:endParaRPr lang="en-US" b="1"/>
        </a:p>
      </dgm:t>
    </dgm:pt>
    <dgm:pt modelId="{F8811941-A5EC-44BD-9AA2-69EC5D56418D}">
      <dgm:prSet/>
      <dgm:spPr/>
      <dgm:t>
        <a:bodyPr/>
        <a:lstStyle/>
        <a:p>
          <a:r>
            <a:rPr lang="en-US" b="1" dirty="0" smtClean="0"/>
            <a:t>Improved database FILESTREAM scale and performance</a:t>
          </a:r>
          <a:endParaRPr lang="en-US" b="1" dirty="0"/>
        </a:p>
      </dgm:t>
    </dgm:pt>
    <dgm:pt modelId="{E832944A-2A72-4ED5-882E-02091B676622}" type="parTrans" cxnId="{3230C45A-6F11-4139-B7C9-7D1757A840B5}">
      <dgm:prSet/>
      <dgm:spPr/>
      <dgm:t>
        <a:bodyPr/>
        <a:lstStyle/>
        <a:p>
          <a:endParaRPr lang="en-US" b="1"/>
        </a:p>
      </dgm:t>
    </dgm:pt>
    <dgm:pt modelId="{683A99EF-D437-4C25-A5D1-AF4F35817D10}" type="sibTrans" cxnId="{3230C45A-6F11-4139-B7C9-7D1757A840B5}">
      <dgm:prSet/>
      <dgm:spPr/>
      <dgm:t>
        <a:bodyPr/>
        <a:lstStyle/>
        <a:p>
          <a:endParaRPr lang="en-US" b="1"/>
        </a:p>
      </dgm:t>
    </dgm:pt>
    <dgm:pt modelId="{BA1709A0-8EB9-4D40-9B48-EB0D0E844761}">
      <dgm:prSet/>
      <dgm:spPr/>
      <dgm:t>
        <a:bodyPr/>
        <a:lstStyle/>
        <a:p>
          <a:r>
            <a:rPr lang="en-US" b="1" dirty="0" smtClean="0"/>
            <a:t>Improved full-text search</a:t>
          </a:r>
          <a:endParaRPr lang="en-US" b="1" dirty="0"/>
        </a:p>
      </dgm:t>
    </dgm:pt>
    <dgm:pt modelId="{C7956F76-22AA-4DDE-A6F0-D5A97CAE27EF}" type="parTrans" cxnId="{0BF98F69-3957-46D7-9622-54B2E6A16D81}">
      <dgm:prSet/>
      <dgm:spPr/>
      <dgm:t>
        <a:bodyPr/>
        <a:lstStyle/>
        <a:p>
          <a:endParaRPr lang="en-US" b="1"/>
        </a:p>
      </dgm:t>
    </dgm:pt>
    <dgm:pt modelId="{D4F267B9-E957-4269-8F11-D91E70E4F3B1}" type="sibTrans" cxnId="{0BF98F69-3957-46D7-9622-54B2E6A16D81}">
      <dgm:prSet/>
      <dgm:spPr/>
      <dgm:t>
        <a:bodyPr/>
        <a:lstStyle/>
        <a:p>
          <a:endParaRPr lang="en-US" b="1"/>
        </a:p>
      </dgm:t>
    </dgm:pt>
    <dgm:pt modelId="{BBAA8E10-B03A-47DC-B035-E38011D3D8A2}">
      <dgm:prSet/>
      <dgm:spPr/>
      <dgm:t>
        <a:bodyPr/>
        <a:lstStyle/>
        <a:p>
          <a:r>
            <a:rPr lang="en-US" b="1" dirty="0" smtClean="0"/>
            <a:t>Improved database FILESTREAM access via </a:t>
          </a:r>
          <a:r>
            <a:rPr lang="en-US" b="1" dirty="0" err="1" smtClean="0"/>
            <a:t>FileTable</a:t>
          </a:r>
          <a:endParaRPr lang="en-US" b="1" dirty="0"/>
        </a:p>
      </dgm:t>
    </dgm:pt>
    <dgm:pt modelId="{BBA54228-93A8-488F-8FF3-C583DDF94427}" type="parTrans" cxnId="{C7CE563F-31C1-4843-BF25-75C60CB8C005}">
      <dgm:prSet/>
      <dgm:spPr/>
      <dgm:t>
        <a:bodyPr/>
        <a:lstStyle/>
        <a:p>
          <a:endParaRPr lang="en-US" b="1"/>
        </a:p>
      </dgm:t>
    </dgm:pt>
    <dgm:pt modelId="{FFF1AB4F-D1B5-452E-99C7-4256B4E6DE47}" type="sibTrans" cxnId="{C7CE563F-31C1-4843-BF25-75C60CB8C005}">
      <dgm:prSet/>
      <dgm:spPr/>
      <dgm:t>
        <a:bodyPr/>
        <a:lstStyle/>
        <a:p>
          <a:endParaRPr lang="en-US" b="1"/>
        </a:p>
      </dgm:t>
    </dgm:pt>
    <dgm:pt modelId="{42314E68-C733-4DE6-8D08-3EAB930A16C9}">
      <dgm:prSet/>
      <dgm:spPr/>
      <dgm:t>
        <a:bodyPr/>
        <a:lstStyle/>
        <a:p>
          <a:r>
            <a:rPr lang="en-US" b="1" dirty="0" smtClean="0"/>
            <a:t>Automatic term extraction from content</a:t>
          </a:r>
          <a:endParaRPr lang="en-US" b="1" dirty="0"/>
        </a:p>
      </dgm:t>
    </dgm:pt>
    <dgm:pt modelId="{2A143D3A-F0E7-49EB-807B-D688BCCBC3CB}" type="parTrans" cxnId="{6FDCD2DC-BA04-4088-87EA-831879E088EB}">
      <dgm:prSet/>
      <dgm:spPr/>
      <dgm:t>
        <a:bodyPr/>
        <a:lstStyle/>
        <a:p>
          <a:endParaRPr lang="en-US" b="1"/>
        </a:p>
      </dgm:t>
    </dgm:pt>
    <dgm:pt modelId="{835F86B6-59B3-4F98-A3FF-293A25CCEB15}" type="sibTrans" cxnId="{6FDCD2DC-BA04-4088-87EA-831879E088EB}">
      <dgm:prSet/>
      <dgm:spPr/>
      <dgm:t>
        <a:bodyPr/>
        <a:lstStyle/>
        <a:p>
          <a:endParaRPr lang="en-US" b="1"/>
        </a:p>
      </dgm:t>
    </dgm:pt>
    <dgm:pt modelId="{D007B444-D4E4-471D-AE76-1D18B26A2945}">
      <dgm:prSet/>
      <dgm:spPr/>
      <dgm:t>
        <a:bodyPr/>
        <a:lstStyle/>
        <a:p>
          <a:r>
            <a:rPr lang="en-US" b="1" dirty="0" smtClean="0"/>
            <a:t>Discover semantic similarities between documents</a:t>
          </a:r>
          <a:endParaRPr lang="en-US" b="1" dirty="0"/>
        </a:p>
      </dgm:t>
    </dgm:pt>
    <dgm:pt modelId="{804C609A-E61C-4A4E-AE8E-0C096A96FD91}" type="parTrans" cxnId="{F32D5FEB-EEC1-46F9-B88E-C1B58E9A497C}">
      <dgm:prSet/>
      <dgm:spPr/>
      <dgm:t>
        <a:bodyPr/>
        <a:lstStyle/>
        <a:p>
          <a:endParaRPr lang="en-US" b="1"/>
        </a:p>
      </dgm:t>
    </dgm:pt>
    <dgm:pt modelId="{C486ADCF-0298-4865-A208-BE5382A711EB}" type="sibTrans" cxnId="{F32D5FEB-EEC1-46F9-B88E-C1B58E9A497C}">
      <dgm:prSet/>
      <dgm:spPr/>
      <dgm:t>
        <a:bodyPr/>
        <a:lstStyle/>
        <a:p>
          <a:endParaRPr lang="en-US" b="1"/>
        </a:p>
      </dgm:t>
    </dgm:pt>
    <dgm:pt modelId="{E7DF78B7-C235-4526-8DB8-63381EDF919F}">
      <dgm:prSet/>
      <dgm:spPr/>
      <dgm:t>
        <a:bodyPr/>
        <a:lstStyle/>
        <a:p>
          <a:r>
            <a:rPr lang="en-US" b="1" dirty="0" smtClean="0"/>
            <a:t>SMB support for database / backup files (Windows Server 8 Storage Spaces…)</a:t>
          </a:r>
          <a:endParaRPr lang="en-US" b="1" dirty="0"/>
        </a:p>
      </dgm:t>
    </dgm:pt>
    <dgm:pt modelId="{5EB86A2B-9506-438E-B10B-BDEE843A71B6}" type="parTrans" cxnId="{D77B15DD-934D-430F-B35F-E277F1DA8580}">
      <dgm:prSet/>
      <dgm:spPr/>
      <dgm:t>
        <a:bodyPr/>
        <a:lstStyle/>
        <a:p>
          <a:endParaRPr lang="en-US" b="1"/>
        </a:p>
      </dgm:t>
    </dgm:pt>
    <dgm:pt modelId="{00DEB10C-277C-40EA-BCA1-15BCAEE53F26}" type="sibTrans" cxnId="{D77B15DD-934D-430F-B35F-E277F1DA8580}">
      <dgm:prSet/>
      <dgm:spPr/>
      <dgm:t>
        <a:bodyPr/>
        <a:lstStyle/>
        <a:p>
          <a:endParaRPr lang="en-US" b="1"/>
        </a:p>
      </dgm:t>
    </dgm:pt>
    <dgm:pt modelId="{D5277692-A868-49EC-ADD5-FD208233FAC2}">
      <dgm:prSet/>
      <dgm:spPr/>
      <dgm:t>
        <a:bodyPr/>
        <a:lstStyle/>
        <a:p>
          <a:r>
            <a:rPr lang="en-US" b="1" dirty="0" smtClean="0"/>
            <a:t>Increased OLAP string store limit (4 GB)</a:t>
          </a:r>
          <a:endParaRPr lang="en-US" b="1" dirty="0"/>
        </a:p>
      </dgm:t>
    </dgm:pt>
    <dgm:pt modelId="{A5C22F68-592B-4651-BFC8-C42E99227B56}" type="parTrans" cxnId="{C74D4279-7FCA-41BA-875D-C83317C01ADB}">
      <dgm:prSet/>
      <dgm:spPr/>
      <dgm:t>
        <a:bodyPr/>
        <a:lstStyle/>
        <a:p>
          <a:endParaRPr lang="en-US" b="1"/>
        </a:p>
      </dgm:t>
    </dgm:pt>
    <dgm:pt modelId="{1B75AB28-1B56-4107-868A-6464CB676EB7}" type="sibTrans" cxnId="{C74D4279-7FCA-41BA-875D-C83317C01ADB}">
      <dgm:prSet/>
      <dgm:spPr/>
      <dgm:t>
        <a:bodyPr/>
        <a:lstStyle/>
        <a:p>
          <a:endParaRPr lang="en-US" b="1"/>
        </a:p>
      </dgm:t>
    </dgm:pt>
    <dgm:pt modelId="{D57F77B4-D730-4880-8B31-E4B42391A34E}">
      <dgm:prSet/>
      <dgm:spPr/>
      <dgm:t>
        <a:bodyPr/>
        <a:lstStyle/>
        <a:p>
          <a:r>
            <a:rPr lang="en-US" b="1" dirty="0" smtClean="0"/>
            <a:t>Database Engine</a:t>
          </a:r>
          <a:endParaRPr lang="en-US" b="1" dirty="0"/>
        </a:p>
      </dgm:t>
    </dgm:pt>
    <dgm:pt modelId="{B23B35B1-DC1D-4C95-B24D-E2EC31E8F56B}" type="parTrans" cxnId="{E09D3DDC-702B-4FB0-87B8-C49B64DD17AC}">
      <dgm:prSet/>
      <dgm:spPr/>
      <dgm:t>
        <a:bodyPr/>
        <a:lstStyle/>
        <a:p>
          <a:endParaRPr lang="en-US" b="1"/>
        </a:p>
      </dgm:t>
    </dgm:pt>
    <dgm:pt modelId="{1A970EE8-189C-446E-AC41-B7EB3B5EC1E4}" type="sibTrans" cxnId="{E09D3DDC-702B-4FB0-87B8-C49B64DD17AC}">
      <dgm:prSet/>
      <dgm:spPr/>
      <dgm:t>
        <a:bodyPr/>
        <a:lstStyle/>
        <a:p>
          <a:endParaRPr lang="en-US" b="1"/>
        </a:p>
      </dgm:t>
    </dgm:pt>
    <dgm:pt modelId="{B8F7CF1E-653A-4C54-A08D-FAC6F5209E2D}">
      <dgm:prSet/>
      <dgm:spPr/>
      <dgm:t>
        <a:bodyPr/>
        <a:lstStyle/>
        <a:p>
          <a:r>
            <a:rPr lang="en-US" b="1" dirty="0" smtClean="0"/>
            <a:t>Analysis Services</a:t>
          </a:r>
          <a:endParaRPr lang="en-US" b="1" dirty="0"/>
        </a:p>
      </dgm:t>
    </dgm:pt>
    <dgm:pt modelId="{609D2B0B-1E19-46AB-BBB2-55A8724753CF}" type="parTrans" cxnId="{EB03AA8A-1E1A-4B83-973B-E7C338352E3F}">
      <dgm:prSet/>
      <dgm:spPr/>
      <dgm:t>
        <a:bodyPr/>
        <a:lstStyle/>
        <a:p>
          <a:endParaRPr lang="en-US" b="1"/>
        </a:p>
      </dgm:t>
    </dgm:pt>
    <dgm:pt modelId="{EB996DD5-1FE4-4A54-A9CD-2BA839AF93A9}" type="sibTrans" cxnId="{EB03AA8A-1E1A-4B83-973B-E7C338352E3F}">
      <dgm:prSet/>
      <dgm:spPr/>
      <dgm:t>
        <a:bodyPr/>
        <a:lstStyle/>
        <a:p>
          <a:endParaRPr lang="en-US" b="1"/>
        </a:p>
      </dgm:t>
    </dgm:pt>
    <dgm:pt modelId="{801C1161-770F-4D64-9B48-2E4850C8D5A0}">
      <dgm:prSet/>
      <dgm:spPr/>
      <dgm:t>
        <a:bodyPr/>
        <a:lstStyle/>
        <a:p>
          <a:r>
            <a:rPr lang="en-US" b="1" dirty="0" smtClean="0"/>
            <a:t>New </a:t>
          </a:r>
          <a:r>
            <a:rPr lang="en-US" b="1" dirty="0" err="1" smtClean="0"/>
            <a:t>columnstore</a:t>
          </a:r>
          <a:r>
            <a:rPr lang="en-US" b="1" dirty="0" smtClean="0"/>
            <a:t> index technology</a:t>
          </a:r>
          <a:endParaRPr lang="en-US" b="1" dirty="0"/>
        </a:p>
      </dgm:t>
    </dgm:pt>
    <dgm:pt modelId="{DCE607BA-2960-42E6-A586-8F34FCD44010}" type="parTrans" cxnId="{A710B9C6-4188-4B74-90FE-DD5600DAD176}">
      <dgm:prSet/>
      <dgm:spPr/>
      <dgm:t>
        <a:bodyPr/>
        <a:lstStyle/>
        <a:p>
          <a:endParaRPr lang="en-US" b="1"/>
        </a:p>
      </dgm:t>
    </dgm:pt>
    <dgm:pt modelId="{31ABE14E-31D1-43DD-8BAB-1F4D8F4B14AE}" type="sibTrans" cxnId="{A710B9C6-4188-4B74-90FE-DD5600DAD176}">
      <dgm:prSet/>
      <dgm:spPr/>
      <dgm:t>
        <a:bodyPr/>
        <a:lstStyle/>
        <a:p>
          <a:endParaRPr lang="en-US" b="1"/>
        </a:p>
      </dgm:t>
    </dgm:pt>
    <dgm:pt modelId="{7A8F013F-109C-4F53-A72F-88D39BD00E71}">
      <dgm:prSet/>
      <dgm:spPr/>
      <dgm:t>
        <a:bodyPr/>
        <a:lstStyle/>
        <a:p>
          <a:r>
            <a:rPr lang="en-US" b="1" dirty="0" smtClean="0"/>
            <a:t>Spatial data type improvements</a:t>
          </a:r>
          <a:endParaRPr lang="en-US" b="1" dirty="0"/>
        </a:p>
      </dgm:t>
    </dgm:pt>
    <dgm:pt modelId="{3CDA97D1-5A57-4252-B52F-3808ADEE2C77}" type="parTrans" cxnId="{989203DC-566F-4DA4-828C-BCE2E25B6ED2}">
      <dgm:prSet/>
      <dgm:spPr/>
      <dgm:t>
        <a:bodyPr/>
        <a:lstStyle/>
        <a:p>
          <a:endParaRPr lang="en-US" b="1"/>
        </a:p>
      </dgm:t>
    </dgm:pt>
    <dgm:pt modelId="{3F02AF18-79D3-49C8-824D-285E2C92BDE0}" type="sibTrans" cxnId="{989203DC-566F-4DA4-828C-BCE2E25B6ED2}">
      <dgm:prSet/>
      <dgm:spPr/>
      <dgm:t>
        <a:bodyPr/>
        <a:lstStyle/>
        <a:p>
          <a:endParaRPr lang="en-US" b="1"/>
        </a:p>
      </dgm:t>
    </dgm:pt>
    <dgm:pt modelId="{EB67DB51-8186-4247-95A7-3C1F0A32089D}">
      <dgm:prSet/>
      <dgm:spPr/>
      <dgm:t>
        <a:bodyPr/>
        <a:lstStyle/>
        <a:p>
          <a:r>
            <a:rPr lang="en-US" b="1" dirty="0" smtClean="0"/>
            <a:t>New partitioning and paging support for </a:t>
          </a:r>
          <a:r>
            <a:rPr lang="en-US" b="1" dirty="0" err="1" smtClean="0"/>
            <a:t>VertiPaq</a:t>
          </a:r>
          <a:r>
            <a:rPr lang="en-US" b="1" dirty="0" smtClean="0"/>
            <a:t> Engine</a:t>
          </a:r>
          <a:endParaRPr lang="en-US" b="1" dirty="0"/>
        </a:p>
      </dgm:t>
    </dgm:pt>
    <dgm:pt modelId="{BD933B09-67C9-44B0-91D2-15A002760F78}" type="sibTrans" cxnId="{77EEA599-1533-42E5-A317-92E50A3675EF}">
      <dgm:prSet/>
      <dgm:spPr/>
      <dgm:t>
        <a:bodyPr/>
        <a:lstStyle/>
        <a:p>
          <a:endParaRPr lang="en-US" b="1"/>
        </a:p>
      </dgm:t>
    </dgm:pt>
    <dgm:pt modelId="{614DB476-96B2-448A-B894-9B968102F87C}" type="parTrans" cxnId="{77EEA599-1533-42E5-A317-92E50A3675EF}">
      <dgm:prSet/>
      <dgm:spPr/>
      <dgm:t>
        <a:bodyPr/>
        <a:lstStyle/>
        <a:p>
          <a:endParaRPr lang="en-US" b="1"/>
        </a:p>
      </dgm:t>
    </dgm:pt>
    <dgm:pt modelId="{09361A31-69BA-4D3C-B7F7-9AB59F632333}">
      <dgm:prSet/>
      <dgm:spPr/>
      <dgm:t>
        <a:bodyPr/>
        <a:lstStyle/>
        <a:p>
          <a:r>
            <a:rPr lang="en-US" b="1" dirty="0" smtClean="0"/>
            <a:t>New “Tabular Server Mode” adds </a:t>
          </a:r>
          <a:r>
            <a:rPr lang="en-US" b="1" dirty="0" err="1" smtClean="0"/>
            <a:t>VertiPaq</a:t>
          </a:r>
          <a:r>
            <a:rPr lang="en-US" b="1" dirty="0" smtClean="0"/>
            <a:t> engine support (same engine as </a:t>
          </a:r>
          <a:r>
            <a:rPr lang="en-US" b="1" dirty="0" err="1" smtClean="0"/>
            <a:t>PowerPivot</a:t>
          </a:r>
          <a:r>
            <a:rPr lang="en-US" b="1" dirty="0" smtClean="0"/>
            <a:t>)</a:t>
          </a:r>
          <a:endParaRPr lang="en-US" b="1" dirty="0"/>
        </a:p>
      </dgm:t>
    </dgm:pt>
    <dgm:pt modelId="{45AAAF2B-57A8-4280-A0C4-CCEF17547663}" type="parTrans" cxnId="{04551D62-AD79-4CE9-A6A2-45F03A1CD0E7}">
      <dgm:prSet/>
      <dgm:spPr/>
      <dgm:t>
        <a:bodyPr/>
        <a:lstStyle/>
        <a:p>
          <a:endParaRPr lang="en-US"/>
        </a:p>
      </dgm:t>
    </dgm:pt>
    <dgm:pt modelId="{E00A8C97-C798-41DD-8AAF-56CEAFC14E95}" type="sibTrans" cxnId="{04551D62-AD79-4CE9-A6A2-45F03A1CD0E7}">
      <dgm:prSet/>
      <dgm:spPr/>
      <dgm:t>
        <a:bodyPr/>
        <a:lstStyle/>
        <a:p>
          <a:endParaRPr lang="en-US"/>
        </a:p>
      </dgm:t>
    </dgm:pt>
    <dgm:pt modelId="{F64250B7-73AC-4205-AAF6-B33D6BED6117}">
      <dgm:prSet/>
      <dgm:spPr/>
      <dgm:t>
        <a:bodyPr/>
        <a:lstStyle/>
        <a:p>
          <a:r>
            <a:rPr lang="en-US" b="1" dirty="0" smtClean="0"/>
            <a:t>New UTF-16 database character encoding support</a:t>
          </a:r>
          <a:endParaRPr lang="en-US" b="1" dirty="0"/>
        </a:p>
      </dgm:t>
    </dgm:pt>
    <dgm:pt modelId="{7EC460A6-CA7C-47E5-AD4D-BEAF7C206361}" type="parTrans" cxnId="{53EF2C39-D8C9-481C-B68F-7291EAE6AE7C}">
      <dgm:prSet/>
      <dgm:spPr/>
      <dgm:t>
        <a:bodyPr/>
        <a:lstStyle/>
        <a:p>
          <a:endParaRPr lang="en-US"/>
        </a:p>
      </dgm:t>
    </dgm:pt>
    <dgm:pt modelId="{B125B15C-CAA1-45E9-8948-95BA0DD92730}" type="sibTrans" cxnId="{53EF2C39-D8C9-481C-B68F-7291EAE6AE7C}">
      <dgm:prSet/>
      <dgm:spPr/>
      <dgm:t>
        <a:bodyPr/>
        <a:lstStyle/>
        <a:p>
          <a:endParaRPr lang="en-US"/>
        </a:p>
      </dgm:t>
    </dgm:pt>
    <dgm:pt modelId="{4AC3735F-2E7C-4FA6-BA6B-71C8797EE5DF}" type="pres">
      <dgm:prSet presAssocID="{96434DDE-E919-4E18-BBB7-4897963D6DD3}" presName="linear" presStyleCnt="0">
        <dgm:presLayoutVars>
          <dgm:dir/>
          <dgm:animLvl val="lvl"/>
          <dgm:resizeHandles val="exact"/>
        </dgm:presLayoutVars>
      </dgm:prSet>
      <dgm:spPr/>
      <dgm:t>
        <a:bodyPr/>
        <a:lstStyle/>
        <a:p>
          <a:endParaRPr lang="en-US"/>
        </a:p>
      </dgm:t>
    </dgm:pt>
    <dgm:pt modelId="{B4DEEB04-2F16-4E42-B40C-2197705E8E64}" type="pres">
      <dgm:prSet presAssocID="{9AFF488C-2068-442F-BAEB-9CEF3C4DA363}" presName="parentLin" presStyleCnt="0"/>
      <dgm:spPr/>
      <dgm:t>
        <a:bodyPr/>
        <a:lstStyle/>
        <a:p>
          <a:endParaRPr lang="en-US"/>
        </a:p>
      </dgm:t>
    </dgm:pt>
    <dgm:pt modelId="{13940257-B75E-425A-8706-85D4059C11E1}" type="pres">
      <dgm:prSet presAssocID="{9AFF488C-2068-442F-BAEB-9CEF3C4DA363}" presName="parentLeftMargin" presStyleLbl="node1" presStyleIdx="0" presStyleCnt="2"/>
      <dgm:spPr/>
      <dgm:t>
        <a:bodyPr/>
        <a:lstStyle/>
        <a:p>
          <a:endParaRPr lang="en-US"/>
        </a:p>
      </dgm:t>
    </dgm:pt>
    <dgm:pt modelId="{F56EE149-EAA2-42D5-936E-E876E826060E}" type="pres">
      <dgm:prSet presAssocID="{9AFF488C-2068-442F-BAEB-9CEF3C4DA363}" presName="parentText" presStyleLbl="node1" presStyleIdx="0" presStyleCnt="2">
        <dgm:presLayoutVars>
          <dgm:chMax val="0"/>
          <dgm:bulletEnabled val="1"/>
        </dgm:presLayoutVars>
      </dgm:prSet>
      <dgm:spPr/>
      <dgm:t>
        <a:bodyPr/>
        <a:lstStyle/>
        <a:p>
          <a:endParaRPr lang="en-US"/>
        </a:p>
      </dgm:t>
    </dgm:pt>
    <dgm:pt modelId="{C5D2338F-BCA7-4130-9487-FF1160079621}" type="pres">
      <dgm:prSet presAssocID="{9AFF488C-2068-442F-BAEB-9CEF3C4DA363}" presName="negativeSpace" presStyleCnt="0"/>
      <dgm:spPr/>
      <dgm:t>
        <a:bodyPr/>
        <a:lstStyle/>
        <a:p>
          <a:endParaRPr lang="en-US"/>
        </a:p>
      </dgm:t>
    </dgm:pt>
    <dgm:pt modelId="{C3A6806B-0BA3-4FC3-81F3-B107FBD2F8EF}" type="pres">
      <dgm:prSet presAssocID="{9AFF488C-2068-442F-BAEB-9CEF3C4DA363}" presName="childText" presStyleLbl="conFgAcc1" presStyleIdx="0" presStyleCnt="2">
        <dgm:presLayoutVars>
          <dgm:bulletEnabled val="1"/>
        </dgm:presLayoutVars>
      </dgm:prSet>
      <dgm:spPr/>
      <dgm:t>
        <a:bodyPr/>
        <a:lstStyle/>
        <a:p>
          <a:endParaRPr lang="en-US"/>
        </a:p>
      </dgm:t>
    </dgm:pt>
    <dgm:pt modelId="{851351FB-D39D-4160-BAF3-DFB5E0BFAD93}" type="pres">
      <dgm:prSet presAssocID="{E7F4EF27-D92C-4A9C-869C-1E19D94DF2D8}" presName="spaceBetweenRectangles" presStyleCnt="0"/>
      <dgm:spPr/>
      <dgm:t>
        <a:bodyPr/>
        <a:lstStyle/>
        <a:p>
          <a:endParaRPr lang="en-US"/>
        </a:p>
      </dgm:t>
    </dgm:pt>
    <dgm:pt modelId="{CEED78A9-0067-4351-B146-265065E5A8FE}" type="pres">
      <dgm:prSet presAssocID="{59078EA3-7AE2-4414-9CF6-36CD92C1FBE7}" presName="parentLin" presStyleCnt="0"/>
      <dgm:spPr/>
      <dgm:t>
        <a:bodyPr/>
        <a:lstStyle/>
        <a:p>
          <a:endParaRPr lang="en-US"/>
        </a:p>
      </dgm:t>
    </dgm:pt>
    <dgm:pt modelId="{13562C0E-DA5B-437E-9B68-A8A06FDEA6F0}" type="pres">
      <dgm:prSet presAssocID="{59078EA3-7AE2-4414-9CF6-36CD92C1FBE7}" presName="parentLeftMargin" presStyleLbl="node1" presStyleIdx="0" presStyleCnt="2"/>
      <dgm:spPr/>
      <dgm:t>
        <a:bodyPr/>
        <a:lstStyle/>
        <a:p>
          <a:endParaRPr lang="en-US"/>
        </a:p>
      </dgm:t>
    </dgm:pt>
    <dgm:pt modelId="{886D24EF-ABDC-48FB-9090-BE011863CA26}" type="pres">
      <dgm:prSet presAssocID="{59078EA3-7AE2-4414-9CF6-36CD92C1FBE7}" presName="parentText" presStyleLbl="node1" presStyleIdx="1" presStyleCnt="2">
        <dgm:presLayoutVars>
          <dgm:chMax val="0"/>
          <dgm:bulletEnabled val="1"/>
        </dgm:presLayoutVars>
      </dgm:prSet>
      <dgm:spPr/>
      <dgm:t>
        <a:bodyPr/>
        <a:lstStyle/>
        <a:p>
          <a:endParaRPr lang="en-US"/>
        </a:p>
      </dgm:t>
    </dgm:pt>
    <dgm:pt modelId="{C3D00A25-04C4-4A8B-BB77-7B6706C56981}" type="pres">
      <dgm:prSet presAssocID="{59078EA3-7AE2-4414-9CF6-36CD92C1FBE7}" presName="negativeSpace" presStyleCnt="0"/>
      <dgm:spPr/>
      <dgm:t>
        <a:bodyPr/>
        <a:lstStyle/>
        <a:p>
          <a:endParaRPr lang="en-US"/>
        </a:p>
      </dgm:t>
    </dgm:pt>
    <dgm:pt modelId="{85C2ECAD-B0B5-4476-BD93-0A1222DFA630}" type="pres">
      <dgm:prSet presAssocID="{59078EA3-7AE2-4414-9CF6-36CD92C1FBE7}" presName="childText" presStyleLbl="conFgAcc1" presStyleIdx="1" presStyleCnt="2">
        <dgm:presLayoutVars>
          <dgm:bulletEnabled val="1"/>
        </dgm:presLayoutVars>
      </dgm:prSet>
      <dgm:spPr/>
      <dgm:t>
        <a:bodyPr/>
        <a:lstStyle/>
        <a:p>
          <a:endParaRPr lang="en-US"/>
        </a:p>
      </dgm:t>
    </dgm:pt>
  </dgm:ptLst>
  <dgm:cxnLst>
    <dgm:cxn modelId="{9A3D02CB-B1F9-41B9-912F-3C7D6A50D648}" srcId="{96434DDE-E919-4E18-BBB7-4897963D6DD3}" destId="{9AFF488C-2068-442F-BAEB-9CEF3C4DA363}" srcOrd="0" destOrd="0" parTransId="{A5656323-AB1E-48FB-A163-34AA976B12F0}" sibTransId="{E7F4EF27-D92C-4A9C-869C-1E19D94DF2D8}"/>
    <dgm:cxn modelId="{3230C45A-6F11-4139-B7C9-7D1757A840B5}" srcId="{D57F77B4-D730-4880-8B31-E4B42391A34E}" destId="{F8811941-A5EC-44BD-9AA2-69EC5D56418D}" srcOrd="3" destOrd="0" parTransId="{E832944A-2A72-4ED5-882E-02091B676622}" sibTransId="{683A99EF-D437-4C25-A5D1-AF4F35817D10}"/>
    <dgm:cxn modelId="{A664920A-28F3-42B3-96C6-E2073BCE0B09}" type="presOf" srcId="{9AFF488C-2068-442F-BAEB-9CEF3C4DA363}" destId="{13940257-B75E-425A-8706-85D4059C11E1}" srcOrd="0" destOrd="0" presId="urn:microsoft.com/office/officeart/2005/8/layout/list1"/>
    <dgm:cxn modelId="{CAF065E8-45FC-4A53-B10A-F4E16520B8D2}" type="presOf" srcId="{BA1709A0-8EB9-4D40-9B48-EB0D0E844761}" destId="{85C2ECAD-B0B5-4476-BD93-0A1222DFA630}" srcOrd="0" destOrd="1" presId="urn:microsoft.com/office/officeart/2005/8/layout/list1"/>
    <dgm:cxn modelId="{04551D62-AD79-4CE9-A6A2-45F03A1CD0E7}" srcId="{B8F7CF1E-653A-4C54-A08D-FAC6F5209E2D}" destId="{09361A31-69BA-4D3C-B7F7-9AB59F632333}" srcOrd="1" destOrd="0" parTransId="{45AAAF2B-57A8-4280-A0C4-CCEF17547663}" sibTransId="{E00A8C97-C798-41DD-8AAF-56CEAFC14E95}"/>
    <dgm:cxn modelId="{C3159A70-CBAF-41AD-A920-55CC3F28EBAA}" type="presOf" srcId="{42314E68-C733-4DE6-8D08-3EAB930A16C9}" destId="{85C2ECAD-B0B5-4476-BD93-0A1222DFA630}" srcOrd="0" destOrd="3" presId="urn:microsoft.com/office/officeart/2005/8/layout/list1"/>
    <dgm:cxn modelId="{733290F6-F995-401A-9F0F-D6372D30CDDF}" type="presOf" srcId="{D5277692-A868-49EC-ADD5-FD208233FAC2}" destId="{C3A6806B-0BA3-4FC3-81F3-B107FBD2F8EF}" srcOrd="0" destOrd="8" presId="urn:microsoft.com/office/officeart/2005/8/layout/list1"/>
    <dgm:cxn modelId="{FB4D3F37-E262-495A-98FF-9E4B2618B04F}" type="presOf" srcId="{59078EA3-7AE2-4414-9CF6-36CD92C1FBE7}" destId="{13562C0E-DA5B-437E-9B68-A8A06FDEA6F0}" srcOrd="0" destOrd="0" presId="urn:microsoft.com/office/officeart/2005/8/layout/list1"/>
    <dgm:cxn modelId="{CDC464EA-6170-454F-8214-A5C519944657}" srcId="{D57F77B4-D730-4880-8B31-E4B42391A34E}" destId="{927F4201-26B1-4C4A-9CC1-5A18554C1E9A}" srcOrd="2" destOrd="0" parTransId="{D3DE375F-C980-4826-A0DF-B6433E1B54C9}" sibTransId="{21CAAD88-A5B3-42E8-B185-92765C3A81A0}"/>
    <dgm:cxn modelId="{6FDCD2DC-BA04-4088-87EA-831879E088EB}" srcId="{D32E6B5B-A9B6-427F-AC7C-3831D1F5472B}" destId="{42314E68-C733-4DE6-8D08-3EAB930A16C9}" srcOrd="0" destOrd="0" parTransId="{2A143D3A-F0E7-49EB-807B-D688BCCBC3CB}" sibTransId="{835F86B6-59B3-4F98-A3FF-293A25CCEB15}"/>
    <dgm:cxn modelId="{5AD60CB0-5BC4-4663-9EA6-E82190F2BEB6}" srcId="{96434DDE-E919-4E18-BBB7-4897963D6DD3}" destId="{59078EA3-7AE2-4414-9CF6-36CD92C1FBE7}" srcOrd="1" destOrd="0" parTransId="{FD415423-E30C-4214-A744-4ACD0AF9A088}" sibTransId="{FEB5B1CE-243F-4E3D-A75D-7058A605BA39}"/>
    <dgm:cxn modelId="{D77B15DD-934D-430F-B35F-E277F1DA8580}" srcId="{D57F77B4-D730-4880-8B31-E4B42391A34E}" destId="{E7DF78B7-C235-4526-8DB8-63381EDF919F}" srcOrd="0" destOrd="0" parTransId="{5EB86A2B-9506-438E-B10B-BDEE843A71B6}" sibTransId="{00DEB10C-277C-40EA-BCA1-15BCAEE53F26}"/>
    <dgm:cxn modelId="{31C75974-4F3F-4F0D-B799-614E053FA619}" type="presOf" srcId="{09361A31-69BA-4D3C-B7F7-9AB59F632333}" destId="{C3A6806B-0BA3-4FC3-81F3-B107FBD2F8EF}" srcOrd="0" destOrd="9" presId="urn:microsoft.com/office/officeart/2005/8/layout/list1"/>
    <dgm:cxn modelId="{BA2BB0A8-5396-4EDA-BA6C-59C9B728BB5B}" type="presOf" srcId="{B8F7CF1E-653A-4C54-A08D-FAC6F5209E2D}" destId="{C3A6806B-0BA3-4FC3-81F3-B107FBD2F8EF}" srcOrd="0" destOrd="7" presId="urn:microsoft.com/office/officeart/2005/8/layout/list1"/>
    <dgm:cxn modelId="{C9777B9D-D768-49D2-B8E6-7C5E823D276F}" type="presOf" srcId="{BBAA8E10-B03A-47DC-B035-E38011D3D8A2}" destId="{C3A6806B-0BA3-4FC3-81F3-B107FBD2F8EF}" srcOrd="0" destOrd="5" presId="urn:microsoft.com/office/officeart/2005/8/layout/list1"/>
    <dgm:cxn modelId="{27E60721-681D-4F04-AFE3-FF7876C289F3}" type="presOf" srcId="{E7DF78B7-C235-4526-8DB8-63381EDF919F}" destId="{C3A6806B-0BA3-4FC3-81F3-B107FBD2F8EF}" srcOrd="0" destOrd="1" presId="urn:microsoft.com/office/officeart/2005/8/layout/list1"/>
    <dgm:cxn modelId="{F32D5FEB-EEC1-46F9-B88E-C1B58E9A497C}" srcId="{D32E6B5B-A9B6-427F-AC7C-3831D1F5472B}" destId="{D007B444-D4E4-471D-AE76-1D18B26A2945}" srcOrd="1" destOrd="0" parTransId="{804C609A-E61C-4A4E-AE8E-0C096A96FD91}" sibTransId="{C486ADCF-0298-4865-A208-BE5382A711EB}"/>
    <dgm:cxn modelId="{4C234B26-37DA-476C-8A8D-1511B5C10B03}" type="presOf" srcId="{D57F77B4-D730-4880-8B31-E4B42391A34E}" destId="{C3A6806B-0BA3-4FC3-81F3-B107FBD2F8EF}" srcOrd="0" destOrd="0" presId="urn:microsoft.com/office/officeart/2005/8/layout/list1"/>
    <dgm:cxn modelId="{A703D2E4-1B04-4737-8504-8A8D2D7A8D8D}" srcId="{59078EA3-7AE2-4414-9CF6-36CD92C1FBE7}" destId="{D32E6B5B-A9B6-427F-AC7C-3831D1F5472B}" srcOrd="2" destOrd="0" parTransId="{6C020CEB-EE99-4AE5-AC17-DDF09F554673}" sibTransId="{FB451883-4B92-4BA2-B061-54A3D2883590}"/>
    <dgm:cxn modelId="{83132040-23D0-4D02-9732-C6D423E8A3D0}" type="presOf" srcId="{9AFF488C-2068-442F-BAEB-9CEF3C4DA363}" destId="{F56EE149-EAA2-42D5-936E-E876E826060E}" srcOrd="1" destOrd="0" presId="urn:microsoft.com/office/officeart/2005/8/layout/list1"/>
    <dgm:cxn modelId="{53EF2C39-D8C9-481C-B68F-7291EAE6AE7C}" srcId="{D57F77B4-D730-4880-8B31-E4B42391A34E}" destId="{F64250B7-73AC-4205-AAF6-B33D6BED6117}" srcOrd="1" destOrd="0" parTransId="{7EC460A6-CA7C-47E5-AD4D-BEAF7C206361}" sibTransId="{B125B15C-CAA1-45E9-8948-95BA0DD92730}"/>
    <dgm:cxn modelId="{C74D4279-7FCA-41BA-875D-C83317C01ADB}" srcId="{B8F7CF1E-653A-4C54-A08D-FAC6F5209E2D}" destId="{D5277692-A868-49EC-ADD5-FD208233FAC2}" srcOrd="0" destOrd="0" parTransId="{A5C22F68-592B-4651-BFC8-C42E99227B56}" sibTransId="{1B75AB28-1B56-4107-868A-6464CB676EB7}"/>
    <dgm:cxn modelId="{DCA78058-C1C4-420B-B083-8CBE67528F64}" type="presOf" srcId="{927F4201-26B1-4C4A-9CC1-5A18554C1E9A}" destId="{C3A6806B-0BA3-4FC3-81F3-B107FBD2F8EF}" srcOrd="0" destOrd="3" presId="urn:microsoft.com/office/officeart/2005/8/layout/list1"/>
    <dgm:cxn modelId="{A710B9C6-4188-4B74-90FE-DD5600DAD176}" srcId="{59078EA3-7AE2-4414-9CF6-36CD92C1FBE7}" destId="{801C1161-770F-4D64-9B48-2E4850C8D5A0}" srcOrd="0" destOrd="0" parTransId="{DCE607BA-2960-42E6-A586-8F34FCD44010}" sibTransId="{31ABE14E-31D1-43DD-8BAB-1F4D8F4B14AE}"/>
    <dgm:cxn modelId="{293E8A49-58F2-439A-82E2-F99876666FF9}" type="presOf" srcId="{96434DDE-E919-4E18-BBB7-4897963D6DD3}" destId="{4AC3735F-2E7C-4FA6-BA6B-71C8797EE5DF}" srcOrd="0" destOrd="0" presId="urn:microsoft.com/office/officeart/2005/8/layout/list1"/>
    <dgm:cxn modelId="{77EEA599-1533-42E5-A317-92E50A3675EF}" srcId="{B8F7CF1E-653A-4C54-A08D-FAC6F5209E2D}" destId="{EB67DB51-8186-4247-95A7-3C1F0A32089D}" srcOrd="2" destOrd="0" parTransId="{614DB476-96B2-448A-B894-9B968102F87C}" sibTransId="{BD933B09-67C9-44B0-91D2-15A002760F78}"/>
    <dgm:cxn modelId="{E09D3DDC-702B-4FB0-87B8-C49B64DD17AC}" srcId="{9AFF488C-2068-442F-BAEB-9CEF3C4DA363}" destId="{D57F77B4-D730-4880-8B31-E4B42391A34E}" srcOrd="0" destOrd="0" parTransId="{B23B35B1-DC1D-4C95-B24D-E2EC31E8F56B}" sibTransId="{1A970EE8-189C-446E-AC41-B7EB3B5EC1E4}"/>
    <dgm:cxn modelId="{AFB1CB04-FE8B-4F93-AB97-2E1D420D6EE5}" type="presOf" srcId="{D007B444-D4E4-471D-AE76-1D18B26A2945}" destId="{85C2ECAD-B0B5-4476-BD93-0A1222DFA630}" srcOrd="0" destOrd="4" presId="urn:microsoft.com/office/officeart/2005/8/layout/list1"/>
    <dgm:cxn modelId="{CECBEAAC-566B-4E20-BC8D-D09B11593D15}" type="presOf" srcId="{F64250B7-73AC-4205-AAF6-B33D6BED6117}" destId="{C3A6806B-0BA3-4FC3-81F3-B107FBD2F8EF}" srcOrd="0" destOrd="2" presId="urn:microsoft.com/office/officeart/2005/8/layout/list1"/>
    <dgm:cxn modelId="{EB03AA8A-1E1A-4B83-973B-E7C338352E3F}" srcId="{9AFF488C-2068-442F-BAEB-9CEF3C4DA363}" destId="{B8F7CF1E-653A-4C54-A08D-FAC6F5209E2D}" srcOrd="1" destOrd="0" parTransId="{609D2B0B-1E19-46AB-BBB2-55A8724753CF}" sibTransId="{EB996DD5-1FE4-4A54-A9CD-2BA839AF93A9}"/>
    <dgm:cxn modelId="{989203DC-566F-4DA4-828C-BCE2E25B6ED2}" srcId="{D57F77B4-D730-4880-8B31-E4B42391A34E}" destId="{7A8F013F-109C-4F53-A72F-88D39BD00E71}" srcOrd="5" destOrd="0" parTransId="{3CDA97D1-5A57-4252-B52F-3808ADEE2C77}" sibTransId="{3F02AF18-79D3-49C8-824D-285E2C92BDE0}"/>
    <dgm:cxn modelId="{5CFDC3A6-4B02-4E0E-8C29-63F32A2E10E9}" type="presOf" srcId="{D32E6B5B-A9B6-427F-AC7C-3831D1F5472B}" destId="{85C2ECAD-B0B5-4476-BD93-0A1222DFA630}" srcOrd="0" destOrd="2" presId="urn:microsoft.com/office/officeart/2005/8/layout/list1"/>
    <dgm:cxn modelId="{F781AA79-094C-42B9-BF01-4118D0956E83}" type="presOf" srcId="{59078EA3-7AE2-4414-9CF6-36CD92C1FBE7}" destId="{886D24EF-ABDC-48FB-9090-BE011863CA26}" srcOrd="1" destOrd="0" presId="urn:microsoft.com/office/officeart/2005/8/layout/list1"/>
    <dgm:cxn modelId="{04D4D485-DC82-4B62-910D-91B641EDF432}" type="presOf" srcId="{EB67DB51-8186-4247-95A7-3C1F0A32089D}" destId="{C3A6806B-0BA3-4FC3-81F3-B107FBD2F8EF}" srcOrd="0" destOrd="10" presId="urn:microsoft.com/office/officeart/2005/8/layout/list1"/>
    <dgm:cxn modelId="{FC659EEE-CAF2-420C-839C-35CDDFA048A0}" type="presOf" srcId="{F8811941-A5EC-44BD-9AA2-69EC5D56418D}" destId="{C3A6806B-0BA3-4FC3-81F3-B107FBD2F8EF}" srcOrd="0" destOrd="4" presId="urn:microsoft.com/office/officeart/2005/8/layout/list1"/>
    <dgm:cxn modelId="{7D8C71C1-7496-40E9-BC6F-743E63FAB876}" type="presOf" srcId="{7A8F013F-109C-4F53-A72F-88D39BD00E71}" destId="{C3A6806B-0BA3-4FC3-81F3-B107FBD2F8EF}" srcOrd="0" destOrd="6" presId="urn:microsoft.com/office/officeart/2005/8/layout/list1"/>
    <dgm:cxn modelId="{C7CE563F-31C1-4843-BF25-75C60CB8C005}" srcId="{D57F77B4-D730-4880-8B31-E4B42391A34E}" destId="{BBAA8E10-B03A-47DC-B035-E38011D3D8A2}" srcOrd="4" destOrd="0" parTransId="{BBA54228-93A8-488F-8FF3-C583DDF94427}" sibTransId="{FFF1AB4F-D1B5-452E-99C7-4256B4E6DE47}"/>
    <dgm:cxn modelId="{0BF98F69-3957-46D7-9622-54B2E6A16D81}" srcId="{59078EA3-7AE2-4414-9CF6-36CD92C1FBE7}" destId="{BA1709A0-8EB9-4D40-9B48-EB0D0E844761}" srcOrd="1" destOrd="0" parTransId="{C7956F76-22AA-4DDE-A6F0-D5A97CAE27EF}" sibTransId="{D4F267B9-E957-4269-8F11-D91E70E4F3B1}"/>
    <dgm:cxn modelId="{FF349A72-92FC-4727-AB3E-88EA8AC8EE5B}" type="presOf" srcId="{801C1161-770F-4D64-9B48-2E4850C8D5A0}" destId="{85C2ECAD-B0B5-4476-BD93-0A1222DFA630}" srcOrd="0" destOrd="0" presId="urn:microsoft.com/office/officeart/2005/8/layout/list1"/>
    <dgm:cxn modelId="{C7EE799B-F7D3-4569-913B-DA0887979AC8}" type="presParOf" srcId="{4AC3735F-2E7C-4FA6-BA6B-71C8797EE5DF}" destId="{B4DEEB04-2F16-4E42-B40C-2197705E8E64}" srcOrd="0" destOrd="0" presId="urn:microsoft.com/office/officeart/2005/8/layout/list1"/>
    <dgm:cxn modelId="{A3467BEC-7A7A-4174-8E33-F63CCF1F7514}" type="presParOf" srcId="{B4DEEB04-2F16-4E42-B40C-2197705E8E64}" destId="{13940257-B75E-425A-8706-85D4059C11E1}" srcOrd="0" destOrd="0" presId="urn:microsoft.com/office/officeart/2005/8/layout/list1"/>
    <dgm:cxn modelId="{98F3D0A6-A695-4274-A4F6-A96A74DE169B}" type="presParOf" srcId="{B4DEEB04-2F16-4E42-B40C-2197705E8E64}" destId="{F56EE149-EAA2-42D5-936E-E876E826060E}" srcOrd="1" destOrd="0" presId="urn:microsoft.com/office/officeart/2005/8/layout/list1"/>
    <dgm:cxn modelId="{7EDEFC5F-8BE9-4578-B76F-73821C5B85EF}" type="presParOf" srcId="{4AC3735F-2E7C-4FA6-BA6B-71C8797EE5DF}" destId="{C5D2338F-BCA7-4130-9487-FF1160079621}" srcOrd="1" destOrd="0" presId="urn:microsoft.com/office/officeart/2005/8/layout/list1"/>
    <dgm:cxn modelId="{3DDF76B0-1005-4C6E-87DE-6F20F3678097}" type="presParOf" srcId="{4AC3735F-2E7C-4FA6-BA6B-71C8797EE5DF}" destId="{C3A6806B-0BA3-4FC3-81F3-B107FBD2F8EF}" srcOrd="2" destOrd="0" presId="urn:microsoft.com/office/officeart/2005/8/layout/list1"/>
    <dgm:cxn modelId="{B8D386BC-6AEE-49A4-A610-26317BB6B220}" type="presParOf" srcId="{4AC3735F-2E7C-4FA6-BA6B-71C8797EE5DF}" destId="{851351FB-D39D-4160-BAF3-DFB5E0BFAD93}" srcOrd="3" destOrd="0" presId="urn:microsoft.com/office/officeart/2005/8/layout/list1"/>
    <dgm:cxn modelId="{123B2F86-1FF4-49E4-A5AB-8A90EF36D29E}" type="presParOf" srcId="{4AC3735F-2E7C-4FA6-BA6B-71C8797EE5DF}" destId="{CEED78A9-0067-4351-B146-265065E5A8FE}" srcOrd="4" destOrd="0" presId="urn:microsoft.com/office/officeart/2005/8/layout/list1"/>
    <dgm:cxn modelId="{6A53FB51-F815-4B85-A962-694BFCA0FBCF}" type="presParOf" srcId="{CEED78A9-0067-4351-B146-265065E5A8FE}" destId="{13562C0E-DA5B-437E-9B68-A8A06FDEA6F0}" srcOrd="0" destOrd="0" presId="urn:microsoft.com/office/officeart/2005/8/layout/list1"/>
    <dgm:cxn modelId="{80500A3C-0A13-4EE7-B9E9-E02D43A0232E}" type="presParOf" srcId="{CEED78A9-0067-4351-B146-265065E5A8FE}" destId="{886D24EF-ABDC-48FB-9090-BE011863CA26}" srcOrd="1" destOrd="0" presId="urn:microsoft.com/office/officeart/2005/8/layout/list1"/>
    <dgm:cxn modelId="{9451F8D0-CEA2-447E-9F27-6D40F00349C0}" type="presParOf" srcId="{4AC3735F-2E7C-4FA6-BA6B-71C8797EE5DF}" destId="{C3D00A25-04C4-4A8B-BB77-7B6706C56981}" srcOrd="5" destOrd="0" presId="urn:microsoft.com/office/officeart/2005/8/layout/list1"/>
    <dgm:cxn modelId="{3E6F8539-7F4B-4202-A64A-2DB04F78410B}" type="presParOf" srcId="{4AC3735F-2E7C-4FA6-BA6B-71C8797EE5DF}" destId="{85C2ECAD-B0B5-4476-BD93-0A1222DFA630}" srcOrd="6" destOrd="0" presId="urn:microsoft.com/office/officeart/2005/8/layout/list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96434DDE-E919-4E18-BBB7-4897963D6DD3}" type="doc">
      <dgm:prSet loTypeId="urn:microsoft.com/office/officeart/2005/8/layout/list1" loCatId="list" qsTypeId="urn:microsoft.com/office/officeart/2005/8/quickstyle/simple1" qsCatId="simple" csTypeId="urn:microsoft.com/office/officeart/2005/8/colors/accent0_3" csCatId="mainScheme" phldr="1"/>
      <dgm:spPr/>
      <dgm:t>
        <a:bodyPr/>
        <a:lstStyle/>
        <a:p>
          <a:endParaRPr lang="en-US"/>
        </a:p>
      </dgm:t>
    </dgm:pt>
    <dgm:pt modelId="{498DEAB0-7DED-446B-A087-2E868A071D7C}">
      <dgm:prSet phldrT="[Text]"/>
      <dgm:spPr/>
      <dgm:t>
        <a:bodyPr/>
        <a:lstStyle/>
        <a:p>
          <a:r>
            <a:rPr lang="en-US" b="1" dirty="0" smtClean="0"/>
            <a:t>New local database runtime support in SQL Server Express</a:t>
          </a:r>
          <a:endParaRPr lang="en-US" b="1" dirty="0"/>
        </a:p>
      </dgm:t>
    </dgm:pt>
    <dgm:pt modelId="{426C190F-5F28-42FA-B605-DB9CFD840D0F}">
      <dgm:prSet phldrT="[Text]"/>
      <dgm:spPr/>
      <dgm:t>
        <a:bodyPr/>
        <a:lstStyle/>
        <a:p>
          <a:r>
            <a:rPr lang="en-US" b="1" dirty="0" err="1" smtClean="0"/>
            <a:t>AlwaysOn</a:t>
          </a:r>
          <a:r>
            <a:rPr lang="en-US" b="1" dirty="0" smtClean="0"/>
            <a:t>: readable secondaries (reporting, backups, etc.)</a:t>
          </a:r>
          <a:endParaRPr lang="en-US" b="1" dirty="0"/>
        </a:p>
      </dgm:t>
    </dgm:pt>
    <dgm:pt modelId="{16273A6D-0AC5-4E6C-A820-226B3EDE0CA2}">
      <dgm:prSet phldrT="[Text]"/>
      <dgm:spPr/>
      <dgm:t>
        <a:bodyPr/>
        <a:lstStyle/>
        <a:p>
          <a:r>
            <a:rPr lang="en-US" b="1" dirty="0" smtClean="0"/>
            <a:t>Resource Utilization</a:t>
          </a:r>
          <a:endParaRPr lang="en-US" b="1" dirty="0"/>
        </a:p>
      </dgm:t>
    </dgm:pt>
    <dgm:pt modelId="{3260D7BF-DCAE-4501-AF48-4C33BB977753}" type="sibTrans" cxnId="{8668033A-D516-4ED7-94C9-15CDF30C7056}">
      <dgm:prSet/>
      <dgm:spPr/>
      <dgm:t>
        <a:bodyPr/>
        <a:lstStyle/>
        <a:p>
          <a:endParaRPr lang="en-US" b="1"/>
        </a:p>
      </dgm:t>
    </dgm:pt>
    <dgm:pt modelId="{582966F0-43EB-402D-8F0B-6DA9CFB30CFB}" type="parTrans" cxnId="{8668033A-D516-4ED7-94C9-15CDF30C7056}">
      <dgm:prSet/>
      <dgm:spPr/>
      <dgm:t>
        <a:bodyPr/>
        <a:lstStyle/>
        <a:p>
          <a:endParaRPr lang="en-US" b="1"/>
        </a:p>
      </dgm:t>
    </dgm:pt>
    <dgm:pt modelId="{F92935A6-AA87-44BB-9149-0054B3DC8F77}" type="sibTrans" cxnId="{D519DB94-9B0F-4C6E-AF50-A6CFF02E57D8}">
      <dgm:prSet/>
      <dgm:spPr/>
      <dgm:t>
        <a:bodyPr/>
        <a:lstStyle/>
        <a:p>
          <a:endParaRPr lang="en-US" b="1"/>
        </a:p>
      </dgm:t>
    </dgm:pt>
    <dgm:pt modelId="{A029628D-6CC5-4F37-AD74-2A3C76547E43}" type="parTrans" cxnId="{D519DB94-9B0F-4C6E-AF50-A6CFF02E57D8}">
      <dgm:prSet/>
      <dgm:spPr/>
      <dgm:t>
        <a:bodyPr/>
        <a:lstStyle/>
        <a:p>
          <a:endParaRPr lang="en-US" b="1"/>
        </a:p>
      </dgm:t>
    </dgm:pt>
    <dgm:pt modelId="{8D6B3989-71CB-4DDD-A4E7-1D325D6972DC}" type="sibTrans" cxnId="{8D39F2B3-6247-4E55-AC31-4B1A5804F079}">
      <dgm:prSet/>
      <dgm:spPr/>
      <dgm:t>
        <a:bodyPr/>
        <a:lstStyle/>
        <a:p>
          <a:endParaRPr lang="en-US" b="1"/>
        </a:p>
      </dgm:t>
    </dgm:pt>
    <dgm:pt modelId="{AD5C2A6A-8629-433B-868A-E12EE434698D}" type="parTrans" cxnId="{8D39F2B3-6247-4E55-AC31-4B1A5804F079}">
      <dgm:prSet/>
      <dgm:spPr/>
      <dgm:t>
        <a:bodyPr/>
        <a:lstStyle/>
        <a:p>
          <a:endParaRPr lang="en-US" b="1"/>
        </a:p>
      </dgm:t>
    </dgm:pt>
    <dgm:pt modelId="{A57CF788-543E-4980-B329-FFB91E31E6A0}">
      <dgm:prSet phldrT="[Text]"/>
      <dgm:spPr/>
      <dgm:t>
        <a:bodyPr/>
        <a:lstStyle/>
        <a:p>
          <a:r>
            <a:rPr lang="en-US" b="1" dirty="0" smtClean="0"/>
            <a:t>Support for multi-site failover clusters</a:t>
          </a:r>
          <a:endParaRPr lang="en-US" b="1" dirty="0"/>
        </a:p>
      </dgm:t>
    </dgm:pt>
    <dgm:pt modelId="{B69989D4-9515-4436-AB76-9E0BEADB2D5B}">
      <dgm:prSet phldrT="[Text]"/>
      <dgm:spPr/>
      <dgm:t>
        <a:bodyPr/>
        <a:lstStyle/>
        <a:p>
          <a:r>
            <a:rPr lang="en-US" b="1" dirty="0" smtClean="0"/>
            <a:t>High Availability</a:t>
          </a:r>
          <a:endParaRPr lang="en-US" b="1" dirty="0"/>
        </a:p>
      </dgm:t>
    </dgm:pt>
    <dgm:pt modelId="{233FB498-8848-43A9-9552-67C57ABDA55A}" type="sibTrans" cxnId="{97E8F2D4-829A-4A84-9D1E-CE6670233AAD}">
      <dgm:prSet/>
      <dgm:spPr/>
      <dgm:t>
        <a:bodyPr/>
        <a:lstStyle/>
        <a:p>
          <a:endParaRPr lang="en-US" b="1"/>
        </a:p>
      </dgm:t>
    </dgm:pt>
    <dgm:pt modelId="{7CBC1055-7254-4252-8C58-64A8FAE66DEF}" type="parTrans" cxnId="{97E8F2D4-829A-4A84-9D1E-CE6670233AAD}">
      <dgm:prSet/>
      <dgm:spPr/>
      <dgm:t>
        <a:bodyPr/>
        <a:lstStyle/>
        <a:p>
          <a:endParaRPr lang="en-US" b="1"/>
        </a:p>
      </dgm:t>
    </dgm:pt>
    <dgm:pt modelId="{A7B73A44-9483-4B5B-84FB-049F7EA13277}" type="sibTrans" cxnId="{C784E044-39F4-4EEA-9F8B-F01333FE07D6}">
      <dgm:prSet/>
      <dgm:spPr/>
      <dgm:t>
        <a:bodyPr/>
        <a:lstStyle/>
        <a:p>
          <a:endParaRPr lang="en-US" b="1"/>
        </a:p>
      </dgm:t>
    </dgm:pt>
    <dgm:pt modelId="{1CC99DB3-1971-472C-8813-C287D8B62119}" type="parTrans" cxnId="{C784E044-39F4-4EEA-9F8B-F01333FE07D6}">
      <dgm:prSet/>
      <dgm:spPr/>
      <dgm:t>
        <a:bodyPr/>
        <a:lstStyle/>
        <a:p>
          <a:endParaRPr lang="en-US" b="1"/>
        </a:p>
      </dgm:t>
    </dgm:pt>
    <dgm:pt modelId="{B6773D67-171F-4D72-9B37-4A3168E518F0}">
      <dgm:prSet phldrT="[Text]"/>
      <dgm:spPr/>
      <dgm:t>
        <a:bodyPr/>
        <a:lstStyle/>
        <a:p>
          <a:r>
            <a:rPr lang="en-US" b="1" dirty="0" smtClean="0"/>
            <a:t>DAC support for permissions and role membership</a:t>
          </a:r>
          <a:endParaRPr lang="en-US" b="1" dirty="0"/>
        </a:p>
      </dgm:t>
    </dgm:pt>
    <dgm:pt modelId="{5EB7FEC3-C5F9-4F04-B794-CBA097731457}">
      <dgm:prSet phldrT="[Text]"/>
      <dgm:spPr/>
      <dgm:t>
        <a:bodyPr/>
        <a:lstStyle/>
        <a:p>
          <a:r>
            <a:rPr lang="en-US" b="1" dirty="0" smtClean="0"/>
            <a:t>Security</a:t>
          </a:r>
          <a:endParaRPr lang="en-US" b="1" dirty="0"/>
        </a:p>
      </dgm:t>
    </dgm:pt>
    <dgm:pt modelId="{BBEE53D4-A2A9-4098-828D-F1617D66C295}" type="sibTrans" cxnId="{0AEF5FE1-5D62-4EB9-A237-98320CA7FD54}">
      <dgm:prSet/>
      <dgm:spPr/>
      <dgm:t>
        <a:bodyPr/>
        <a:lstStyle/>
        <a:p>
          <a:endParaRPr lang="en-US" b="1"/>
        </a:p>
      </dgm:t>
    </dgm:pt>
    <dgm:pt modelId="{3DC4E26B-DEAF-41DB-9BA8-202A1039676A}" type="parTrans" cxnId="{0AEF5FE1-5D62-4EB9-A237-98320CA7FD54}">
      <dgm:prSet/>
      <dgm:spPr/>
      <dgm:t>
        <a:bodyPr/>
        <a:lstStyle/>
        <a:p>
          <a:endParaRPr lang="en-US" b="1"/>
        </a:p>
      </dgm:t>
    </dgm:pt>
    <dgm:pt modelId="{FE35C59A-89AE-4107-9B70-59A436A6B96E}" type="sibTrans" cxnId="{8AFCCF3B-641A-48B0-9D98-35608924C3EB}">
      <dgm:prSet/>
      <dgm:spPr/>
      <dgm:t>
        <a:bodyPr/>
        <a:lstStyle/>
        <a:p>
          <a:endParaRPr lang="en-US" b="1"/>
        </a:p>
      </dgm:t>
    </dgm:pt>
    <dgm:pt modelId="{37286E69-0F18-4961-8B93-31E5D9EE4378}" type="parTrans" cxnId="{8AFCCF3B-641A-48B0-9D98-35608924C3EB}">
      <dgm:prSet/>
      <dgm:spPr/>
      <dgm:t>
        <a:bodyPr/>
        <a:lstStyle/>
        <a:p>
          <a:endParaRPr lang="en-US" b="1"/>
        </a:p>
      </dgm:t>
    </dgm:pt>
    <dgm:pt modelId="{19482EBF-474E-4E63-BF29-FE6911C29F88}">
      <dgm:prSet phldrT="[Text]"/>
      <dgm:spPr/>
      <dgm:t>
        <a:bodyPr/>
        <a:lstStyle/>
        <a:p>
          <a:r>
            <a:rPr lang="en-US" b="1" dirty="0" smtClean="0"/>
            <a:t>Improved database server roles support customization</a:t>
          </a:r>
          <a:endParaRPr lang="en-US" b="1" dirty="0"/>
        </a:p>
      </dgm:t>
    </dgm:pt>
    <dgm:pt modelId="{5C297DE2-67F6-46B4-B980-A3AABDE33F62}" type="parTrans" cxnId="{7A21B3B1-3630-4AFD-B4DA-29723263BDE9}">
      <dgm:prSet/>
      <dgm:spPr/>
      <dgm:t>
        <a:bodyPr/>
        <a:lstStyle/>
        <a:p>
          <a:endParaRPr lang="en-US" b="1"/>
        </a:p>
      </dgm:t>
    </dgm:pt>
    <dgm:pt modelId="{582589D2-68C6-48F1-B0C5-DC611327720F}" type="sibTrans" cxnId="{7A21B3B1-3630-4AFD-B4DA-29723263BDE9}">
      <dgm:prSet/>
      <dgm:spPr/>
      <dgm:t>
        <a:bodyPr/>
        <a:lstStyle/>
        <a:p>
          <a:endParaRPr lang="en-US" b="1"/>
        </a:p>
      </dgm:t>
    </dgm:pt>
    <dgm:pt modelId="{F43EAF53-7346-4601-8B5E-808639564EE6}">
      <dgm:prSet/>
      <dgm:spPr/>
      <dgm:t>
        <a:bodyPr/>
        <a:lstStyle/>
        <a:p>
          <a:r>
            <a:rPr lang="en-US" b="1" dirty="0" smtClean="0"/>
            <a:t>Improved database default schema support for groups</a:t>
          </a:r>
          <a:endParaRPr lang="en-US" b="1" dirty="0"/>
        </a:p>
      </dgm:t>
    </dgm:pt>
    <dgm:pt modelId="{D2095ED0-E9DD-493F-9385-4A3B34EFA85B}" type="parTrans" cxnId="{42767A4A-7BC4-4B30-847E-C9C3DB0DE76D}">
      <dgm:prSet/>
      <dgm:spPr/>
      <dgm:t>
        <a:bodyPr/>
        <a:lstStyle/>
        <a:p>
          <a:endParaRPr lang="en-US" b="1"/>
        </a:p>
      </dgm:t>
    </dgm:pt>
    <dgm:pt modelId="{3AD6E2A4-0D1B-4C82-9077-6C32FAA09670}" type="sibTrans" cxnId="{42767A4A-7BC4-4B30-847E-C9C3DB0DE76D}">
      <dgm:prSet/>
      <dgm:spPr/>
      <dgm:t>
        <a:bodyPr/>
        <a:lstStyle/>
        <a:p>
          <a:endParaRPr lang="en-US" b="1"/>
        </a:p>
      </dgm:t>
    </dgm:pt>
    <dgm:pt modelId="{944EE57F-02FE-4A89-9E56-DAD653D6E6C4}">
      <dgm:prSet/>
      <dgm:spPr/>
      <dgm:t>
        <a:bodyPr/>
        <a:lstStyle/>
        <a:p>
          <a:r>
            <a:rPr lang="en-US" b="1" dirty="0" smtClean="0"/>
            <a:t>New role-based security model</a:t>
          </a:r>
          <a:endParaRPr lang="en-US" b="1" dirty="0"/>
        </a:p>
      </dgm:t>
    </dgm:pt>
    <dgm:pt modelId="{B972FC37-1002-4D21-A03A-BEFA03E64738}" type="parTrans" cxnId="{EC883C25-91DE-4921-ACA1-081B358A4B42}">
      <dgm:prSet/>
      <dgm:spPr/>
      <dgm:t>
        <a:bodyPr/>
        <a:lstStyle/>
        <a:p>
          <a:endParaRPr lang="en-US" b="1"/>
        </a:p>
      </dgm:t>
    </dgm:pt>
    <dgm:pt modelId="{CB433658-103A-4AC8-ADDE-C129B63AB3FC}" type="sibTrans" cxnId="{EC883C25-91DE-4921-ACA1-081B358A4B42}">
      <dgm:prSet/>
      <dgm:spPr/>
      <dgm:t>
        <a:bodyPr/>
        <a:lstStyle/>
        <a:p>
          <a:endParaRPr lang="en-US" b="1"/>
        </a:p>
      </dgm:t>
    </dgm:pt>
    <dgm:pt modelId="{58B685AA-BFC4-4620-9CDE-B953738992A5}">
      <dgm:prSet phldrT="[Text]"/>
      <dgm:spPr/>
      <dgm:t>
        <a:bodyPr/>
        <a:lstStyle/>
        <a:p>
          <a:r>
            <a:rPr lang="en-US" b="1" dirty="0" smtClean="0"/>
            <a:t>Database Engine</a:t>
          </a:r>
          <a:endParaRPr lang="en-US" b="1" dirty="0"/>
        </a:p>
      </dgm:t>
    </dgm:pt>
    <dgm:pt modelId="{1681DD23-9AB5-434F-BD2D-91FD11C0035F}" type="parTrans" cxnId="{795E4471-EF3C-44BF-91FC-57684F222B0F}">
      <dgm:prSet/>
      <dgm:spPr/>
      <dgm:t>
        <a:bodyPr/>
        <a:lstStyle/>
        <a:p>
          <a:endParaRPr lang="en-US" b="1"/>
        </a:p>
      </dgm:t>
    </dgm:pt>
    <dgm:pt modelId="{B387753A-7B01-456E-9EE6-B119E09E5839}" type="sibTrans" cxnId="{795E4471-EF3C-44BF-91FC-57684F222B0F}">
      <dgm:prSet/>
      <dgm:spPr/>
      <dgm:t>
        <a:bodyPr/>
        <a:lstStyle/>
        <a:p>
          <a:endParaRPr lang="en-US" b="1"/>
        </a:p>
      </dgm:t>
    </dgm:pt>
    <dgm:pt modelId="{0BB4C5F8-2B9F-472C-AF3B-BE42E1417EE2}">
      <dgm:prSet/>
      <dgm:spPr/>
      <dgm:t>
        <a:bodyPr/>
        <a:lstStyle/>
        <a:p>
          <a:r>
            <a:rPr lang="en-US" b="1" dirty="0" err="1" smtClean="0"/>
            <a:t>VertiPaq</a:t>
          </a:r>
          <a:r>
            <a:rPr lang="en-US" b="1" dirty="0" smtClean="0"/>
            <a:t> Engine (Analysis Services / </a:t>
          </a:r>
          <a:r>
            <a:rPr lang="en-US" b="1" dirty="0" err="1" smtClean="0"/>
            <a:t>PowerPivot</a:t>
          </a:r>
          <a:r>
            <a:rPr lang="en-US" b="1" dirty="0" smtClean="0"/>
            <a:t>)</a:t>
          </a:r>
          <a:endParaRPr lang="en-US" b="1" dirty="0"/>
        </a:p>
      </dgm:t>
    </dgm:pt>
    <dgm:pt modelId="{F15EA873-C140-487A-BBCC-4A08DE06C61C}" type="parTrans" cxnId="{322AEB11-E960-42CF-AB60-EEAD7BB03388}">
      <dgm:prSet/>
      <dgm:spPr/>
      <dgm:t>
        <a:bodyPr/>
        <a:lstStyle/>
        <a:p>
          <a:endParaRPr lang="en-US" b="1"/>
        </a:p>
      </dgm:t>
    </dgm:pt>
    <dgm:pt modelId="{A6896E5C-E2D2-476D-8663-8EE67A53BB05}" type="sibTrans" cxnId="{322AEB11-E960-42CF-AB60-EEAD7BB03388}">
      <dgm:prSet/>
      <dgm:spPr/>
      <dgm:t>
        <a:bodyPr/>
        <a:lstStyle/>
        <a:p>
          <a:endParaRPr lang="en-US" b="1"/>
        </a:p>
      </dgm:t>
    </dgm:pt>
    <dgm:pt modelId="{41CC5E97-EA68-481C-91D7-A5EA4789CF12}">
      <dgm:prSet phldrT="[Text]"/>
      <dgm:spPr/>
      <dgm:t>
        <a:bodyPr/>
        <a:lstStyle/>
        <a:p>
          <a:r>
            <a:rPr lang="en-US" b="1" dirty="0" smtClean="0"/>
            <a:t>Database Engine</a:t>
          </a:r>
          <a:endParaRPr lang="en-US" b="1" dirty="0"/>
        </a:p>
      </dgm:t>
    </dgm:pt>
    <dgm:pt modelId="{F8495299-9C8A-46CF-A269-E6BA1FBB6538}" type="parTrans" cxnId="{0E4E5553-E957-4E40-87EF-A8D6CC059415}">
      <dgm:prSet/>
      <dgm:spPr/>
      <dgm:t>
        <a:bodyPr/>
        <a:lstStyle/>
        <a:p>
          <a:endParaRPr lang="en-US" b="1"/>
        </a:p>
      </dgm:t>
    </dgm:pt>
    <dgm:pt modelId="{74CA84CB-5339-4DD4-8263-8A64DC18430A}" type="sibTrans" cxnId="{0E4E5553-E957-4E40-87EF-A8D6CC059415}">
      <dgm:prSet/>
      <dgm:spPr/>
      <dgm:t>
        <a:bodyPr/>
        <a:lstStyle/>
        <a:p>
          <a:endParaRPr lang="en-US" b="1"/>
        </a:p>
      </dgm:t>
    </dgm:pt>
    <dgm:pt modelId="{FF5738BD-8664-4FB8-98AD-BD242E56B512}">
      <dgm:prSet phldrT="[Text]"/>
      <dgm:spPr/>
      <dgm:t>
        <a:bodyPr/>
        <a:lstStyle/>
        <a:p>
          <a:r>
            <a:rPr lang="en-US" b="1" dirty="0" smtClean="0"/>
            <a:t>Support for FILESTREAM</a:t>
          </a:r>
          <a:endParaRPr lang="en-US" b="1" dirty="0"/>
        </a:p>
      </dgm:t>
    </dgm:pt>
    <dgm:pt modelId="{585E3A98-C3C1-4025-B65C-0775C6EA97AE}" type="parTrans" cxnId="{51FC7C5E-87CF-4A54-B113-33408B2C875E}">
      <dgm:prSet/>
      <dgm:spPr/>
      <dgm:t>
        <a:bodyPr/>
        <a:lstStyle/>
        <a:p>
          <a:endParaRPr lang="en-US" b="1"/>
        </a:p>
      </dgm:t>
    </dgm:pt>
    <dgm:pt modelId="{2873E1CA-8303-4944-945B-44AEF4FD13C1}" type="sibTrans" cxnId="{51FC7C5E-87CF-4A54-B113-33408B2C875E}">
      <dgm:prSet/>
      <dgm:spPr/>
      <dgm:t>
        <a:bodyPr/>
        <a:lstStyle/>
        <a:p>
          <a:endParaRPr lang="en-US" b="1"/>
        </a:p>
      </dgm:t>
    </dgm:pt>
    <dgm:pt modelId="{9FC96EBD-834E-4EAA-AA66-979C14188FE5}">
      <dgm:prSet phldrT="[Text]"/>
      <dgm:spPr/>
      <dgm:t>
        <a:bodyPr/>
        <a:lstStyle/>
        <a:p>
          <a:r>
            <a:rPr lang="en-US" b="1" dirty="0" smtClean="0"/>
            <a:t>New contained database support eliminates server login dependencies</a:t>
          </a:r>
          <a:endParaRPr lang="en-US" b="1" dirty="0"/>
        </a:p>
      </dgm:t>
    </dgm:pt>
    <dgm:pt modelId="{953BE9D1-E6DC-445A-8C4D-633642D87C98}" type="parTrans" cxnId="{C67593B4-C564-40BF-99D3-AA6409EC630D}">
      <dgm:prSet/>
      <dgm:spPr/>
      <dgm:t>
        <a:bodyPr/>
        <a:lstStyle/>
        <a:p>
          <a:endParaRPr lang="en-US" b="1"/>
        </a:p>
      </dgm:t>
    </dgm:pt>
    <dgm:pt modelId="{4C38FA3E-2C29-468B-B01D-D708696F60D3}" type="sibTrans" cxnId="{C67593B4-C564-40BF-99D3-AA6409EC630D}">
      <dgm:prSet/>
      <dgm:spPr/>
      <dgm:t>
        <a:bodyPr/>
        <a:lstStyle/>
        <a:p>
          <a:endParaRPr lang="en-US" b="1"/>
        </a:p>
      </dgm:t>
    </dgm:pt>
    <dgm:pt modelId="{65A302EE-A571-4206-855F-DD4F762FF9D5}">
      <dgm:prSet phldrT="[Text]"/>
      <dgm:spPr/>
      <dgm:t>
        <a:bodyPr/>
        <a:lstStyle/>
        <a:p>
          <a:r>
            <a:rPr lang="en-US" b="1" dirty="0" smtClean="0"/>
            <a:t>Improved online operations</a:t>
          </a:r>
          <a:endParaRPr lang="en-US" b="1" dirty="0"/>
        </a:p>
      </dgm:t>
    </dgm:pt>
    <dgm:pt modelId="{D1036C80-E3DD-43C3-9257-39FB82026768}" type="parTrans" cxnId="{9B1BE3C2-D48E-42C7-ABCA-072C7C7BEECB}">
      <dgm:prSet/>
      <dgm:spPr/>
      <dgm:t>
        <a:bodyPr/>
        <a:lstStyle/>
        <a:p>
          <a:endParaRPr lang="en-US" b="1"/>
        </a:p>
      </dgm:t>
    </dgm:pt>
    <dgm:pt modelId="{73F7FB74-855A-4150-959C-8F871F449697}" type="sibTrans" cxnId="{9B1BE3C2-D48E-42C7-ABCA-072C7C7BEECB}">
      <dgm:prSet/>
      <dgm:spPr/>
      <dgm:t>
        <a:bodyPr/>
        <a:lstStyle/>
        <a:p>
          <a:endParaRPr lang="en-US" b="1"/>
        </a:p>
      </dgm:t>
    </dgm:pt>
    <dgm:pt modelId="{A30652AD-DC20-4628-ABF8-E2A746313407}">
      <dgm:prSet phldrT="[Text]"/>
      <dgm:spPr/>
      <dgm:t>
        <a:bodyPr/>
        <a:lstStyle/>
        <a:p>
          <a:r>
            <a:rPr lang="en-US" b="1" dirty="0" smtClean="0"/>
            <a:t>Integrated solution across shared and non-shared storage</a:t>
          </a:r>
          <a:endParaRPr lang="en-US" b="1" dirty="0"/>
        </a:p>
      </dgm:t>
    </dgm:pt>
    <dgm:pt modelId="{AE8770C4-4F9E-45B9-9311-6ABA0F05D297}" type="parTrans" cxnId="{DF22D507-BB1D-4250-9DB9-8926E8BA2283}">
      <dgm:prSet/>
      <dgm:spPr/>
      <dgm:t>
        <a:bodyPr/>
        <a:lstStyle/>
        <a:p>
          <a:endParaRPr lang="en-US" b="1"/>
        </a:p>
      </dgm:t>
    </dgm:pt>
    <dgm:pt modelId="{D49D0CF8-EF30-4B35-8E9F-E1BE3621C513}" type="sibTrans" cxnId="{DF22D507-BB1D-4250-9DB9-8926E8BA2283}">
      <dgm:prSet/>
      <dgm:spPr/>
      <dgm:t>
        <a:bodyPr/>
        <a:lstStyle/>
        <a:p>
          <a:endParaRPr lang="en-US" b="1"/>
        </a:p>
      </dgm:t>
    </dgm:pt>
    <dgm:pt modelId="{902F4BF6-8046-4B74-B73D-F8DFD1F6F64F}">
      <dgm:prSet phldrT="[Text]"/>
      <dgm:spPr/>
      <dgm:t>
        <a:bodyPr/>
        <a:lstStyle/>
        <a:p>
          <a:r>
            <a:rPr lang="en-US" b="1" dirty="0" smtClean="0"/>
            <a:t>Support for multiple secondaries</a:t>
          </a:r>
          <a:endParaRPr lang="en-US" b="1" dirty="0"/>
        </a:p>
      </dgm:t>
    </dgm:pt>
    <dgm:pt modelId="{DCE89450-3A76-4C78-8417-45761A111C0E}" type="parTrans" cxnId="{0AE10DC5-10D9-4443-869D-C2FB0A7A7A70}">
      <dgm:prSet/>
      <dgm:spPr/>
      <dgm:t>
        <a:bodyPr/>
        <a:lstStyle/>
        <a:p>
          <a:endParaRPr lang="en-US" b="1"/>
        </a:p>
      </dgm:t>
    </dgm:pt>
    <dgm:pt modelId="{E2269558-58FD-4B41-9AE8-A8943FCD4A7C}" type="sibTrans" cxnId="{0AE10DC5-10D9-4443-869D-C2FB0A7A7A70}">
      <dgm:prSet/>
      <dgm:spPr/>
      <dgm:t>
        <a:bodyPr/>
        <a:lstStyle/>
        <a:p>
          <a:endParaRPr lang="en-US" b="1"/>
        </a:p>
      </dgm:t>
    </dgm:pt>
    <dgm:pt modelId="{C1D939DD-A6B0-4C46-B1AC-7BA1BF539C9D}">
      <dgm:prSet phldrT="[Text]"/>
      <dgm:spPr/>
      <dgm:t>
        <a:bodyPr/>
        <a:lstStyle/>
        <a:p>
          <a:r>
            <a:rPr lang="en-US" b="1" dirty="0" smtClean="0"/>
            <a:t>Database Engine (</a:t>
          </a:r>
          <a:r>
            <a:rPr lang="en-US" b="1" dirty="0" err="1" smtClean="0"/>
            <a:t>AlwaysOn</a:t>
          </a:r>
          <a:r>
            <a:rPr lang="en-US" b="1" dirty="0" smtClean="0"/>
            <a:t>)</a:t>
          </a:r>
          <a:endParaRPr lang="en-US" b="1" dirty="0"/>
        </a:p>
      </dgm:t>
    </dgm:pt>
    <dgm:pt modelId="{AA24DBB0-02ED-4310-9FA4-F47E04B90149}" type="parTrans" cxnId="{620B52A3-91D3-4B51-8E2B-2D1584D2F4A0}">
      <dgm:prSet/>
      <dgm:spPr/>
      <dgm:t>
        <a:bodyPr/>
        <a:lstStyle/>
        <a:p>
          <a:endParaRPr lang="en-US" b="1"/>
        </a:p>
      </dgm:t>
    </dgm:pt>
    <dgm:pt modelId="{B4DBEB58-FBB3-4679-9FA0-45A61A8B51C0}" type="sibTrans" cxnId="{620B52A3-91D3-4B51-8E2B-2D1584D2F4A0}">
      <dgm:prSet/>
      <dgm:spPr/>
      <dgm:t>
        <a:bodyPr/>
        <a:lstStyle/>
        <a:p>
          <a:endParaRPr lang="en-US" b="1"/>
        </a:p>
      </dgm:t>
    </dgm:pt>
    <dgm:pt modelId="{53556D15-9CD6-4CCD-B1C1-FEDD31F2CB0B}">
      <dgm:prSet phldrT="[Text]"/>
      <dgm:spPr/>
      <dgm:t>
        <a:bodyPr/>
        <a:lstStyle/>
        <a:p>
          <a:r>
            <a:rPr lang="en-US" b="1" dirty="0" err="1" smtClean="0"/>
            <a:t>StreamInsight</a:t>
          </a:r>
          <a:r>
            <a:rPr lang="en-US" b="1" dirty="0" smtClean="0"/>
            <a:t>: New checkpoint support</a:t>
          </a:r>
          <a:endParaRPr lang="en-US" b="1" dirty="0"/>
        </a:p>
      </dgm:t>
    </dgm:pt>
    <dgm:pt modelId="{A9B82E0E-5408-4781-AA87-C43AAF39361A}" type="parTrans" cxnId="{62BD975C-568F-43AD-B94A-A0A80F39291A}">
      <dgm:prSet/>
      <dgm:spPr/>
      <dgm:t>
        <a:bodyPr/>
        <a:lstStyle/>
        <a:p>
          <a:endParaRPr lang="en-US" b="1"/>
        </a:p>
      </dgm:t>
    </dgm:pt>
    <dgm:pt modelId="{D71E22AF-6B73-4AE2-9D14-B406C8188372}" type="sibTrans" cxnId="{62BD975C-568F-43AD-B94A-A0A80F39291A}">
      <dgm:prSet/>
      <dgm:spPr/>
      <dgm:t>
        <a:bodyPr/>
        <a:lstStyle/>
        <a:p>
          <a:endParaRPr lang="en-US" b="1"/>
        </a:p>
      </dgm:t>
    </dgm:pt>
    <dgm:pt modelId="{4AC3735F-2E7C-4FA6-BA6B-71C8797EE5DF}" type="pres">
      <dgm:prSet presAssocID="{96434DDE-E919-4E18-BBB7-4897963D6DD3}" presName="linear" presStyleCnt="0">
        <dgm:presLayoutVars>
          <dgm:dir/>
          <dgm:animLvl val="lvl"/>
          <dgm:resizeHandles val="exact"/>
        </dgm:presLayoutVars>
      </dgm:prSet>
      <dgm:spPr/>
      <dgm:t>
        <a:bodyPr/>
        <a:lstStyle/>
        <a:p>
          <a:endParaRPr lang="en-US"/>
        </a:p>
      </dgm:t>
    </dgm:pt>
    <dgm:pt modelId="{FA99177B-F288-4DE5-9725-0609C78FD52D}" type="pres">
      <dgm:prSet presAssocID="{5EB7FEC3-C5F9-4F04-B794-CBA097731457}" presName="parentLin" presStyleCnt="0"/>
      <dgm:spPr/>
      <dgm:t>
        <a:bodyPr/>
        <a:lstStyle/>
        <a:p>
          <a:endParaRPr lang="en-US"/>
        </a:p>
      </dgm:t>
    </dgm:pt>
    <dgm:pt modelId="{8E8B333A-5627-45D9-871F-C29A418C087E}" type="pres">
      <dgm:prSet presAssocID="{5EB7FEC3-C5F9-4F04-B794-CBA097731457}" presName="parentLeftMargin" presStyleLbl="node1" presStyleIdx="0" presStyleCnt="3"/>
      <dgm:spPr/>
      <dgm:t>
        <a:bodyPr/>
        <a:lstStyle/>
        <a:p>
          <a:endParaRPr lang="en-US"/>
        </a:p>
      </dgm:t>
    </dgm:pt>
    <dgm:pt modelId="{67B23581-90C6-48CA-B695-337346C578D0}" type="pres">
      <dgm:prSet presAssocID="{5EB7FEC3-C5F9-4F04-B794-CBA097731457}" presName="parentText" presStyleLbl="node1" presStyleIdx="0" presStyleCnt="3">
        <dgm:presLayoutVars>
          <dgm:chMax val="0"/>
          <dgm:bulletEnabled val="1"/>
        </dgm:presLayoutVars>
      </dgm:prSet>
      <dgm:spPr/>
      <dgm:t>
        <a:bodyPr/>
        <a:lstStyle/>
        <a:p>
          <a:endParaRPr lang="en-US"/>
        </a:p>
      </dgm:t>
    </dgm:pt>
    <dgm:pt modelId="{AA109B12-F81B-4767-8C92-AC165BB5EEEB}" type="pres">
      <dgm:prSet presAssocID="{5EB7FEC3-C5F9-4F04-B794-CBA097731457}" presName="negativeSpace" presStyleCnt="0"/>
      <dgm:spPr/>
      <dgm:t>
        <a:bodyPr/>
        <a:lstStyle/>
        <a:p>
          <a:endParaRPr lang="en-US"/>
        </a:p>
      </dgm:t>
    </dgm:pt>
    <dgm:pt modelId="{3BE9CDD0-B010-45A0-9DD6-2C7031792FEE}" type="pres">
      <dgm:prSet presAssocID="{5EB7FEC3-C5F9-4F04-B794-CBA097731457}" presName="childText" presStyleLbl="conFgAcc1" presStyleIdx="0" presStyleCnt="3">
        <dgm:presLayoutVars>
          <dgm:bulletEnabled val="1"/>
        </dgm:presLayoutVars>
      </dgm:prSet>
      <dgm:spPr/>
      <dgm:t>
        <a:bodyPr/>
        <a:lstStyle/>
        <a:p>
          <a:endParaRPr lang="en-US"/>
        </a:p>
      </dgm:t>
    </dgm:pt>
    <dgm:pt modelId="{7648AA91-5FAC-45F9-9D5D-CFBFA1EFF2C3}" type="pres">
      <dgm:prSet presAssocID="{BBEE53D4-A2A9-4098-828D-F1617D66C295}" presName="spaceBetweenRectangles" presStyleCnt="0"/>
      <dgm:spPr/>
      <dgm:t>
        <a:bodyPr/>
        <a:lstStyle/>
        <a:p>
          <a:endParaRPr lang="en-US"/>
        </a:p>
      </dgm:t>
    </dgm:pt>
    <dgm:pt modelId="{3658B929-1AF4-406A-B9B5-65697A0BCE4A}" type="pres">
      <dgm:prSet presAssocID="{B69989D4-9515-4436-AB76-9E0BEADB2D5B}" presName="parentLin" presStyleCnt="0"/>
      <dgm:spPr/>
      <dgm:t>
        <a:bodyPr/>
        <a:lstStyle/>
        <a:p>
          <a:endParaRPr lang="en-US"/>
        </a:p>
      </dgm:t>
    </dgm:pt>
    <dgm:pt modelId="{40D3CF62-D9AF-47AE-A1A8-71FB864A384C}" type="pres">
      <dgm:prSet presAssocID="{B69989D4-9515-4436-AB76-9E0BEADB2D5B}" presName="parentLeftMargin" presStyleLbl="node1" presStyleIdx="0" presStyleCnt="3"/>
      <dgm:spPr/>
      <dgm:t>
        <a:bodyPr/>
        <a:lstStyle/>
        <a:p>
          <a:endParaRPr lang="en-US"/>
        </a:p>
      </dgm:t>
    </dgm:pt>
    <dgm:pt modelId="{31669A0B-6C25-4D42-B5C6-9093E4900F78}" type="pres">
      <dgm:prSet presAssocID="{B69989D4-9515-4436-AB76-9E0BEADB2D5B}" presName="parentText" presStyleLbl="node1" presStyleIdx="1" presStyleCnt="3">
        <dgm:presLayoutVars>
          <dgm:chMax val="0"/>
          <dgm:bulletEnabled val="1"/>
        </dgm:presLayoutVars>
      </dgm:prSet>
      <dgm:spPr/>
      <dgm:t>
        <a:bodyPr/>
        <a:lstStyle/>
        <a:p>
          <a:endParaRPr lang="en-US"/>
        </a:p>
      </dgm:t>
    </dgm:pt>
    <dgm:pt modelId="{5772F08F-3A71-4500-A298-6D0D0F6C610B}" type="pres">
      <dgm:prSet presAssocID="{B69989D4-9515-4436-AB76-9E0BEADB2D5B}" presName="negativeSpace" presStyleCnt="0"/>
      <dgm:spPr/>
      <dgm:t>
        <a:bodyPr/>
        <a:lstStyle/>
        <a:p>
          <a:endParaRPr lang="en-US"/>
        </a:p>
      </dgm:t>
    </dgm:pt>
    <dgm:pt modelId="{BEC3A726-EF19-4D35-9854-A6E37A7AECEF}" type="pres">
      <dgm:prSet presAssocID="{B69989D4-9515-4436-AB76-9E0BEADB2D5B}" presName="childText" presStyleLbl="conFgAcc1" presStyleIdx="1" presStyleCnt="3">
        <dgm:presLayoutVars>
          <dgm:bulletEnabled val="1"/>
        </dgm:presLayoutVars>
      </dgm:prSet>
      <dgm:spPr/>
      <dgm:t>
        <a:bodyPr/>
        <a:lstStyle/>
        <a:p>
          <a:endParaRPr lang="en-US"/>
        </a:p>
      </dgm:t>
    </dgm:pt>
    <dgm:pt modelId="{9F8DA59A-2205-44EE-B44A-CACEB4498F77}" type="pres">
      <dgm:prSet presAssocID="{233FB498-8848-43A9-9552-67C57ABDA55A}" presName="spaceBetweenRectangles" presStyleCnt="0"/>
      <dgm:spPr/>
      <dgm:t>
        <a:bodyPr/>
        <a:lstStyle/>
        <a:p>
          <a:endParaRPr lang="en-US"/>
        </a:p>
      </dgm:t>
    </dgm:pt>
    <dgm:pt modelId="{C5284C96-19FD-47F9-8B24-9DCC60581EC9}" type="pres">
      <dgm:prSet presAssocID="{16273A6D-0AC5-4E6C-A820-226B3EDE0CA2}" presName="parentLin" presStyleCnt="0"/>
      <dgm:spPr/>
      <dgm:t>
        <a:bodyPr/>
        <a:lstStyle/>
        <a:p>
          <a:endParaRPr lang="en-US"/>
        </a:p>
      </dgm:t>
    </dgm:pt>
    <dgm:pt modelId="{88497E4F-96F7-4CDC-851D-A37C1EEB5C96}" type="pres">
      <dgm:prSet presAssocID="{16273A6D-0AC5-4E6C-A820-226B3EDE0CA2}" presName="parentLeftMargin" presStyleLbl="node1" presStyleIdx="1" presStyleCnt="3"/>
      <dgm:spPr/>
      <dgm:t>
        <a:bodyPr/>
        <a:lstStyle/>
        <a:p>
          <a:endParaRPr lang="en-US"/>
        </a:p>
      </dgm:t>
    </dgm:pt>
    <dgm:pt modelId="{888DD5AE-B44F-42FF-A5FB-4D0ABE2AFF59}" type="pres">
      <dgm:prSet presAssocID="{16273A6D-0AC5-4E6C-A820-226B3EDE0CA2}" presName="parentText" presStyleLbl="node1" presStyleIdx="2" presStyleCnt="3">
        <dgm:presLayoutVars>
          <dgm:chMax val="0"/>
          <dgm:bulletEnabled val="1"/>
        </dgm:presLayoutVars>
      </dgm:prSet>
      <dgm:spPr/>
      <dgm:t>
        <a:bodyPr/>
        <a:lstStyle/>
        <a:p>
          <a:endParaRPr lang="en-US"/>
        </a:p>
      </dgm:t>
    </dgm:pt>
    <dgm:pt modelId="{7885AFC5-9C95-4558-A82D-145C16E95821}" type="pres">
      <dgm:prSet presAssocID="{16273A6D-0AC5-4E6C-A820-226B3EDE0CA2}" presName="negativeSpace" presStyleCnt="0"/>
      <dgm:spPr/>
      <dgm:t>
        <a:bodyPr/>
        <a:lstStyle/>
        <a:p>
          <a:endParaRPr lang="en-US"/>
        </a:p>
      </dgm:t>
    </dgm:pt>
    <dgm:pt modelId="{D5A17054-2175-44AB-AB04-637F44903116}" type="pres">
      <dgm:prSet presAssocID="{16273A6D-0AC5-4E6C-A820-226B3EDE0CA2}" presName="childText" presStyleLbl="conFgAcc1" presStyleIdx="2" presStyleCnt="3">
        <dgm:presLayoutVars>
          <dgm:bulletEnabled val="1"/>
        </dgm:presLayoutVars>
      </dgm:prSet>
      <dgm:spPr/>
      <dgm:t>
        <a:bodyPr/>
        <a:lstStyle/>
        <a:p>
          <a:endParaRPr lang="en-US"/>
        </a:p>
      </dgm:t>
    </dgm:pt>
  </dgm:ptLst>
  <dgm:cxnLst>
    <dgm:cxn modelId="{0AE10DC5-10D9-4443-869D-C2FB0A7A7A70}" srcId="{C1D939DD-A6B0-4C46-B1AC-7BA1BF539C9D}" destId="{902F4BF6-8046-4B74-B73D-F8DFD1F6F64F}" srcOrd="1" destOrd="0" parTransId="{DCE89450-3A76-4C78-8417-45761A111C0E}" sibTransId="{E2269558-58FD-4B41-9AE8-A8943FCD4A7C}"/>
    <dgm:cxn modelId="{EDB66CBC-971D-4C7B-931F-1E0C7A037F51}" type="presOf" srcId="{19482EBF-474E-4E63-BF29-FE6911C29F88}" destId="{3BE9CDD0-B010-45A0-9DD6-2C7031792FEE}" srcOrd="0" destOrd="3" presId="urn:microsoft.com/office/officeart/2005/8/layout/list1"/>
    <dgm:cxn modelId="{D519DB94-9B0F-4C6E-AF50-A6CFF02E57D8}" srcId="{41CC5E97-EA68-481C-91D7-A5EA4789CF12}" destId="{498DEAB0-7DED-446B-A087-2E868A071D7C}" srcOrd="2" destOrd="0" parTransId="{A029628D-6CC5-4F37-AD74-2A3C76547E43}" sibTransId="{F92935A6-AA87-44BB-9149-0054B3DC8F77}"/>
    <dgm:cxn modelId="{0AEF5FE1-5D62-4EB9-A237-98320CA7FD54}" srcId="{96434DDE-E919-4E18-BBB7-4897963D6DD3}" destId="{5EB7FEC3-C5F9-4F04-B794-CBA097731457}" srcOrd="0" destOrd="0" parTransId="{3DC4E26B-DEAF-41DB-9BA8-202A1039676A}" sibTransId="{BBEE53D4-A2A9-4098-828D-F1617D66C295}"/>
    <dgm:cxn modelId="{FA8EEB4C-6448-4B09-A24D-77442479684F}" type="presOf" srcId="{53556D15-9CD6-4CCD-B1C1-FEDD31F2CB0B}" destId="{BEC3A726-EF19-4D35-9854-A6E37A7AECEF}" srcOrd="0" destOrd="5" presId="urn:microsoft.com/office/officeart/2005/8/layout/list1"/>
    <dgm:cxn modelId="{BE396DA3-F31D-4961-9FEC-6F6F76027211}" type="presOf" srcId="{65A302EE-A571-4206-855F-DD4F762FF9D5}" destId="{D5A17054-2175-44AB-AB04-637F44903116}" srcOrd="0" destOrd="2" presId="urn:microsoft.com/office/officeart/2005/8/layout/list1"/>
    <dgm:cxn modelId="{5FA0EF67-C8AB-431B-8E61-9383F79ED794}" type="presOf" srcId="{B69989D4-9515-4436-AB76-9E0BEADB2D5B}" destId="{40D3CF62-D9AF-47AE-A1A8-71FB864A384C}" srcOrd="0" destOrd="0" presId="urn:microsoft.com/office/officeart/2005/8/layout/list1"/>
    <dgm:cxn modelId="{DF22D507-BB1D-4250-9DB9-8926E8BA2283}" srcId="{C1D939DD-A6B0-4C46-B1AC-7BA1BF539C9D}" destId="{A30652AD-DC20-4628-ABF8-E2A746313407}" srcOrd="0" destOrd="0" parTransId="{AE8770C4-4F9E-45B9-9311-6ABA0F05D297}" sibTransId="{D49D0CF8-EF30-4B35-8E9F-E1BE3621C513}"/>
    <dgm:cxn modelId="{C67593B4-C564-40BF-99D3-AA6409EC630D}" srcId="{58B685AA-BFC4-4620-9CDE-B953738992A5}" destId="{9FC96EBD-834E-4EAA-AA66-979C14188FE5}" srcOrd="0" destOrd="0" parTransId="{953BE9D1-E6DC-445A-8C4D-633642D87C98}" sibTransId="{4C38FA3E-2C29-468B-B01D-D708696F60D3}"/>
    <dgm:cxn modelId="{51FC7C5E-87CF-4A54-B113-33408B2C875E}" srcId="{C1D939DD-A6B0-4C46-B1AC-7BA1BF539C9D}" destId="{FF5738BD-8664-4FB8-98AD-BD242E56B512}" srcOrd="3" destOrd="0" parTransId="{585E3A98-C3C1-4025-B65C-0775C6EA97AE}" sibTransId="{2873E1CA-8303-4944-945B-44AEF4FD13C1}"/>
    <dgm:cxn modelId="{97E8F2D4-829A-4A84-9D1E-CE6670233AAD}" srcId="{96434DDE-E919-4E18-BBB7-4897963D6DD3}" destId="{B69989D4-9515-4436-AB76-9E0BEADB2D5B}" srcOrd="1" destOrd="0" parTransId="{7CBC1055-7254-4252-8C58-64A8FAE66DEF}" sibTransId="{233FB498-8848-43A9-9552-67C57ABDA55A}"/>
    <dgm:cxn modelId="{6A99A828-E871-4947-9E30-C5EAAA3C57BB}" type="presOf" srcId="{F43EAF53-7346-4601-8B5E-808639564EE6}" destId="{3BE9CDD0-B010-45A0-9DD6-2C7031792FEE}" srcOrd="0" destOrd="4" presId="urn:microsoft.com/office/officeart/2005/8/layout/list1"/>
    <dgm:cxn modelId="{0664CA8E-B51C-4EB0-9874-0B2EE2197670}" type="presOf" srcId="{A57CF788-543E-4980-B329-FFB91E31E6A0}" destId="{BEC3A726-EF19-4D35-9854-A6E37A7AECEF}" srcOrd="0" destOrd="3" presId="urn:microsoft.com/office/officeart/2005/8/layout/list1"/>
    <dgm:cxn modelId="{714B66AC-E999-477E-9C93-4F32753BFEDB}" type="presOf" srcId="{16273A6D-0AC5-4E6C-A820-226B3EDE0CA2}" destId="{888DD5AE-B44F-42FF-A5FB-4D0ABE2AFF59}" srcOrd="1" destOrd="0" presId="urn:microsoft.com/office/officeart/2005/8/layout/list1"/>
    <dgm:cxn modelId="{D89D9B4F-33CB-4DEC-8672-EFE6C7F39EA8}" type="presOf" srcId="{FF5738BD-8664-4FB8-98AD-BD242E56B512}" destId="{BEC3A726-EF19-4D35-9854-A6E37A7AECEF}" srcOrd="0" destOrd="4" presId="urn:microsoft.com/office/officeart/2005/8/layout/list1"/>
    <dgm:cxn modelId="{0E4E5553-E957-4E40-87EF-A8D6CC059415}" srcId="{16273A6D-0AC5-4E6C-A820-226B3EDE0CA2}" destId="{41CC5E97-EA68-481C-91D7-A5EA4789CF12}" srcOrd="0" destOrd="0" parTransId="{F8495299-9C8A-46CF-A269-E6BA1FBB6538}" sibTransId="{74CA84CB-5339-4DD4-8263-8A64DC18430A}"/>
    <dgm:cxn modelId="{6B5CC61F-AECE-4A1A-A187-8B600F36D3B9}" type="presOf" srcId="{B69989D4-9515-4436-AB76-9E0BEADB2D5B}" destId="{31669A0B-6C25-4D42-B5C6-9093E4900F78}" srcOrd="1" destOrd="0" presId="urn:microsoft.com/office/officeart/2005/8/layout/list1"/>
    <dgm:cxn modelId="{7A21B3B1-3630-4AFD-B4DA-29723263BDE9}" srcId="{58B685AA-BFC4-4620-9CDE-B953738992A5}" destId="{19482EBF-474E-4E63-BF29-FE6911C29F88}" srcOrd="2" destOrd="0" parTransId="{5C297DE2-67F6-46B4-B980-A3AABDE33F62}" sibTransId="{582589D2-68C6-48F1-B0C5-DC611327720F}"/>
    <dgm:cxn modelId="{CCE35724-1393-43EC-B335-C10E891B280D}" type="presOf" srcId="{426C190F-5F28-42FA-B605-DB9CFD840D0F}" destId="{D5A17054-2175-44AB-AB04-637F44903116}" srcOrd="0" destOrd="1" presId="urn:microsoft.com/office/officeart/2005/8/layout/list1"/>
    <dgm:cxn modelId="{EC883C25-91DE-4921-ACA1-081B358A4B42}" srcId="{0BB4C5F8-2B9F-472C-AF3B-BE42E1417EE2}" destId="{944EE57F-02FE-4A89-9E56-DAD653D6E6C4}" srcOrd="0" destOrd="0" parTransId="{B972FC37-1002-4D21-A03A-BEFA03E64738}" sibTransId="{CB433658-103A-4AC8-ADDE-C129B63AB3FC}"/>
    <dgm:cxn modelId="{C7A9BC1A-B500-4BF8-9A69-951E50E8C5D1}" type="presOf" srcId="{B6773D67-171F-4D72-9B37-4A3168E518F0}" destId="{3BE9CDD0-B010-45A0-9DD6-2C7031792FEE}" srcOrd="0" destOrd="2" presId="urn:microsoft.com/office/officeart/2005/8/layout/list1"/>
    <dgm:cxn modelId="{9813C162-DC0D-411A-B544-422D8D6324B6}" type="presOf" srcId="{96434DDE-E919-4E18-BBB7-4897963D6DD3}" destId="{4AC3735F-2E7C-4FA6-BA6B-71C8797EE5DF}" srcOrd="0" destOrd="0" presId="urn:microsoft.com/office/officeart/2005/8/layout/list1"/>
    <dgm:cxn modelId="{6938DC1E-FDDD-4345-9483-648813C2FD16}" type="presOf" srcId="{5EB7FEC3-C5F9-4F04-B794-CBA097731457}" destId="{8E8B333A-5627-45D9-871F-C29A418C087E}" srcOrd="0" destOrd="0" presId="urn:microsoft.com/office/officeart/2005/8/layout/list1"/>
    <dgm:cxn modelId="{8AFCCF3B-641A-48B0-9D98-35608924C3EB}" srcId="{58B685AA-BFC4-4620-9CDE-B953738992A5}" destId="{B6773D67-171F-4D72-9B37-4A3168E518F0}" srcOrd="1" destOrd="0" parTransId="{37286E69-0F18-4961-8B93-31E5D9EE4378}" sibTransId="{FE35C59A-89AE-4107-9B70-59A436A6B96E}"/>
    <dgm:cxn modelId="{467A74D2-D10A-4278-BB93-7CA9B7F2FCC2}" type="presOf" srcId="{902F4BF6-8046-4B74-B73D-F8DFD1F6F64F}" destId="{BEC3A726-EF19-4D35-9854-A6E37A7AECEF}" srcOrd="0" destOrd="2" presId="urn:microsoft.com/office/officeart/2005/8/layout/list1"/>
    <dgm:cxn modelId="{C784E044-39F4-4EEA-9F8B-F01333FE07D6}" srcId="{C1D939DD-A6B0-4C46-B1AC-7BA1BF539C9D}" destId="{A57CF788-543E-4980-B329-FFB91E31E6A0}" srcOrd="2" destOrd="0" parTransId="{1CC99DB3-1971-472C-8813-C287D8B62119}" sibTransId="{A7B73A44-9483-4B5B-84FB-049F7EA13277}"/>
    <dgm:cxn modelId="{620B52A3-91D3-4B51-8E2B-2D1584D2F4A0}" srcId="{B69989D4-9515-4436-AB76-9E0BEADB2D5B}" destId="{C1D939DD-A6B0-4C46-B1AC-7BA1BF539C9D}" srcOrd="0" destOrd="0" parTransId="{AA24DBB0-02ED-4310-9FA4-F47E04B90149}" sibTransId="{B4DBEB58-FBB3-4679-9FA0-45A61A8B51C0}"/>
    <dgm:cxn modelId="{75E68AFE-749E-4AA8-9A84-0B7A61FBF51E}" type="presOf" srcId="{944EE57F-02FE-4A89-9E56-DAD653D6E6C4}" destId="{3BE9CDD0-B010-45A0-9DD6-2C7031792FEE}" srcOrd="0" destOrd="6" presId="urn:microsoft.com/office/officeart/2005/8/layout/list1"/>
    <dgm:cxn modelId="{F00DD847-6185-4908-8A6E-FB3DDD254F67}" type="presOf" srcId="{0BB4C5F8-2B9F-472C-AF3B-BE42E1417EE2}" destId="{3BE9CDD0-B010-45A0-9DD6-2C7031792FEE}" srcOrd="0" destOrd="5" presId="urn:microsoft.com/office/officeart/2005/8/layout/list1"/>
    <dgm:cxn modelId="{62BD975C-568F-43AD-B94A-A0A80F39291A}" srcId="{B69989D4-9515-4436-AB76-9E0BEADB2D5B}" destId="{53556D15-9CD6-4CCD-B1C1-FEDD31F2CB0B}" srcOrd="1" destOrd="0" parTransId="{A9B82E0E-5408-4781-AA87-C43AAF39361A}" sibTransId="{D71E22AF-6B73-4AE2-9D14-B406C8188372}"/>
    <dgm:cxn modelId="{322AEB11-E960-42CF-AB60-EEAD7BB03388}" srcId="{5EB7FEC3-C5F9-4F04-B794-CBA097731457}" destId="{0BB4C5F8-2B9F-472C-AF3B-BE42E1417EE2}" srcOrd="1" destOrd="0" parTransId="{F15EA873-C140-487A-BBCC-4A08DE06C61C}" sibTransId="{A6896E5C-E2D2-476D-8663-8EE67A53BB05}"/>
    <dgm:cxn modelId="{42767A4A-7BC4-4B30-847E-C9C3DB0DE76D}" srcId="{58B685AA-BFC4-4620-9CDE-B953738992A5}" destId="{F43EAF53-7346-4601-8B5E-808639564EE6}" srcOrd="3" destOrd="0" parTransId="{D2095ED0-E9DD-493F-9385-4A3B34EFA85B}" sibTransId="{3AD6E2A4-0D1B-4C82-9077-6C32FAA09670}"/>
    <dgm:cxn modelId="{CA529C22-49CA-4790-A9AD-B40EC23B8060}" type="presOf" srcId="{5EB7FEC3-C5F9-4F04-B794-CBA097731457}" destId="{67B23581-90C6-48CA-B695-337346C578D0}" srcOrd="1" destOrd="0" presId="urn:microsoft.com/office/officeart/2005/8/layout/list1"/>
    <dgm:cxn modelId="{795E4471-EF3C-44BF-91FC-57684F222B0F}" srcId="{5EB7FEC3-C5F9-4F04-B794-CBA097731457}" destId="{58B685AA-BFC4-4620-9CDE-B953738992A5}" srcOrd="0" destOrd="0" parTransId="{1681DD23-9AB5-434F-BD2D-91FD11C0035F}" sibTransId="{B387753A-7B01-456E-9EE6-B119E09E5839}"/>
    <dgm:cxn modelId="{C96D34E6-CA79-4395-9002-B8E9E071DBEB}" type="presOf" srcId="{C1D939DD-A6B0-4C46-B1AC-7BA1BF539C9D}" destId="{BEC3A726-EF19-4D35-9854-A6E37A7AECEF}" srcOrd="0" destOrd="0" presId="urn:microsoft.com/office/officeart/2005/8/layout/list1"/>
    <dgm:cxn modelId="{D3D66106-F7CA-4FC0-8C0B-198E06245E0B}" type="presOf" srcId="{498DEAB0-7DED-446B-A087-2E868A071D7C}" destId="{D5A17054-2175-44AB-AB04-637F44903116}" srcOrd="0" destOrd="3" presId="urn:microsoft.com/office/officeart/2005/8/layout/list1"/>
    <dgm:cxn modelId="{8D39F2B3-6247-4E55-AC31-4B1A5804F079}" srcId="{41CC5E97-EA68-481C-91D7-A5EA4789CF12}" destId="{426C190F-5F28-42FA-B605-DB9CFD840D0F}" srcOrd="0" destOrd="0" parTransId="{AD5C2A6A-8629-433B-868A-E12EE434698D}" sibTransId="{8D6B3989-71CB-4DDD-A4E7-1D325D6972DC}"/>
    <dgm:cxn modelId="{8668033A-D516-4ED7-94C9-15CDF30C7056}" srcId="{96434DDE-E919-4E18-BBB7-4897963D6DD3}" destId="{16273A6D-0AC5-4E6C-A820-226B3EDE0CA2}" srcOrd="2" destOrd="0" parTransId="{582966F0-43EB-402D-8F0B-6DA9CFB30CFB}" sibTransId="{3260D7BF-DCAE-4501-AF48-4C33BB977753}"/>
    <dgm:cxn modelId="{9B1BE3C2-D48E-42C7-ABCA-072C7C7BEECB}" srcId="{41CC5E97-EA68-481C-91D7-A5EA4789CF12}" destId="{65A302EE-A571-4206-855F-DD4F762FF9D5}" srcOrd="1" destOrd="0" parTransId="{D1036C80-E3DD-43C3-9257-39FB82026768}" sibTransId="{73F7FB74-855A-4150-959C-8F871F449697}"/>
    <dgm:cxn modelId="{3A9E76E2-4E97-40B8-85F9-69B91BFB789C}" type="presOf" srcId="{41CC5E97-EA68-481C-91D7-A5EA4789CF12}" destId="{D5A17054-2175-44AB-AB04-637F44903116}" srcOrd="0" destOrd="0" presId="urn:microsoft.com/office/officeart/2005/8/layout/list1"/>
    <dgm:cxn modelId="{0C5278C8-BF3A-4305-9D42-FC809373920E}" type="presOf" srcId="{58B685AA-BFC4-4620-9CDE-B953738992A5}" destId="{3BE9CDD0-B010-45A0-9DD6-2C7031792FEE}" srcOrd="0" destOrd="0" presId="urn:microsoft.com/office/officeart/2005/8/layout/list1"/>
    <dgm:cxn modelId="{A4F95ACB-5098-486F-961A-E81302600942}" type="presOf" srcId="{16273A6D-0AC5-4E6C-A820-226B3EDE0CA2}" destId="{88497E4F-96F7-4CDC-851D-A37C1EEB5C96}" srcOrd="0" destOrd="0" presId="urn:microsoft.com/office/officeart/2005/8/layout/list1"/>
    <dgm:cxn modelId="{5762E2B0-1EF2-48CF-B61B-3DB9CF3F4362}" type="presOf" srcId="{9FC96EBD-834E-4EAA-AA66-979C14188FE5}" destId="{3BE9CDD0-B010-45A0-9DD6-2C7031792FEE}" srcOrd="0" destOrd="1" presId="urn:microsoft.com/office/officeart/2005/8/layout/list1"/>
    <dgm:cxn modelId="{C3E6270C-3A12-4006-8C7B-1329DE5419F9}" type="presOf" srcId="{A30652AD-DC20-4628-ABF8-E2A746313407}" destId="{BEC3A726-EF19-4D35-9854-A6E37A7AECEF}" srcOrd="0" destOrd="1" presId="urn:microsoft.com/office/officeart/2005/8/layout/list1"/>
    <dgm:cxn modelId="{53BFADF6-83B1-47D9-8FFC-7FEB76F17841}" type="presParOf" srcId="{4AC3735F-2E7C-4FA6-BA6B-71C8797EE5DF}" destId="{FA99177B-F288-4DE5-9725-0609C78FD52D}" srcOrd="0" destOrd="0" presId="urn:microsoft.com/office/officeart/2005/8/layout/list1"/>
    <dgm:cxn modelId="{3A817186-E686-420C-B960-93D11E10F5A5}" type="presParOf" srcId="{FA99177B-F288-4DE5-9725-0609C78FD52D}" destId="{8E8B333A-5627-45D9-871F-C29A418C087E}" srcOrd="0" destOrd="0" presId="urn:microsoft.com/office/officeart/2005/8/layout/list1"/>
    <dgm:cxn modelId="{BC0239E2-118D-4BFE-8FD8-7BEB28AB5601}" type="presParOf" srcId="{FA99177B-F288-4DE5-9725-0609C78FD52D}" destId="{67B23581-90C6-48CA-B695-337346C578D0}" srcOrd="1" destOrd="0" presId="urn:microsoft.com/office/officeart/2005/8/layout/list1"/>
    <dgm:cxn modelId="{A2D4F60D-FD4D-43E2-B40E-A34066B13985}" type="presParOf" srcId="{4AC3735F-2E7C-4FA6-BA6B-71C8797EE5DF}" destId="{AA109B12-F81B-4767-8C92-AC165BB5EEEB}" srcOrd="1" destOrd="0" presId="urn:microsoft.com/office/officeart/2005/8/layout/list1"/>
    <dgm:cxn modelId="{5011D80B-D1EB-4DBA-9438-AA234ACA34D6}" type="presParOf" srcId="{4AC3735F-2E7C-4FA6-BA6B-71C8797EE5DF}" destId="{3BE9CDD0-B010-45A0-9DD6-2C7031792FEE}" srcOrd="2" destOrd="0" presId="urn:microsoft.com/office/officeart/2005/8/layout/list1"/>
    <dgm:cxn modelId="{8F18A95E-EF30-4C9B-90D6-B8DB695A9C03}" type="presParOf" srcId="{4AC3735F-2E7C-4FA6-BA6B-71C8797EE5DF}" destId="{7648AA91-5FAC-45F9-9D5D-CFBFA1EFF2C3}" srcOrd="3" destOrd="0" presId="urn:microsoft.com/office/officeart/2005/8/layout/list1"/>
    <dgm:cxn modelId="{6CC65C0B-8FB1-41E9-B935-CE8BA991A126}" type="presParOf" srcId="{4AC3735F-2E7C-4FA6-BA6B-71C8797EE5DF}" destId="{3658B929-1AF4-406A-B9B5-65697A0BCE4A}" srcOrd="4" destOrd="0" presId="urn:microsoft.com/office/officeart/2005/8/layout/list1"/>
    <dgm:cxn modelId="{7D3967D0-18B1-43C9-9557-C84002A86E2D}" type="presParOf" srcId="{3658B929-1AF4-406A-B9B5-65697A0BCE4A}" destId="{40D3CF62-D9AF-47AE-A1A8-71FB864A384C}" srcOrd="0" destOrd="0" presId="urn:microsoft.com/office/officeart/2005/8/layout/list1"/>
    <dgm:cxn modelId="{0FAA1F87-2543-4774-8702-60CE3F834EF1}" type="presParOf" srcId="{3658B929-1AF4-406A-B9B5-65697A0BCE4A}" destId="{31669A0B-6C25-4D42-B5C6-9093E4900F78}" srcOrd="1" destOrd="0" presId="urn:microsoft.com/office/officeart/2005/8/layout/list1"/>
    <dgm:cxn modelId="{C5C2B4CC-7DA3-4B52-9257-9AAA0D1965B8}" type="presParOf" srcId="{4AC3735F-2E7C-4FA6-BA6B-71C8797EE5DF}" destId="{5772F08F-3A71-4500-A298-6D0D0F6C610B}" srcOrd="5" destOrd="0" presId="urn:microsoft.com/office/officeart/2005/8/layout/list1"/>
    <dgm:cxn modelId="{7138D862-7957-498F-9CFE-9F0A747159E0}" type="presParOf" srcId="{4AC3735F-2E7C-4FA6-BA6B-71C8797EE5DF}" destId="{BEC3A726-EF19-4D35-9854-A6E37A7AECEF}" srcOrd="6" destOrd="0" presId="urn:microsoft.com/office/officeart/2005/8/layout/list1"/>
    <dgm:cxn modelId="{164148F7-9B51-4070-9C28-81B674741B7C}" type="presParOf" srcId="{4AC3735F-2E7C-4FA6-BA6B-71C8797EE5DF}" destId="{9F8DA59A-2205-44EE-B44A-CACEB4498F77}" srcOrd="7" destOrd="0" presId="urn:microsoft.com/office/officeart/2005/8/layout/list1"/>
    <dgm:cxn modelId="{99536045-822D-4587-B2D9-C915EF0210CF}" type="presParOf" srcId="{4AC3735F-2E7C-4FA6-BA6B-71C8797EE5DF}" destId="{C5284C96-19FD-47F9-8B24-9DCC60581EC9}" srcOrd="8" destOrd="0" presId="urn:microsoft.com/office/officeart/2005/8/layout/list1"/>
    <dgm:cxn modelId="{174F5BCE-7D42-4080-A023-0EDD7025E64F}" type="presParOf" srcId="{C5284C96-19FD-47F9-8B24-9DCC60581EC9}" destId="{88497E4F-96F7-4CDC-851D-A37C1EEB5C96}" srcOrd="0" destOrd="0" presId="urn:microsoft.com/office/officeart/2005/8/layout/list1"/>
    <dgm:cxn modelId="{5602DB3A-13B6-4A1C-ADE8-F242B24AB567}" type="presParOf" srcId="{C5284C96-19FD-47F9-8B24-9DCC60581EC9}" destId="{888DD5AE-B44F-42FF-A5FB-4D0ABE2AFF59}" srcOrd="1" destOrd="0" presId="urn:microsoft.com/office/officeart/2005/8/layout/list1"/>
    <dgm:cxn modelId="{5A4F7EFA-4F9F-4FBB-8EA2-ECF814F560B0}" type="presParOf" srcId="{4AC3735F-2E7C-4FA6-BA6B-71C8797EE5DF}" destId="{7885AFC5-9C95-4558-A82D-145C16E95821}" srcOrd="9" destOrd="0" presId="urn:microsoft.com/office/officeart/2005/8/layout/list1"/>
    <dgm:cxn modelId="{9FCB2139-7FE0-405B-87FC-261C1E13DA6E}" type="presParOf" srcId="{4AC3735F-2E7C-4FA6-BA6B-71C8797EE5DF}" destId="{D5A17054-2175-44AB-AB04-637F44903116}" srcOrd="10" destOrd="0" presId="urn:microsoft.com/office/officeart/2005/8/layout/list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3C100AD5-754E-4E11-A488-103ACD740FFA}">
      <dsp:nvSpPr>
        <dsp:cNvPr id="0" name=""/>
        <dsp:cNvSpPr/>
      </dsp:nvSpPr>
      <dsp:spPr>
        <a:xfrm>
          <a:off x="0" y="46800"/>
          <a:ext cx="2057400" cy="386100"/>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kern="1200" dirty="0" smtClean="0"/>
            <a:t>Applications</a:t>
          </a:r>
          <a:endParaRPr lang="en-US" sz="1500" kern="1200" dirty="0"/>
        </a:p>
      </dsp:txBody>
      <dsp:txXfrm>
        <a:off x="0" y="46800"/>
        <a:ext cx="2057400" cy="386100"/>
      </dsp:txXfrm>
    </dsp:sp>
    <dsp:sp modelId="{74199BBF-C536-48F3-B8CF-9021ADA7EC8E}">
      <dsp:nvSpPr>
        <dsp:cNvPr id="0" name=""/>
        <dsp:cNvSpPr/>
      </dsp:nvSpPr>
      <dsp:spPr>
        <a:xfrm>
          <a:off x="0" y="476100"/>
          <a:ext cx="2057400" cy="386100"/>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kern="1200" dirty="0" smtClean="0"/>
            <a:t>Data</a:t>
          </a:r>
          <a:endParaRPr lang="en-US" sz="1500" kern="1200" dirty="0"/>
        </a:p>
      </dsp:txBody>
      <dsp:txXfrm>
        <a:off x="0" y="476100"/>
        <a:ext cx="2057400" cy="386100"/>
      </dsp:txXfrm>
    </dsp:sp>
    <dsp:sp modelId="{BA4A7D30-D345-4E8F-9F2C-7D442E1EFE09}">
      <dsp:nvSpPr>
        <dsp:cNvPr id="0" name=""/>
        <dsp:cNvSpPr/>
      </dsp:nvSpPr>
      <dsp:spPr>
        <a:xfrm>
          <a:off x="0" y="905400"/>
          <a:ext cx="2057400" cy="386100"/>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kern="1200" dirty="0" smtClean="0"/>
            <a:t>Runtime</a:t>
          </a:r>
        </a:p>
      </dsp:txBody>
      <dsp:txXfrm>
        <a:off x="0" y="905400"/>
        <a:ext cx="2057400" cy="386100"/>
      </dsp:txXfrm>
    </dsp:sp>
    <dsp:sp modelId="{614BCA84-43E6-4B62-BBD2-C56048C4AE16}">
      <dsp:nvSpPr>
        <dsp:cNvPr id="0" name=""/>
        <dsp:cNvSpPr/>
      </dsp:nvSpPr>
      <dsp:spPr>
        <a:xfrm>
          <a:off x="0" y="1334700"/>
          <a:ext cx="2057400" cy="386100"/>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kern="1200" dirty="0" smtClean="0"/>
            <a:t>Middleware</a:t>
          </a:r>
        </a:p>
      </dsp:txBody>
      <dsp:txXfrm>
        <a:off x="0" y="1334700"/>
        <a:ext cx="2057400" cy="386100"/>
      </dsp:txXfrm>
    </dsp:sp>
    <dsp:sp modelId="{B7EB15FA-5300-47B9-ADCB-B75A9C0F070B}">
      <dsp:nvSpPr>
        <dsp:cNvPr id="0" name=""/>
        <dsp:cNvSpPr/>
      </dsp:nvSpPr>
      <dsp:spPr>
        <a:xfrm>
          <a:off x="0" y="1764000"/>
          <a:ext cx="2057400" cy="386100"/>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kern="1200" dirty="0" smtClean="0"/>
            <a:t>Database</a:t>
          </a:r>
        </a:p>
      </dsp:txBody>
      <dsp:txXfrm>
        <a:off x="0" y="1764000"/>
        <a:ext cx="2057400" cy="386100"/>
      </dsp:txXfrm>
    </dsp:sp>
    <dsp:sp modelId="{8604C970-8854-447A-9278-C40F29784E42}">
      <dsp:nvSpPr>
        <dsp:cNvPr id="0" name=""/>
        <dsp:cNvSpPr/>
      </dsp:nvSpPr>
      <dsp:spPr>
        <a:xfrm>
          <a:off x="0" y="2193300"/>
          <a:ext cx="2057400" cy="386100"/>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kern="1200" dirty="0" smtClean="0"/>
            <a:t>O/S</a:t>
          </a:r>
        </a:p>
      </dsp:txBody>
      <dsp:txXfrm>
        <a:off x="0" y="2193300"/>
        <a:ext cx="2057400" cy="386100"/>
      </dsp:txXfrm>
    </dsp:sp>
    <dsp:sp modelId="{E849E8CD-B314-4829-A680-A0BA73FB8676}">
      <dsp:nvSpPr>
        <dsp:cNvPr id="0" name=""/>
        <dsp:cNvSpPr/>
      </dsp:nvSpPr>
      <dsp:spPr>
        <a:xfrm>
          <a:off x="0" y="2622600"/>
          <a:ext cx="2057400" cy="386100"/>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kern="1200" dirty="0" smtClean="0"/>
            <a:t>Virtualization</a:t>
          </a:r>
        </a:p>
      </dsp:txBody>
      <dsp:txXfrm>
        <a:off x="0" y="2622600"/>
        <a:ext cx="2057400" cy="386100"/>
      </dsp:txXfrm>
    </dsp:sp>
    <dsp:sp modelId="{6E2C3C20-561D-4D13-A9A1-D16807AF0054}">
      <dsp:nvSpPr>
        <dsp:cNvPr id="0" name=""/>
        <dsp:cNvSpPr/>
      </dsp:nvSpPr>
      <dsp:spPr>
        <a:xfrm>
          <a:off x="0" y="3051900"/>
          <a:ext cx="2057400" cy="386100"/>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kern="1200" dirty="0" smtClean="0"/>
            <a:t>Servers</a:t>
          </a:r>
        </a:p>
      </dsp:txBody>
      <dsp:txXfrm>
        <a:off x="0" y="3051900"/>
        <a:ext cx="2057400" cy="386100"/>
      </dsp:txXfrm>
    </dsp:sp>
    <dsp:sp modelId="{743CD569-DF29-4C52-8A19-F5A80794E208}">
      <dsp:nvSpPr>
        <dsp:cNvPr id="0" name=""/>
        <dsp:cNvSpPr/>
      </dsp:nvSpPr>
      <dsp:spPr>
        <a:xfrm>
          <a:off x="0" y="3481200"/>
          <a:ext cx="2057400" cy="386100"/>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kern="1200" dirty="0" smtClean="0"/>
            <a:t>Storage</a:t>
          </a:r>
        </a:p>
      </dsp:txBody>
      <dsp:txXfrm>
        <a:off x="0" y="3481200"/>
        <a:ext cx="2057400" cy="386100"/>
      </dsp:txXfrm>
    </dsp:sp>
    <dsp:sp modelId="{C5F18D5E-06B4-4FB6-8077-6BD965C8132B}">
      <dsp:nvSpPr>
        <dsp:cNvPr id="0" name=""/>
        <dsp:cNvSpPr/>
      </dsp:nvSpPr>
      <dsp:spPr>
        <a:xfrm>
          <a:off x="0" y="3910500"/>
          <a:ext cx="2057400" cy="386100"/>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kern="1200" dirty="0" smtClean="0"/>
            <a:t>Networking</a:t>
          </a:r>
        </a:p>
      </dsp:txBody>
      <dsp:txXfrm>
        <a:off x="0" y="3910500"/>
        <a:ext cx="2057400" cy="386100"/>
      </dsp:txXfrm>
    </dsp:sp>
  </dsp:spTree>
</dsp:drawing>
</file>

<file path=ppt/diagrams/drawing10.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F31EA8EE-8392-471C-B2BA-4D08AD35DF60}">
      <dsp:nvSpPr>
        <dsp:cNvPr id="0" name=""/>
        <dsp:cNvSpPr/>
      </dsp:nvSpPr>
      <dsp:spPr>
        <a:xfrm>
          <a:off x="0" y="278437"/>
          <a:ext cx="8229600" cy="3603600"/>
        </a:xfrm>
        <a:prstGeom prst="rect">
          <a:avLst/>
        </a:prstGeom>
        <a:solidFill>
          <a:schemeClr val="lt2">
            <a:alpha val="90000"/>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38708" tIns="270764" rIns="638708" bIns="92456" numCol="1" spcCol="1270" anchor="t" anchorCtr="0">
          <a:noAutofit/>
        </a:bodyPr>
        <a:lstStyle/>
        <a:p>
          <a:pPr marL="114300" lvl="1" indent="-114300" algn="l" defTabSz="577850">
            <a:lnSpc>
              <a:spcPct val="90000"/>
            </a:lnSpc>
            <a:spcBef>
              <a:spcPct val="0"/>
            </a:spcBef>
            <a:spcAft>
              <a:spcPct val="15000"/>
            </a:spcAft>
            <a:buChar char="••"/>
          </a:pPr>
          <a:r>
            <a:rPr lang="en-US" sz="1300" b="1" kern="1200" dirty="0" smtClean="0"/>
            <a:t>Supportability</a:t>
          </a:r>
          <a:endParaRPr lang="en-US" sz="1300" b="1" kern="1200" dirty="0"/>
        </a:p>
        <a:p>
          <a:pPr marL="228600" lvl="2" indent="-114300" algn="l" defTabSz="577850">
            <a:lnSpc>
              <a:spcPct val="90000"/>
            </a:lnSpc>
            <a:spcBef>
              <a:spcPct val="0"/>
            </a:spcBef>
            <a:spcAft>
              <a:spcPct val="15000"/>
            </a:spcAft>
            <a:buChar char="••"/>
          </a:pPr>
          <a:r>
            <a:rPr lang="en-US" sz="1300" b="1" kern="1200" dirty="0" smtClean="0"/>
            <a:t>Windows Server Core support</a:t>
          </a:r>
          <a:endParaRPr lang="en-US" sz="1300" b="1" kern="1200" dirty="0"/>
        </a:p>
        <a:p>
          <a:pPr marL="228600" lvl="2" indent="-114300" algn="l" defTabSz="577850">
            <a:lnSpc>
              <a:spcPct val="90000"/>
            </a:lnSpc>
            <a:spcBef>
              <a:spcPct val="0"/>
            </a:spcBef>
            <a:spcAft>
              <a:spcPct val="15000"/>
            </a:spcAft>
            <a:buChar char="••"/>
          </a:pPr>
          <a:r>
            <a:rPr lang="en-US" sz="1300" b="1" kern="1200" dirty="0" smtClean="0"/>
            <a:t>Setup support for slipstream upgrade</a:t>
          </a:r>
          <a:endParaRPr lang="en-US" sz="1300" b="1" kern="1200" dirty="0"/>
        </a:p>
        <a:p>
          <a:pPr marL="114300" lvl="1" indent="-114300" algn="l" defTabSz="577850">
            <a:lnSpc>
              <a:spcPct val="90000"/>
            </a:lnSpc>
            <a:spcBef>
              <a:spcPct val="0"/>
            </a:spcBef>
            <a:spcAft>
              <a:spcPct val="15000"/>
            </a:spcAft>
            <a:buChar char="••"/>
          </a:pPr>
          <a:r>
            <a:rPr lang="en-US" sz="1300" b="1" kern="1200" dirty="0" smtClean="0"/>
            <a:t>Database Engine</a:t>
          </a:r>
          <a:endParaRPr lang="en-US" sz="1300" b="1" kern="1200" dirty="0"/>
        </a:p>
        <a:p>
          <a:pPr marL="228600" lvl="2" indent="-114300" algn="l" defTabSz="577850">
            <a:lnSpc>
              <a:spcPct val="90000"/>
            </a:lnSpc>
            <a:spcBef>
              <a:spcPct val="0"/>
            </a:spcBef>
            <a:spcAft>
              <a:spcPct val="15000"/>
            </a:spcAft>
            <a:buChar char="••"/>
          </a:pPr>
          <a:r>
            <a:rPr lang="en-US" sz="1300" b="1" kern="1200" dirty="0" err="1" smtClean="0"/>
            <a:t>AlwaysOn</a:t>
          </a:r>
          <a:r>
            <a:rPr lang="en-US" sz="1300" b="1" kern="1200" dirty="0" smtClean="0"/>
            <a:t>: New availability groups support application-centric failover 		</a:t>
          </a:r>
          <a:endParaRPr lang="en-US" sz="1300" b="1" kern="1200" dirty="0"/>
        </a:p>
        <a:p>
          <a:pPr marL="228600" lvl="2" indent="-114300" algn="l" defTabSz="577850">
            <a:lnSpc>
              <a:spcPct val="90000"/>
            </a:lnSpc>
            <a:spcBef>
              <a:spcPct val="0"/>
            </a:spcBef>
            <a:spcAft>
              <a:spcPct val="15000"/>
            </a:spcAft>
            <a:buChar char="••"/>
          </a:pPr>
          <a:r>
            <a:rPr lang="en-US" sz="1300" b="1" kern="1200" dirty="0" smtClean="0"/>
            <a:t>DAC </a:t>
          </a:r>
          <a:r>
            <a:rPr lang="en-US" sz="1300" b="1" kern="1200" dirty="0" err="1" smtClean="0"/>
            <a:t>Fx</a:t>
          </a:r>
          <a:r>
            <a:rPr lang="en-US" sz="1300" b="1" kern="1200" dirty="0" smtClean="0"/>
            <a:t>: Support for in-place database schema upgrades</a:t>
          </a:r>
          <a:endParaRPr lang="en-US" sz="1300" b="1" kern="1200" dirty="0"/>
        </a:p>
        <a:p>
          <a:pPr marL="228600" lvl="2" indent="-114300" algn="l" defTabSz="577850">
            <a:lnSpc>
              <a:spcPct val="90000"/>
            </a:lnSpc>
            <a:spcBef>
              <a:spcPct val="0"/>
            </a:spcBef>
            <a:spcAft>
              <a:spcPct val="15000"/>
            </a:spcAft>
            <a:buChar char="••"/>
          </a:pPr>
          <a:r>
            <a:rPr lang="en-US" sz="1300" b="1" kern="1200" dirty="0" smtClean="0"/>
            <a:t>New Database Recovery Advisor</a:t>
          </a:r>
          <a:endParaRPr lang="en-US" sz="1300" b="1" kern="1200" dirty="0"/>
        </a:p>
        <a:p>
          <a:pPr marL="228600" lvl="2" indent="-114300" algn="l" defTabSz="577850">
            <a:lnSpc>
              <a:spcPct val="90000"/>
            </a:lnSpc>
            <a:spcBef>
              <a:spcPct val="0"/>
            </a:spcBef>
            <a:spcAft>
              <a:spcPct val="15000"/>
            </a:spcAft>
            <a:buChar char="••"/>
          </a:pPr>
          <a:r>
            <a:rPr lang="en-US" sz="1300" b="1" kern="1200" dirty="0" smtClean="0"/>
            <a:t>Support for extended event tracing and distributed replay</a:t>
          </a:r>
          <a:endParaRPr lang="en-US" sz="1300" b="1" kern="1200" dirty="0"/>
        </a:p>
        <a:p>
          <a:pPr marL="114300" lvl="1" indent="-114300" algn="l" defTabSz="577850">
            <a:lnSpc>
              <a:spcPct val="90000"/>
            </a:lnSpc>
            <a:spcBef>
              <a:spcPct val="0"/>
            </a:spcBef>
            <a:spcAft>
              <a:spcPct val="15000"/>
            </a:spcAft>
            <a:buChar char="••"/>
          </a:pPr>
          <a:r>
            <a:rPr lang="en-US" sz="1300" b="1" kern="1200" dirty="0" smtClean="0"/>
            <a:t>Analysis Services</a:t>
          </a:r>
          <a:endParaRPr lang="en-US" sz="1300" b="1" kern="1200" dirty="0"/>
        </a:p>
        <a:p>
          <a:pPr marL="228600" lvl="2" indent="-114300" algn="l" defTabSz="577850">
            <a:lnSpc>
              <a:spcPct val="90000"/>
            </a:lnSpc>
            <a:spcBef>
              <a:spcPct val="0"/>
            </a:spcBef>
            <a:spcAft>
              <a:spcPct val="15000"/>
            </a:spcAft>
            <a:buChar char="••"/>
          </a:pPr>
          <a:r>
            <a:rPr lang="en-US" sz="1300" b="1" kern="1200" dirty="0" err="1" smtClean="0"/>
            <a:t>Sysprep</a:t>
          </a:r>
          <a:r>
            <a:rPr lang="en-US" sz="1300" b="1" kern="1200" dirty="0" smtClean="0"/>
            <a:t> support</a:t>
          </a:r>
          <a:endParaRPr lang="en-US" sz="1300" b="1" kern="1200" dirty="0"/>
        </a:p>
        <a:p>
          <a:pPr marL="114300" lvl="1" indent="-114300" algn="l" defTabSz="577850">
            <a:lnSpc>
              <a:spcPct val="90000"/>
            </a:lnSpc>
            <a:spcBef>
              <a:spcPct val="0"/>
            </a:spcBef>
            <a:spcAft>
              <a:spcPct val="15000"/>
            </a:spcAft>
            <a:buChar char="••"/>
          </a:pPr>
          <a:r>
            <a:rPr lang="en-US" sz="1300" b="1" kern="1200" dirty="0" smtClean="0"/>
            <a:t>Integration Services</a:t>
          </a:r>
          <a:endParaRPr lang="en-US" sz="1300" b="1" kern="1200" dirty="0"/>
        </a:p>
        <a:p>
          <a:pPr marL="228600" lvl="2" indent="-114300" algn="l" defTabSz="577850">
            <a:lnSpc>
              <a:spcPct val="90000"/>
            </a:lnSpc>
            <a:spcBef>
              <a:spcPct val="0"/>
            </a:spcBef>
            <a:spcAft>
              <a:spcPct val="15000"/>
            </a:spcAft>
            <a:buChar char="••"/>
          </a:pPr>
          <a:r>
            <a:rPr lang="en-US" sz="1300" b="1" kern="1200" dirty="0" smtClean="0"/>
            <a:t>New management / diagnostics tools</a:t>
          </a:r>
          <a:endParaRPr lang="en-US" sz="1300" b="1" kern="1200" dirty="0"/>
        </a:p>
        <a:p>
          <a:pPr marL="114300" lvl="1" indent="-114300" algn="l" defTabSz="577850">
            <a:lnSpc>
              <a:spcPct val="90000"/>
            </a:lnSpc>
            <a:spcBef>
              <a:spcPct val="0"/>
            </a:spcBef>
            <a:spcAft>
              <a:spcPct val="15000"/>
            </a:spcAft>
            <a:buChar char="••"/>
          </a:pPr>
          <a:r>
            <a:rPr lang="en-US" sz="1300" b="1" kern="1200" dirty="0" smtClean="0"/>
            <a:t>Reporting Services</a:t>
          </a:r>
          <a:endParaRPr lang="en-US" sz="1300" b="1" kern="1200" dirty="0"/>
        </a:p>
        <a:p>
          <a:pPr marL="228600" lvl="2" indent="-114300" algn="l" defTabSz="577850">
            <a:lnSpc>
              <a:spcPct val="90000"/>
            </a:lnSpc>
            <a:spcBef>
              <a:spcPct val="0"/>
            </a:spcBef>
            <a:spcAft>
              <a:spcPct val="15000"/>
            </a:spcAft>
            <a:buChar char="••"/>
          </a:pPr>
          <a:r>
            <a:rPr lang="en-US" sz="1300" b="1" kern="1200" dirty="0" smtClean="0"/>
            <a:t>Improved SharePoint Integration</a:t>
          </a:r>
          <a:endParaRPr lang="en-US" sz="1300" b="1" kern="1200" dirty="0"/>
        </a:p>
      </dsp:txBody>
      <dsp:txXfrm>
        <a:off x="0" y="278437"/>
        <a:ext cx="8229600" cy="3603600"/>
      </dsp:txXfrm>
    </dsp:sp>
    <dsp:sp modelId="{C30EB298-09A7-4CA3-B3A7-8830E402F702}">
      <dsp:nvSpPr>
        <dsp:cNvPr id="0" name=""/>
        <dsp:cNvSpPr/>
      </dsp:nvSpPr>
      <dsp:spPr>
        <a:xfrm>
          <a:off x="411480" y="86557"/>
          <a:ext cx="5760720" cy="383760"/>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7742" tIns="0" rIns="217742" bIns="0" numCol="1" spcCol="1270" anchor="ctr" anchorCtr="0">
          <a:noAutofit/>
        </a:bodyPr>
        <a:lstStyle/>
        <a:p>
          <a:pPr lvl="0" algn="l" defTabSz="577850">
            <a:lnSpc>
              <a:spcPct val="90000"/>
            </a:lnSpc>
            <a:spcBef>
              <a:spcPct val="0"/>
            </a:spcBef>
            <a:spcAft>
              <a:spcPct val="35000"/>
            </a:spcAft>
          </a:pPr>
          <a:r>
            <a:rPr lang="en-US" sz="1300" b="1" kern="1200" dirty="0" smtClean="0"/>
            <a:t>Manage Efficiently at Scale</a:t>
          </a:r>
          <a:endParaRPr lang="en-US" sz="1300" b="1" kern="1200" dirty="0"/>
        </a:p>
      </dsp:txBody>
      <dsp:txXfrm>
        <a:off x="411480" y="86557"/>
        <a:ext cx="5760720" cy="383760"/>
      </dsp:txXfrm>
    </dsp:sp>
    <dsp:sp modelId="{908D554D-6D9C-4891-AC03-42BA96501414}">
      <dsp:nvSpPr>
        <dsp:cNvPr id="0" name=""/>
        <dsp:cNvSpPr/>
      </dsp:nvSpPr>
      <dsp:spPr>
        <a:xfrm>
          <a:off x="0" y="4144117"/>
          <a:ext cx="8229600" cy="798525"/>
        </a:xfrm>
        <a:prstGeom prst="rect">
          <a:avLst/>
        </a:prstGeom>
        <a:solidFill>
          <a:schemeClr val="lt2">
            <a:alpha val="90000"/>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38708" tIns="270764" rIns="638708" bIns="92456" numCol="1" spcCol="1270" anchor="t" anchorCtr="0">
          <a:noAutofit/>
        </a:bodyPr>
        <a:lstStyle/>
        <a:p>
          <a:pPr marL="114300" lvl="1" indent="-114300" algn="l" defTabSz="577850">
            <a:lnSpc>
              <a:spcPct val="90000"/>
            </a:lnSpc>
            <a:spcBef>
              <a:spcPct val="0"/>
            </a:spcBef>
            <a:spcAft>
              <a:spcPct val="15000"/>
            </a:spcAft>
            <a:buChar char="••"/>
          </a:pPr>
          <a:r>
            <a:rPr lang="en-US" sz="1300" b="1" kern="1200" dirty="0" smtClean="0"/>
            <a:t>Database Engine: Improved Audit</a:t>
          </a:r>
          <a:endParaRPr lang="en-US" sz="1300" b="1" kern="1200" dirty="0"/>
        </a:p>
        <a:p>
          <a:pPr marL="114300" lvl="1" indent="-114300" algn="l" defTabSz="577850">
            <a:lnSpc>
              <a:spcPct val="90000"/>
            </a:lnSpc>
            <a:spcBef>
              <a:spcPct val="0"/>
            </a:spcBef>
            <a:spcAft>
              <a:spcPct val="15000"/>
            </a:spcAft>
            <a:buChar char="••"/>
          </a:pPr>
          <a:r>
            <a:rPr lang="en-US" sz="1300" b="1" kern="1200" dirty="0" smtClean="0"/>
            <a:t>Data Quality Services: Support for end user, rule-based data cleansing</a:t>
          </a:r>
          <a:endParaRPr lang="en-US" sz="1300" b="1" kern="1200" dirty="0"/>
        </a:p>
      </dsp:txBody>
      <dsp:txXfrm>
        <a:off x="0" y="4144117"/>
        <a:ext cx="8229600" cy="798525"/>
      </dsp:txXfrm>
    </dsp:sp>
    <dsp:sp modelId="{C4D6D328-95AD-4D3C-B6D7-3F010DF568A7}">
      <dsp:nvSpPr>
        <dsp:cNvPr id="0" name=""/>
        <dsp:cNvSpPr/>
      </dsp:nvSpPr>
      <dsp:spPr>
        <a:xfrm>
          <a:off x="411480" y="3952237"/>
          <a:ext cx="5760720" cy="383760"/>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7742" tIns="0" rIns="217742" bIns="0" numCol="1" spcCol="1270" anchor="ctr" anchorCtr="0">
          <a:noAutofit/>
        </a:bodyPr>
        <a:lstStyle/>
        <a:p>
          <a:pPr lvl="0" algn="l" defTabSz="577850">
            <a:lnSpc>
              <a:spcPct val="90000"/>
            </a:lnSpc>
            <a:spcBef>
              <a:spcPct val="0"/>
            </a:spcBef>
            <a:spcAft>
              <a:spcPct val="35000"/>
            </a:spcAft>
          </a:pPr>
          <a:r>
            <a:rPr lang="en-US" sz="1300" b="1" kern="1200" dirty="0" smtClean="0"/>
            <a:t>Governance</a:t>
          </a:r>
          <a:endParaRPr lang="en-US" sz="1300" b="1" kern="1200" dirty="0"/>
        </a:p>
      </dsp:txBody>
      <dsp:txXfrm>
        <a:off x="411480" y="3952237"/>
        <a:ext cx="5760720" cy="383760"/>
      </dsp:txXfrm>
    </dsp:sp>
  </dsp:spTree>
</dsp:drawing>
</file>

<file path=ppt/diagrams/drawing1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86C07726-9A97-400F-993E-FB9541875051}">
      <dsp:nvSpPr>
        <dsp:cNvPr id="0" name=""/>
        <dsp:cNvSpPr/>
      </dsp:nvSpPr>
      <dsp:spPr>
        <a:xfrm>
          <a:off x="0" y="345390"/>
          <a:ext cx="8229600" cy="1269450"/>
        </a:xfrm>
        <a:prstGeom prst="rect">
          <a:avLst/>
        </a:prstGeom>
        <a:solidFill>
          <a:schemeClr val="lt2">
            <a:alpha val="90000"/>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38708" tIns="270764" rIns="638708" bIns="92456" numCol="1" spcCol="1270" anchor="t" anchorCtr="0">
          <a:noAutofit/>
        </a:bodyPr>
        <a:lstStyle/>
        <a:p>
          <a:pPr marL="114300" lvl="1" indent="-114300" algn="l" defTabSz="577850">
            <a:lnSpc>
              <a:spcPct val="90000"/>
            </a:lnSpc>
            <a:spcBef>
              <a:spcPct val="0"/>
            </a:spcBef>
            <a:spcAft>
              <a:spcPct val="15000"/>
            </a:spcAft>
            <a:buChar char="••"/>
          </a:pPr>
          <a:r>
            <a:rPr lang="en-US" sz="1300" b="1" kern="1200" dirty="0" smtClean="0"/>
            <a:t>New BI Semantic Model</a:t>
          </a:r>
          <a:endParaRPr lang="en-US" sz="1300" b="1" kern="1200" dirty="0"/>
        </a:p>
        <a:p>
          <a:pPr marL="228600" lvl="2" indent="-114300" algn="l" defTabSz="577850">
            <a:lnSpc>
              <a:spcPct val="90000"/>
            </a:lnSpc>
            <a:spcBef>
              <a:spcPct val="0"/>
            </a:spcBef>
            <a:spcAft>
              <a:spcPct val="15000"/>
            </a:spcAft>
            <a:buChar char="••"/>
          </a:pPr>
          <a:r>
            <a:rPr lang="en-US" sz="1300" b="1" kern="1200" dirty="0" smtClean="0"/>
            <a:t>Unified model for reporting, analytics, scorecards and dashboards</a:t>
          </a:r>
          <a:endParaRPr lang="en-US" sz="1300" b="1" kern="1200" dirty="0"/>
        </a:p>
        <a:p>
          <a:pPr marL="228600" lvl="2" indent="-114300" algn="l" defTabSz="577850">
            <a:lnSpc>
              <a:spcPct val="90000"/>
            </a:lnSpc>
            <a:spcBef>
              <a:spcPct val="0"/>
            </a:spcBef>
            <a:spcAft>
              <a:spcPct val="15000"/>
            </a:spcAft>
            <a:buChar char="••"/>
          </a:pPr>
          <a:r>
            <a:rPr lang="en-US" sz="1300" b="1" kern="1200" dirty="0" smtClean="0"/>
            <a:t>Support for relational and multidimensional APIs</a:t>
          </a:r>
          <a:endParaRPr lang="en-US" sz="1300" b="1" kern="1200" dirty="0"/>
        </a:p>
        <a:p>
          <a:pPr marL="228600" lvl="2" indent="-114300" algn="l" defTabSz="577850">
            <a:lnSpc>
              <a:spcPct val="90000"/>
            </a:lnSpc>
            <a:spcBef>
              <a:spcPct val="0"/>
            </a:spcBef>
            <a:spcAft>
              <a:spcPct val="15000"/>
            </a:spcAft>
            <a:buChar char="••"/>
          </a:pPr>
          <a:r>
            <a:rPr lang="en-US" sz="1300" b="1" kern="1200" dirty="0" smtClean="0"/>
            <a:t>Model can be cached (</a:t>
          </a:r>
          <a:r>
            <a:rPr lang="en-US" sz="1300" b="1" kern="1200" dirty="0" err="1" smtClean="0"/>
            <a:t>VertiPaq</a:t>
          </a:r>
          <a:r>
            <a:rPr lang="en-US" sz="1300" b="1" kern="1200" dirty="0" smtClean="0"/>
            <a:t>) or pass through (</a:t>
          </a:r>
          <a:r>
            <a:rPr lang="en-US" sz="1300" b="1" kern="1200" dirty="0" err="1" smtClean="0"/>
            <a:t>DirectQuery</a:t>
          </a:r>
          <a:r>
            <a:rPr lang="en-US" sz="1300" b="1" kern="1200" dirty="0" smtClean="0"/>
            <a:t>)</a:t>
          </a:r>
          <a:endParaRPr lang="en-US" sz="1300" b="1" kern="1200" dirty="0"/>
        </a:p>
      </dsp:txBody>
      <dsp:txXfrm>
        <a:off x="0" y="345390"/>
        <a:ext cx="8229600" cy="1269450"/>
      </dsp:txXfrm>
    </dsp:sp>
    <dsp:sp modelId="{7EC66519-F6B9-469E-94DA-E4A0ED894A92}">
      <dsp:nvSpPr>
        <dsp:cNvPr id="0" name=""/>
        <dsp:cNvSpPr/>
      </dsp:nvSpPr>
      <dsp:spPr>
        <a:xfrm>
          <a:off x="411480" y="178694"/>
          <a:ext cx="5760720" cy="383760"/>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7742" tIns="0" rIns="217742" bIns="0" numCol="1" spcCol="1270" anchor="ctr" anchorCtr="0">
          <a:noAutofit/>
        </a:bodyPr>
        <a:lstStyle/>
        <a:p>
          <a:pPr lvl="0" algn="l" defTabSz="577850">
            <a:lnSpc>
              <a:spcPct val="90000"/>
            </a:lnSpc>
            <a:spcBef>
              <a:spcPct val="0"/>
            </a:spcBef>
            <a:spcAft>
              <a:spcPct val="35000"/>
            </a:spcAft>
          </a:pPr>
          <a:r>
            <a:rPr lang="en-US" sz="1300" b="1" kern="1200" dirty="0" smtClean="0"/>
            <a:t>Rich Modeling Capabilities</a:t>
          </a:r>
          <a:endParaRPr lang="en-US" sz="1300" b="1" kern="1200" dirty="0"/>
        </a:p>
      </dsp:txBody>
      <dsp:txXfrm>
        <a:off x="411480" y="178694"/>
        <a:ext cx="5760720" cy="383760"/>
      </dsp:txXfrm>
    </dsp:sp>
    <dsp:sp modelId="{A06FAC04-D42F-430A-B1B4-9D5DFCB03DB8}">
      <dsp:nvSpPr>
        <dsp:cNvPr id="0" name=""/>
        <dsp:cNvSpPr/>
      </dsp:nvSpPr>
      <dsp:spPr>
        <a:xfrm>
          <a:off x="0" y="1902104"/>
          <a:ext cx="8229600" cy="2948400"/>
        </a:xfrm>
        <a:prstGeom prst="rect">
          <a:avLst/>
        </a:prstGeom>
        <a:solidFill>
          <a:schemeClr val="lt2">
            <a:alpha val="90000"/>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38708" tIns="270764" rIns="638708" bIns="92456" numCol="1" spcCol="1270" anchor="t" anchorCtr="0">
          <a:noAutofit/>
        </a:bodyPr>
        <a:lstStyle/>
        <a:p>
          <a:pPr marL="114300" lvl="1" indent="-114300" algn="l" defTabSz="577850">
            <a:lnSpc>
              <a:spcPct val="90000"/>
            </a:lnSpc>
            <a:spcBef>
              <a:spcPct val="0"/>
            </a:spcBef>
            <a:spcAft>
              <a:spcPct val="15000"/>
            </a:spcAft>
            <a:buChar char="••"/>
          </a:pPr>
          <a:r>
            <a:rPr lang="en-US" sz="1300" b="1" kern="1200" dirty="0" smtClean="0"/>
            <a:t>New </a:t>
          </a:r>
          <a:r>
            <a:rPr lang="en-US" sz="1300" b="1" kern="1200" dirty="0" err="1" smtClean="0"/>
            <a:t>PowerPivot</a:t>
          </a:r>
          <a:r>
            <a:rPr lang="en-US" sz="1300" b="1" kern="1200" dirty="0" smtClean="0"/>
            <a:t> release</a:t>
          </a:r>
          <a:endParaRPr lang="en-US" sz="1300" b="1" kern="1200" dirty="0"/>
        </a:p>
        <a:p>
          <a:pPr marL="228600" lvl="2" indent="-114300" algn="l" defTabSz="577850">
            <a:lnSpc>
              <a:spcPct val="90000"/>
            </a:lnSpc>
            <a:spcBef>
              <a:spcPct val="0"/>
            </a:spcBef>
            <a:spcAft>
              <a:spcPct val="15000"/>
            </a:spcAft>
            <a:buChar char="••"/>
          </a:pPr>
          <a:r>
            <a:rPr lang="en-US" sz="1300" b="1" kern="1200" dirty="0" smtClean="0"/>
            <a:t>Usability improvements</a:t>
          </a:r>
          <a:endParaRPr lang="en-US" sz="1300" b="1" kern="1200" dirty="0"/>
        </a:p>
        <a:p>
          <a:pPr marL="228600" lvl="2" indent="-114300" algn="l" defTabSz="577850">
            <a:lnSpc>
              <a:spcPct val="90000"/>
            </a:lnSpc>
            <a:spcBef>
              <a:spcPct val="0"/>
            </a:spcBef>
            <a:spcAft>
              <a:spcPct val="15000"/>
            </a:spcAft>
            <a:buChar char="••"/>
          </a:pPr>
          <a:r>
            <a:rPr lang="en-US" sz="1300" b="1" kern="1200" dirty="0" smtClean="0"/>
            <a:t>Improved DAX expression and query language</a:t>
          </a:r>
          <a:endParaRPr lang="en-US" sz="1300" b="1" kern="1200" dirty="0"/>
        </a:p>
        <a:p>
          <a:pPr marL="114300" lvl="1" indent="-114300" algn="l" defTabSz="577850">
            <a:lnSpc>
              <a:spcPct val="90000"/>
            </a:lnSpc>
            <a:spcBef>
              <a:spcPct val="0"/>
            </a:spcBef>
            <a:spcAft>
              <a:spcPct val="15000"/>
            </a:spcAft>
            <a:buChar char="••"/>
          </a:pPr>
          <a:r>
            <a:rPr lang="en-US" sz="1300" b="1" kern="1200" dirty="0" smtClean="0"/>
            <a:t>New Power View thin client in Reporting Services / SharePoint</a:t>
          </a:r>
          <a:endParaRPr lang="en-US" sz="1300" b="1" kern="1200" dirty="0"/>
        </a:p>
        <a:p>
          <a:pPr marL="228600" lvl="2" indent="-114300" algn="l" defTabSz="577850">
            <a:lnSpc>
              <a:spcPct val="90000"/>
            </a:lnSpc>
            <a:spcBef>
              <a:spcPct val="0"/>
            </a:spcBef>
            <a:spcAft>
              <a:spcPct val="15000"/>
            </a:spcAft>
            <a:buChar char="••"/>
          </a:pPr>
          <a:r>
            <a:rPr lang="en-US" sz="1300" b="1" kern="1200" dirty="0" smtClean="0"/>
            <a:t>Presentation-ready at all times</a:t>
          </a:r>
          <a:endParaRPr lang="en-US" sz="1300" b="1" kern="1200" dirty="0"/>
        </a:p>
        <a:p>
          <a:pPr marL="228600" lvl="2" indent="-114300" algn="l" defTabSz="577850">
            <a:lnSpc>
              <a:spcPct val="90000"/>
            </a:lnSpc>
            <a:spcBef>
              <a:spcPct val="0"/>
            </a:spcBef>
            <a:spcAft>
              <a:spcPct val="15000"/>
            </a:spcAft>
            <a:buChar char="••"/>
          </a:pPr>
          <a:r>
            <a:rPr lang="en-US" sz="1300" b="1" kern="1200" dirty="0" smtClean="0"/>
            <a:t>Visual, interactive design experience</a:t>
          </a:r>
          <a:endParaRPr lang="en-US" sz="1300" b="1" kern="1200" dirty="0"/>
        </a:p>
        <a:p>
          <a:pPr marL="228600" lvl="2" indent="-114300" algn="l" defTabSz="577850">
            <a:lnSpc>
              <a:spcPct val="90000"/>
            </a:lnSpc>
            <a:spcBef>
              <a:spcPct val="0"/>
            </a:spcBef>
            <a:spcAft>
              <a:spcPct val="15000"/>
            </a:spcAft>
            <a:buChar char="••"/>
          </a:pPr>
          <a:r>
            <a:rPr lang="en-US" sz="1300" b="1" kern="1200" dirty="0" smtClean="0"/>
            <a:t>Rich metadata-driven interactivity</a:t>
          </a:r>
        </a:p>
        <a:p>
          <a:pPr marL="114300" lvl="1" indent="-114300" algn="l" defTabSz="577850">
            <a:lnSpc>
              <a:spcPct val="90000"/>
            </a:lnSpc>
            <a:spcBef>
              <a:spcPct val="0"/>
            </a:spcBef>
            <a:spcAft>
              <a:spcPct val="15000"/>
            </a:spcAft>
            <a:buChar char="••"/>
          </a:pPr>
          <a:r>
            <a:rPr lang="en-US" sz="1300" b="1" kern="1200" dirty="0" smtClean="0"/>
            <a:t>New support for Data Alerts in Reporting Services / SharePoint</a:t>
          </a:r>
          <a:endParaRPr lang="en-US" sz="1300" b="1" kern="1200" dirty="0"/>
        </a:p>
        <a:p>
          <a:pPr marL="228600" lvl="2" indent="-114300" algn="l" defTabSz="577850">
            <a:lnSpc>
              <a:spcPct val="90000"/>
            </a:lnSpc>
            <a:spcBef>
              <a:spcPct val="0"/>
            </a:spcBef>
            <a:spcAft>
              <a:spcPct val="15000"/>
            </a:spcAft>
            <a:buChar char="••"/>
          </a:pPr>
          <a:r>
            <a:rPr lang="en-US" sz="1300" b="1" kern="1200" dirty="0" smtClean="0"/>
            <a:t>Defined directly within reports</a:t>
          </a:r>
          <a:endParaRPr lang="en-US" sz="1300" b="1" kern="1200" dirty="0"/>
        </a:p>
        <a:p>
          <a:pPr marL="228600" lvl="2" indent="-114300" algn="l" defTabSz="577850">
            <a:lnSpc>
              <a:spcPct val="90000"/>
            </a:lnSpc>
            <a:spcBef>
              <a:spcPct val="0"/>
            </a:spcBef>
            <a:spcAft>
              <a:spcPct val="15000"/>
            </a:spcAft>
            <a:buChar char="••"/>
          </a:pPr>
          <a:r>
            <a:rPr lang="en-US" sz="1300" b="1" kern="1200" dirty="0"/>
            <a:t>Intuitive Alert rules</a:t>
          </a:r>
        </a:p>
        <a:p>
          <a:pPr marL="228600" lvl="2" indent="-114300" algn="l" defTabSz="577850">
            <a:lnSpc>
              <a:spcPct val="90000"/>
            </a:lnSpc>
            <a:spcBef>
              <a:spcPct val="0"/>
            </a:spcBef>
            <a:spcAft>
              <a:spcPct val="15000"/>
            </a:spcAft>
            <a:buChar char="••"/>
          </a:pPr>
          <a:r>
            <a:rPr lang="en-US" sz="1300" b="1" kern="1200" dirty="0"/>
            <a:t>Alerts self-managed through SharePoint</a:t>
          </a:r>
        </a:p>
      </dsp:txBody>
      <dsp:txXfrm>
        <a:off x="0" y="1902104"/>
        <a:ext cx="8229600" cy="2948400"/>
      </dsp:txXfrm>
    </dsp:sp>
    <dsp:sp modelId="{6943AACF-D69A-479C-988A-8F00379B7AA7}">
      <dsp:nvSpPr>
        <dsp:cNvPr id="0" name=""/>
        <dsp:cNvSpPr/>
      </dsp:nvSpPr>
      <dsp:spPr>
        <a:xfrm>
          <a:off x="411480" y="1710224"/>
          <a:ext cx="5760720" cy="383760"/>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7742" tIns="0" rIns="217742" bIns="0" numCol="1" spcCol="1270" anchor="ctr" anchorCtr="0">
          <a:noAutofit/>
        </a:bodyPr>
        <a:lstStyle/>
        <a:p>
          <a:pPr lvl="0" algn="l" defTabSz="577850">
            <a:lnSpc>
              <a:spcPct val="90000"/>
            </a:lnSpc>
            <a:spcBef>
              <a:spcPct val="0"/>
            </a:spcBef>
            <a:spcAft>
              <a:spcPct val="35000"/>
            </a:spcAft>
          </a:pPr>
          <a:r>
            <a:rPr lang="en-US" sz="1300" b="1" kern="1200" dirty="0" smtClean="0"/>
            <a:t>Self-Service Reporting, Analytics and Alerting</a:t>
          </a:r>
          <a:endParaRPr lang="en-US" sz="1300" b="1" kern="1200" dirty="0"/>
        </a:p>
      </dsp:txBody>
      <dsp:txXfrm>
        <a:off x="411480" y="1710224"/>
        <a:ext cx="5760720" cy="383760"/>
      </dsp:txXfrm>
    </dsp:sp>
  </dsp:spTree>
</dsp:drawing>
</file>

<file path=ppt/diagrams/drawing1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AD4BF3BD-078C-4639-ABC9-6788B6535745}">
      <dsp:nvSpPr>
        <dsp:cNvPr id="0" name=""/>
        <dsp:cNvSpPr/>
      </dsp:nvSpPr>
      <dsp:spPr>
        <a:xfrm>
          <a:off x="0" y="236519"/>
          <a:ext cx="8229600" cy="4762800"/>
        </a:xfrm>
        <a:prstGeom prst="rect">
          <a:avLst/>
        </a:prstGeom>
        <a:solidFill>
          <a:schemeClr val="lt2">
            <a:alpha val="90000"/>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38708" tIns="291592" rIns="638708" bIns="99568" numCol="1" spcCol="1270" anchor="t" anchorCtr="0">
          <a:noAutofit/>
        </a:bodyPr>
        <a:lstStyle/>
        <a:p>
          <a:pPr marL="114300" lvl="1" indent="-114300" algn="l" defTabSz="622300">
            <a:lnSpc>
              <a:spcPct val="90000"/>
            </a:lnSpc>
            <a:spcBef>
              <a:spcPct val="0"/>
            </a:spcBef>
            <a:spcAft>
              <a:spcPct val="15000"/>
            </a:spcAft>
            <a:buChar char="••"/>
          </a:pPr>
          <a:r>
            <a:rPr lang="en-US" sz="1400" b="1" kern="1200" dirty="0" smtClean="0"/>
            <a:t>Improved Transact-SQL Programmability</a:t>
          </a:r>
          <a:endParaRPr lang="en-US" sz="1400" b="1" kern="1200" dirty="0"/>
        </a:p>
        <a:p>
          <a:pPr marL="228600" lvl="2" indent="-114300" algn="l" defTabSz="622300">
            <a:lnSpc>
              <a:spcPct val="90000"/>
            </a:lnSpc>
            <a:spcBef>
              <a:spcPct val="0"/>
            </a:spcBef>
            <a:spcAft>
              <a:spcPct val="15000"/>
            </a:spcAft>
            <a:buChar char="••"/>
          </a:pPr>
          <a:r>
            <a:rPr lang="en-US" sz="1400" b="1" kern="1200" dirty="0" smtClean="0"/>
            <a:t>New ANSI-Standard support for results paging (OFFSET / FETCH)</a:t>
          </a:r>
          <a:endParaRPr lang="en-US" sz="1400" b="1" kern="1200" dirty="0"/>
        </a:p>
        <a:p>
          <a:pPr marL="228600" lvl="2" indent="-114300" algn="l" defTabSz="622300">
            <a:lnSpc>
              <a:spcPct val="90000"/>
            </a:lnSpc>
            <a:spcBef>
              <a:spcPct val="0"/>
            </a:spcBef>
            <a:spcAft>
              <a:spcPct val="15000"/>
            </a:spcAft>
            <a:buChar char="••"/>
          </a:pPr>
          <a:r>
            <a:rPr lang="en-US" sz="1400" b="1" kern="1200" dirty="0" smtClean="0"/>
            <a:t>New ANSI-Standard support for sequence generators</a:t>
          </a:r>
          <a:endParaRPr lang="en-US" sz="1400" b="1" kern="1200" dirty="0"/>
        </a:p>
        <a:p>
          <a:pPr marL="228600" lvl="2" indent="-114300" algn="l" defTabSz="622300">
            <a:lnSpc>
              <a:spcPct val="90000"/>
            </a:lnSpc>
            <a:spcBef>
              <a:spcPct val="0"/>
            </a:spcBef>
            <a:spcAft>
              <a:spcPct val="15000"/>
            </a:spcAft>
            <a:buChar char="••"/>
          </a:pPr>
          <a:r>
            <a:rPr lang="en-US" sz="1400" b="1" kern="1200" dirty="0" smtClean="0"/>
            <a:t>New THROW statement addresses RAISERROR limitations</a:t>
          </a:r>
          <a:endParaRPr lang="en-US" sz="1400" b="1" kern="1200" dirty="0"/>
        </a:p>
        <a:p>
          <a:pPr marL="228600" lvl="2" indent="-114300" algn="l" defTabSz="622300">
            <a:lnSpc>
              <a:spcPct val="90000"/>
            </a:lnSpc>
            <a:spcBef>
              <a:spcPct val="0"/>
            </a:spcBef>
            <a:spcAft>
              <a:spcPct val="15000"/>
            </a:spcAft>
            <a:buChar char="••"/>
          </a:pPr>
          <a:r>
            <a:rPr lang="en-US" sz="1400" b="1" kern="1200" dirty="0" smtClean="0"/>
            <a:t>Robust metadata discovery</a:t>
          </a:r>
          <a:endParaRPr lang="en-US" sz="1400" b="1" kern="1200" dirty="0"/>
        </a:p>
        <a:p>
          <a:pPr marL="228600" lvl="2" indent="-114300" algn="l" defTabSz="622300">
            <a:lnSpc>
              <a:spcPct val="90000"/>
            </a:lnSpc>
            <a:spcBef>
              <a:spcPct val="0"/>
            </a:spcBef>
            <a:spcAft>
              <a:spcPct val="15000"/>
            </a:spcAft>
            <a:buChar char="••"/>
          </a:pPr>
          <a:r>
            <a:rPr lang="en-US" sz="1400" b="1" kern="1200" dirty="0" smtClean="0"/>
            <a:t>Service Broker improvements</a:t>
          </a:r>
          <a:endParaRPr lang="en-US" sz="1400" b="1" kern="1200" dirty="0"/>
        </a:p>
        <a:p>
          <a:pPr marL="114300" lvl="1" indent="-114300" algn="l" defTabSz="622300">
            <a:lnSpc>
              <a:spcPct val="90000"/>
            </a:lnSpc>
            <a:spcBef>
              <a:spcPct val="0"/>
            </a:spcBef>
            <a:spcAft>
              <a:spcPct val="15000"/>
            </a:spcAft>
            <a:buChar char="••"/>
          </a:pPr>
          <a:r>
            <a:rPr lang="en-US" sz="1400" b="1" kern="1200" dirty="0" smtClean="0"/>
            <a:t>Improved deployment and upgrade with Data-tier applications (DAC </a:t>
          </a:r>
          <a:r>
            <a:rPr lang="en-US" sz="1400" b="1" kern="1200" dirty="0" err="1" smtClean="0"/>
            <a:t>Fx</a:t>
          </a:r>
          <a:r>
            <a:rPr lang="en-US" sz="1400" b="1" kern="1200" dirty="0" smtClean="0"/>
            <a:t>)</a:t>
          </a:r>
          <a:endParaRPr lang="en-US" sz="1400" b="1" kern="1200" dirty="0"/>
        </a:p>
        <a:p>
          <a:pPr marL="228600" lvl="2" indent="-114300" algn="l" defTabSz="622300">
            <a:lnSpc>
              <a:spcPct val="90000"/>
            </a:lnSpc>
            <a:spcBef>
              <a:spcPct val="0"/>
            </a:spcBef>
            <a:spcAft>
              <a:spcPct val="15000"/>
            </a:spcAft>
            <a:buChar char="••"/>
          </a:pPr>
          <a:r>
            <a:rPr lang="en-US" sz="1400" b="1" kern="1200" dirty="0" smtClean="0"/>
            <a:t>Improved SQL Server / SQL Azure parity</a:t>
          </a:r>
          <a:endParaRPr lang="en-US" sz="1400" b="1" kern="1200" dirty="0"/>
        </a:p>
        <a:p>
          <a:pPr marL="228600" lvl="2" indent="-114300" algn="l" defTabSz="622300">
            <a:lnSpc>
              <a:spcPct val="90000"/>
            </a:lnSpc>
            <a:spcBef>
              <a:spcPct val="0"/>
            </a:spcBef>
            <a:spcAft>
              <a:spcPct val="15000"/>
            </a:spcAft>
            <a:buChar char="••"/>
          </a:pPr>
          <a:r>
            <a:rPr lang="en-US" sz="1400" b="1" kern="1200" dirty="0" smtClean="0"/>
            <a:t>Support for more Transact-SQL constructs (e.g. sequence generators, spatial types / indexes)</a:t>
          </a:r>
          <a:endParaRPr lang="en-US" sz="1400" b="1" kern="1200" dirty="0"/>
        </a:p>
        <a:p>
          <a:pPr marL="228600" lvl="2" indent="-114300" algn="l" defTabSz="622300">
            <a:lnSpc>
              <a:spcPct val="90000"/>
            </a:lnSpc>
            <a:spcBef>
              <a:spcPct val="0"/>
            </a:spcBef>
            <a:spcAft>
              <a:spcPct val="15000"/>
            </a:spcAft>
            <a:buChar char="••"/>
          </a:pPr>
          <a:r>
            <a:rPr lang="en-US" sz="1400" b="1" kern="1200" dirty="0" smtClean="0"/>
            <a:t>Support for both schema and data</a:t>
          </a:r>
          <a:endParaRPr lang="en-US" sz="1400" b="1" kern="1200" dirty="0"/>
        </a:p>
        <a:p>
          <a:pPr marL="114300" lvl="1" indent="-114300" algn="l" defTabSz="622300">
            <a:lnSpc>
              <a:spcPct val="90000"/>
            </a:lnSpc>
            <a:spcBef>
              <a:spcPct val="0"/>
            </a:spcBef>
            <a:spcAft>
              <a:spcPct val="15000"/>
            </a:spcAft>
            <a:buChar char="••"/>
          </a:pPr>
          <a:r>
            <a:rPr lang="en-US" sz="1400" b="1" kern="1200" dirty="0" smtClean="0"/>
            <a:t>Improved Entity Framework ORM functionality</a:t>
          </a:r>
          <a:endParaRPr lang="en-US" sz="1400" b="1" kern="1200" dirty="0"/>
        </a:p>
        <a:p>
          <a:pPr marL="228600" lvl="2" indent="-114300" algn="l" defTabSz="622300">
            <a:lnSpc>
              <a:spcPct val="90000"/>
            </a:lnSpc>
            <a:spcBef>
              <a:spcPct val="0"/>
            </a:spcBef>
            <a:spcAft>
              <a:spcPct val="15000"/>
            </a:spcAft>
            <a:buChar char="••"/>
          </a:pPr>
          <a:r>
            <a:rPr lang="en-US" sz="1400" b="1" kern="1200" dirty="0" smtClean="0"/>
            <a:t>Code first support</a:t>
          </a:r>
          <a:endParaRPr lang="en-US" sz="1400" b="1" kern="1200" dirty="0"/>
        </a:p>
        <a:p>
          <a:pPr marL="228600" lvl="2" indent="-114300" algn="l" defTabSz="622300">
            <a:lnSpc>
              <a:spcPct val="90000"/>
            </a:lnSpc>
            <a:spcBef>
              <a:spcPct val="0"/>
            </a:spcBef>
            <a:spcAft>
              <a:spcPct val="15000"/>
            </a:spcAft>
            <a:buChar char="••"/>
          </a:pPr>
          <a:r>
            <a:rPr lang="en-US" sz="1400" b="1" kern="1200" dirty="0" smtClean="0"/>
            <a:t>Improved SQL Server support (Spatial types, stored procedures, table-valued functions)</a:t>
          </a:r>
          <a:endParaRPr lang="en-US" sz="1400" b="1" kern="1200" dirty="0"/>
        </a:p>
        <a:p>
          <a:pPr marL="228600" lvl="2" indent="-114300" algn="l" defTabSz="622300">
            <a:lnSpc>
              <a:spcPct val="90000"/>
            </a:lnSpc>
            <a:spcBef>
              <a:spcPct val="0"/>
            </a:spcBef>
            <a:spcAft>
              <a:spcPct val="15000"/>
            </a:spcAft>
            <a:buChar char="••"/>
          </a:pPr>
          <a:r>
            <a:rPr lang="en-US" sz="1400" b="1" kern="1200" dirty="0" smtClean="0"/>
            <a:t>Improved performance, scale and diagnostics</a:t>
          </a:r>
          <a:endParaRPr lang="en-US" sz="1400" b="1" kern="1200" dirty="0"/>
        </a:p>
        <a:p>
          <a:pPr marL="228600" lvl="2" indent="-114300" algn="l" defTabSz="622300">
            <a:lnSpc>
              <a:spcPct val="90000"/>
            </a:lnSpc>
            <a:spcBef>
              <a:spcPct val="0"/>
            </a:spcBef>
            <a:spcAft>
              <a:spcPct val="15000"/>
            </a:spcAft>
            <a:buChar char="••"/>
          </a:pPr>
          <a:r>
            <a:rPr lang="en-US" sz="1400" b="1" kern="1200" dirty="0" smtClean="0"/>
            <a:t>REST access via WCF Data Services and </a:t>
          </a:r>
          <a:r>
            <a:rPr lang="en-US" sz="1400" b="1" kern="1200" dirty="0" err="1" smtClean="0"/>
            <a:t>Odata</a:t>
          </a:r>
          <a:endParaRPr lang="en-US" sz="1400" b="1" kern="1200" dirty="0"/>
        </a:p>
        <a:p>
          <a:pPr marL="114300" lvl="1" indent="-114300" algn="l" defTabSz="622300">
            <a:lnSpc>
              <a:spcPct val="90000"/>
            </a:lnSpc>
            <a:spcBef>
              <a:spcPct val="0"/>
            </a:spcBef>
            <a:spcAft>
              <a:spcPct val="15000"/>
            </a:spcAft>
            <a:buChar char="••"/>
          </a:pPr>
          <a:r>
            <a:rPr lang="en-US" sz="1400" b="1" kern="1200" dirty="0" smtClean="0"/>
            <a:t>Improved </a:t>
          </a:r>
          <a:r>
            <a:rPr lang="en-US" sz="1400" b="1" kern="1200" dirty="0" err="1" smtClean="0"/>
            <a:t>StreamInsight</a:t>
          </a:r>
          <a:r>
            <a:rPr lang="en-US" sz="1400" b="1" kern="1200" dirty="0" smtClean="0"/>
            <a:t> CEP functionality</a:t>
          </a:r>
          <a:endParaRPr lang="en-US" sz="1400" b="1" kern="1200" dirty="0"/>
        </a:p>
      </dsp:txBody>
      <dsp:txXfrm>
        <a:off x="0" y="236519"/>
        <a:ext cx="8229600" cy="4762800"/>
      </dsp:txXfrm>
    </dsp:sp>
    <dsp:sp modelId="{3CFD1677-634A-47B7-B822-340712F048C3}">
      <dsp:nvSpPr>
        <dsp:cNvPr id="0" name=""/>
        <dsp:cNvSpPr/>
      </dsp:nvSpPr>
      <dsp:spPr>
        <a:xfrm>
          <a:off x="411480" y="29879"/>
          <a:ext cx="5760720" cy="413280"/>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7742" tIns="0" rIns="217742" bIns="0" numCol="1" spcCol="1270" anchor="ctr" anchorCtr="0">
          <a:noAutofit/>
        </a:bodyPr>
        <a:lstStyle/>
        <a:p>
          <a:pPr lvl="0" algn="l" defTabSz="622300">
            <a:lnSpc>
              <a:spcPct val="90000"/>
            </a:lnSpc>
            <a:spcBef>
              <a:spcPct val="0"/>
            </a:spcBef>
            <a:spcAft>
              <a:spcPct val="35000"/>
            </a:spcAft>
          </a:pPr>
          <a:r>
            <a:rPr lang="en-US" sz="1400" b="1" kern="1200" dirty="0" smtClean="0"/>
            <a:t>Productive Database Development</a:t>
          </a:r>
          <a:endParaRPr lang="en-US" sz="1400" b="1" kern="1200" dirty="0"/>
        </a:p>
      </dsp:txBody>
      <dsp:txXfrm>
        <a:off x="411480" y="29879"/>
        <a:ext cx="5760720" cy="413280"/>
      </dsp:txXfrm>
    </dsp:sp>
  </dsp:spTree>
</dsp:drawing>
</file>

<file path=ppt/diagrams/drawing1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5BB6F9C4-BEC4-4490-895A-8E1D60A1C9B2}">
      <dsp:nvSpPr>
        <dsp:cNvPr id="0" name=""/>
        <dsp:cNvSpPr/>
      </dsp:nvSpPr>
      <dsp:spPr>
        <a:xfrm>
          <a:off x="0" y="213299"/>
          <a:ext cx="8229600" cy="2772000"/>
        </a:xfrm>
        <a:prstGeom prst="rect">
          <a:avLst/>
        </a:prstGeom>
        <a:solidFill>
          <a:schemeClr val="lt2">
            <a:alpha val="90000"/>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38708" tIns="208280" rIns="638708" bIns="71120" numCol="1" spcCol="1270" anchor="t" anchorCtr="0">
          <a:noAutofit/>
        </a:bodyPr>
        <a:lstStyle/>
        <a:p>
          <a:pPr marL="57150" lvl="1" indent="-57150" algn="l" defTabSz="444500">
            <a:lnSpc>
              <a:spcPct val="90000"/>
            </a:lnSpc>
            <a:spcBef>
              <a:spcPct val="0"/>
            </a:spcBef>
            <a:spcAft>
              <a:spcPct val="15000"/>
            </a:spcAft>
            <a:buChar char="••"/>
          </a:pPr>
          <a:r>
            <a:rPr lang="en-US" sz="1000" b="1" kern="1200" dirty="0" smtClean="0"/>
            <a:t>New Visual Studio based IDE, available in two different flavors </a:t>
          </a:r>
          <a:endParaRPr lang="en-US" sz="1000" b="1" kern="1200" dirty="0"/>
        </a:p>
        <a:p>
          <a:pPr marL="114300" lvl="2" indent="-57150" algn="l" defTabSz="444500">
            <a:lnSpc>
              <a:spcPct val="90000"/>
            </a:lnSpc>
            <a:spcBef>
              <a:spcPct val="0"/>
            </a:spcBef>
            <a:spcAft>
              <a:spcPct val="15000"/>
            </a:spcAft>
            <a:buChar char="••"/>
          </a:pPr>
          <a:r>
            <a:rPr lang="en-US" sz="1000" b="1" kern="1200" dirty="0" smtClean="0"/>
            <a:t>Free Download via Web Platform Installer</a:t>
          </a:r>
        </a:p>
        <a:p>
          <a:pPr marL="171450" lvl="3" indent="-57150" algn="l" defTabSz="444500">
            <a:lnSpc>
              <a:spcPct val="90000"/>
            </a:lnSpc>
            <a:spcBef>
              <a:spcPct val="0"/>
            </a:spcBef>
            <a:spcAft>
              <a:spcPct val="15000"/>
            </a:spcAft>
            <a:buChar char="••"/>
          </a:pPr>
          <a:r>
            <a:rPr lang="en-US" sz="1000" b="1" kern="1200" dirty="0" smtClean="0"/>
            <a:t>Includes Database Engine development tools only</a:t>
          </a:r>
        </a:p>
        <a:p>
          <a:pPr marL="171450" lvl="3" indent="-57150" algn="l" defTabSz="444500">
            <a:lnSpc>
              <a:spcPct val="90000"/>
            </a:lnSpc>
            <a:spcBef>
              <a:spcPct val="0"/>
            </a:spcBef>
            <a:spcAft>
              <a:spcPct val="15000"/>
            </a:spcAft>
            <a:buChar char="••"/>
          </a:pPr>
          <a:r>
            <a:rPr lang="en-US" sz="1000" b="1" kern="1200" dirty="0" smtClean="0"/>
            <a:t>Runs standalone in VS 2010 Shell or integrated with VS 2010 Standard, Pro or Ultimate (but not Express)</a:t>
          </a:r>
        </a:p>
        <a:p>
          <a:pPr marL="114300" lvl="2" indent="-57150" algn="l" defTabSz="444500">
            <a:lnSpc>
              <a:spcPct val="90000"/>
            </a:lnSpc>
            <a:spcBef>
              <a:spcPct val="0"/>
            </a:spcBef>
            <a:spcAft>
              <a:spcPct val="15000"/>
            </a:spcAft>
            <a:buChar char="••"/>
          </a:pPr>
          <a:r>
            <a:rPr lang="en-US" sz="1000" b="1" kern="1200" dirty="0" smtClean="0"/>
            <a:t>With SQL Server 2012</a:t>
          </a:r>
        </a:p>
        <a:p>
          <a:pPr marL="171450" lvl="3" indent="-57150" algn="l" defTabSz="444500">
            <a:lnSpc>
              <a:spcPct val="90000"/>
            </a:lnSpc>
            <a:spcBef>
              <a:spcPct val="0"/>
            </a:spcBef>
            <a:spcAft>
              <a:spcPct val="15000"/>
            </a:spcAft>
            <a:buChar char="••"/>
          </a:pPr>
          <a:r>
            <a:rPr lang="en-US" sz="1000" b="1" kern="1200" dirty="0" smtClean="0"/>
            <a:t>Includes Database Engine stub for online acquisition of database engine development tools.</a:t>
          </a:r>
        </a:p>
        <a:p>
          <a:pPr marL="171450" lvl="3" indent="-57150" algn="l" defTabSz="444500">
            <a:lnSpc>
              <a:spcPct val="90000"/>
            </a:lnSpc>
            <a:spcBef>
              <a:spcPct val="0"/>
            </a:spcBef>
            <a:spcAft>
              <a:spcPct val="15000"/>
            </a:spcAft>
            <a:buChar char="••"/>
          </a:pPr>
          <a:r>
            <a:rPr lang="en-US" sz="1000" b="1" kern="1200" dirty="0" smtClean="0"/>
            <a:t>Also includes BI Development tools (RS, AS, IS)</a:t>
          </a:r>
        </a:p>
        <a:p>
          <a:pPr marL="171450" lvl="3" indent="-57150" algn="l" defTabSz="444500">
            <a:lnSpc>
              <a:spcPct val="90000"/>
            </a:lnSpc>
            <a:spcBef>
              <a:spcPct val="0"/>
            </a:spcBef>
            <a:spcAft>
              <a:spcPct val="15000"/>
            </a:spcAft>
            <a:buChar char="••"/>
          </a:pPr>
          <a:r>
            <a:rPr lang="en-US" sz="1000" b="1" kern="1200" dirty="0" smtClean="0"/>
            <a:t>Runs standalone in VS 2010 Shell or integrated with VS 2010 Standard, Pro or Ultimate (but not Express)</a:t>
          </a:r>
        </a:p>
        <a:p>
          <a:pPr marL="171450" lvl="3" indent="-57150" algn="l" defTabSz="444500">
            <a:lnSpc>
              <a:spcPct val="90000"/>
            </a:lnSpc>
            <a:spcBef>
              <a:spcPct val="0"/>
            </a:spcBef>
            <a:spcAft>
              <a:spcPct val="15000"/>
            </a:spcAft>
            <a:buChar char="••"/>
          </a:pPr>
          <a:r>
            <a:rPr lang="en-US" sz="1000" b="1" kern="1200" dirty="0" smtClean="0"/>
            <a:t>Formerly known as </a:t>
          </a:r>
          <a:r>
            <a:rPr lang="en-US" sz="1000" b="0" kern="1200" dirty="0" smtClean="0"/>
            <a:t>Business Intelligence Development Studio</a:t>
          </a:r>
        </a:p>
        <a:p>
          <a:pPr marL="57150" lvl="1" indent="-57150" algn="l" defTabSz="444500">
            <a:lnSpc>
              <a:spcPct val="90000"/>
            </a:lnSpc>
            <a:spcBef>
              <a:spcPct val="0"/>
            </a:spcBef>
            <a:spcAft>
              <a:spcPct val="15000"/>
            </a:spcAft>
            <a:buChar char="••"/>
          </a:pPr>
          <a:r>
            <a:rPr lang="en-US" sz="1000" b="1" kern="1200" dirty="0" smtClean="0"/>
            <a:t>Improved experience for database developers</a:t>
          </a:r>
        </a:p>
        <a:p>
          <a:pPr marL="114300" lvl="2" indent="-57150" algn="l" defTabSz="444500">
            <a:lnSpc>
              <a:spcPct val="90000"/>
            </a:lnSpc>
            <a:spcBef>
              <a:spcPct val="0"/>
            </a:spcBef>
            <a:spcAft>
              <a:spcPct val="15000"/>
            </a:spcAft>
            <a:buChar char="••"/>
          </a:pPr>
          <a:r>
            <a:rPr lang="en-US" sz="1000" b="1" kern="1200" smtClean="0"/>
            <a:t>Declarative, model based development</a:t>
          </a:r>
          <a:endParaRPr lang="en-US" sz="1000" b="1" kern="1200" dirty="0" smtClean="0"/>
        </a:p>
        <a:p>
          <a:pPr marL="114300" lvl="2" indent="-57150" algn="l" defTabSz="444500">
            <a:lnSpc>
              <a:spcPct val="90000"/>
            </a:lnSpc>
            <a:spcBef>
              <a:spcPct val="0"/>
            </a:spcBef>
            <a:spcAft>
              <a:spcPct val="15000"/>
            </a:spcAft>
            <a:buChar char="••"/>
          </a:pPr>
          <a:r>
            <a:rPr lang="en-US" sz="1000" b="1" kern="1200" dirty="0" smtClean="0"/>
            <a:t>Integrated tools with modern language services </a:t>
          </a:r>
        </a:p>
        <a:p>
          <a:pPr marL="114300" lvl="2" indent="-57150" algn="l" defTabSz="444500">
            <a:lnSpc>
              <a:spcPct val="90000"/>
            </a:lnSpc>
            <a:spcBef>
              <a:spcPct val="0"/>
            </a:spcBef>
            <a:spcAft>
              <a:spcPct val="15000"/>
            </a:spcAft>
            <a:buChar char="••"/>
          </a:pPr>
          <a:r>
            <a:rPr lang="en-US" sz="1000" b="1" kern="1200" dirty="0" smtClean="0"/>
            <a:t>Work connected and offline with local testing</a:t>
          </a:r>
        </a:p>
        <a:p>
          <a:pPr marL="114300" lvl="2" indent="-57150" algn="l" defTabSz="444500">
            <a:lnSpc>
              <a:spcPct val="90000"/>
            </a:lnSpc>
            <a:spcBef>
              <a:spcPct val="0"/>
            </a:spcBef>
            <a:spcAft>
              <a:spcPct val="15000"/>
            </a:spcAft>
            <a:buChar char="••"/>
          </a:pPr>
          <a:r>
            <a:rPr lang="en-US" sz="1000" b="1" kern="1200" dirty="0" smtClean="0"/>
            <a:t>Platform targeting (SQL Server, SQL Azure…)</a:t>
          </a:r>
          <a:endParaRPr lang="en-US" sz="1000" b="1" kern="1200" dirty="0"/>
        </a:p>
      </dsp:txBody>
      <dsp:txXfrm>
        <a:off x="0" y="213299"/>
        <a:ext cx="8229600" cy="2772000"/>
      </dsp:txXfrm>
    </dsp:sp>
    <dsp:sp modelId="{8C3AB97B-4B7D-4304-943B-B0D452BC403B}">
      <dsp:nvSpPr>
        <dsp:cNvPr id="0" name=""/>
        <dsp:cNvSpPr/>
      </dsp:nvSpPr>
      <dsp:spPr>
        <a:xfrm>
          <a:off x="411480" y="65699"/>
          <a:ext cx="5760720" cy="295200"/>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7742" tIns="0" rIns="217742" bIns="0" numCol="1" spcCol="1270" anchor="ctr" anchorCtr="0">
          <a:noAutofit/>
        </a:bodyPr>
        <a:lstStyle/>
        <a:p>
          <a:pPr lvl="0" algn="l" defTabSz="444500">
            <a:lnSpc>
              <a:spcPct val="90000"/>
            </a:lnSpc>
            <a:spcBef>
              <a:spcPct val="0"/>
            </a:spcBef>
            <a:spcAft>
              <a:spcPct val="35000"/>
            </a:spcAft>
          </a:pPr>
          <a:r>
            <a:rPr lang="en-US" sz="1000" b="1" kern="1200" dirty="0" smtClean="0"/>
            <a:t>SQL Server Data Tools (SSDT)</a:t>
          </a:r>
          <a:endParaRPr lang="en-US" sz="1000" b="1" kern="1200" dirty="0"/>
        </a:p>
      </dsp:txBody>
      <dsp:txXfrm>
        <a:off x="411480" y="65699"/>
        <a:ext cx="5760720" cy="295200"/>
      </dsp:txXfrm>
    </dsp:sp>
    <dsp:sp modelId="{078F33B0-17A4-4504-94B9-EB938F977D0E}">
      <dsp:nvSpPr>
        <dsp:cNvPr id="0" name=""/>
        <dsp:cNvSpPr/>
      </dsp:nvSpPr>
      <dsp:spPr>
        <a:xfrm>
          <a:off x="0" y="3186899"/>
          <a:ext cx="8229600" cy="787500"/>
        </a:xfrm>
        <a:prstGeom prst="rect">
          <a:avLst/>
        </a:prstGeom>
        <a:solidFill>
          <a:schemeClr val="lt2">
            <a:alpha val="90000"/>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38708" tIns="208280" rIns="638708" bIns="71120" numCol="1" spcCol="1270" anchor="t" anchorCtr="0">
          <a:noAutofit/>
        </a:bodyPr>
        <a:lstStyle/>
        <a:p>
          <a:pPr marL="57150" lvl="1" indent="-57150" algn="l" defTabSz="444500">
            <a:lnSpc>
              <a:spcPct val="90000"/>
            </a:lnSpc>
            <a:spcBef>
              <a:spcPct val="0"/>
            </a:spcBef>
            <a:spcAft>
              <a:spcPct val="15000"/>
            </a:spcAft>
            <a:buChar char="••"/>
          </a:pPr>
          <a:r>
            <a:rPr lang="en-US" sz="1000" b="1" kern="1200" dirty="0" smtClean="0"/>
            <a:t>Data flow design</a:t>
          </a:r>
          <a:endParaRPr lang="en-US" sz="1000" b="1" kern="1200" dirty="0"/>
        </a:p>
        <a:p>
          <a:pPr marL="57150" lvl="1" indent="-57150" algn="l" defTabSz="444500">
            <a:lnSpc>
              <a:spcPct val="90000"/>
            </a:lnSpc>
            <a:spcBef>
              <a:spcPct val="0"/>
            </a:spcBef>
            <a:spcAft>
              <a:spcPct val="15000"/>
            </a:spcAft>
            <a:buChar char="••"/>
          </a:pPr>
          <a:r>
            <a:rPr lang="en-US" sz="1000" b="1" kern="1200" dirty="0" smtClean="0"/>
            <a:t>Undo / redo</a:t>
          </a:r>
          <a:endParaRPr lang="en-US" sz="1000" b="1" kern="1200" dirty="0"/>
        </a:p>
        <a:p>
          <a:pPr marL="57150" lvl="1" indent="-57150" algn="l" defTabSz="444500">
            <a:lnSpc>
              <a:spcPct val="90000"/>
            </a:lnSpc>
            <a:spcBef>
              <a:spcPct val="0"/>
            </a:spcBef>
            <a:spcAft>
              <a:spcPct val="15000"/>
            </a:spcAft>
            <a:buChar char="••"/>
          </a:pPr>
          <a:r>
            <a:rPr lang="en-US" sz="1000" b="1" kern="1200" dirty="0" smtClean="0"/>
            <a:t>Human readable packages</a:t>
          </a:r>
          <a:endParaRPr lang="en-US" sz="1000" b="1" kern="1200" dirty="0"/>
        </a:p>
      </dsp:txBody>
      <dsp:txXfrm>
        <a:off x="0" y="3186899"/>
        <a:ext cx="8229600" cy="787500"/>
      </dsp:txXfrm>
    </dsp:sp>
    <dsp:sp modelId="{C2EDF071-7675-432C-8793-C3A9B15B50A9}">
      <dsp:nvSpPr>
        <dsp:cNvPr id="0" name=""/>
        <dsp:cNvSpPr/>
      </dsp:nvSpPr>
      <dsp:spPr>
        <a:xfrm>
          <a:off x="411480" y="3039299"/>
          <a:ext cx="5760720" cy="295200"/>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7742" tIns="0" rIns="217742" bIns="0" numCol="1" spcCol="1270" anchor="ctr" anchorCtr="0">
          <a:noAutofit/>
        </a:bodyPr>
        <a:lstStyle/>
        <a:p>
          <a:pPr lvl="0" algn="l" defTabSz="444500">
            <a:lnSpc>
              <a:spcPct val="90000"/>
            </a:lnSpc>
            <a:spcBef>
              <a:spcPct val="0"/>
            </a:spcBef>
            <a:spcAft>
              <a:spcPct val="35000"/>
            </a:spcAft>
          </a:pPr>
          <a:r>
            <a:rPr lang="en-US" sz="1000" b="1" kern="1200" dirty="0" smtClean="0"/>
            <a:t>Integration Services Designer</a:t>
          </a:r>
          <a:endParaRPr lang="en-US" sz="1000" b="1" kern="1200" dirty="0"/>
        </a:p>
      </dsp:txBody>
      <dsp:txXfrm>
        <a:off x="411480" y="3039299"/>
        <a:ext cx="5760720" cy="295200"/>
      </dsp:txXfrm>
    </dsp:sp>
    <dsp:sp modelId="{38181701-A417-4DB6-BDB0-5C00C3E786FF}">
      <dsp:nvSpPr>
        <dsp:cNvPr id="0" name=""/>
        <dsp:cNvSpPr/>
      </dsp:nvSpPr>
      <dsp:spPr>
        <a:xfrm>
          <a:off x="0" y="4176000"/>
          <a:ext cx="8229600" cy="787500"/>
        </a:xfrm>
        <a:prstGeom prst="rect">
          <a:avLst/>
        </a:prstGeom>
        <a:solidFill>
          <a:schemeClr val="lt2">
            <a:alpha val="90000"/>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38708" tIns="208280" rIns="638708" bIns="71120" numCol="1" spcCol="1270" anchor="t" anchorCtr="0">
          <a:noAutofit/>
        </a:bodyPr>
        <a:lstStyle/>
        <a:p>
          <a:pPr marL="57150" lvl="1" indent="-57150" algn="l" defTabSz="444500">
            <a:lnSpc>
              <a:spcPct val="90000"/>
            </a:lnSpc>
            <a:spcBef>
              <a:spcPct val="0"/>
            </a:spcBef>
            <a:spcAft>
              <a:spcPct val="15000"/>
            </a:spcAft>
            <a:buChar char="••"/>
          </a:pPr>
          <a:r>
            <a:rPr lang="en-US" sz="1000" b="1" kern="1200" dirty="0" smtClean="0"/>
            <a:t>Enhanced ODBC support for C/C++ Developers (Windows &amp; Linux)</a:t>
          </a:r>
          <a:endParaRPr lang="en-US" sz="1000" b="1" kern="1200" dirty="0"/>
        </a:p>
        <a:p>
          <a:pPr marL="57150" lvl="1" indent="-57150" algn="l" defTabSz="444500">
            <a:lnSpc>
              <a:spcPct val="90000"/>
            </a:lnSpc>
            <a:spcBef>
              <a:spcPct val="0"/>
            </a:spcBef>
            <a:spcAft>
              <a:spcPct val="15000"/>
            </a:spcAft>
            <a:buChar char="••"/>
          </a:pPr>
          <a:r>
            <a:rPr lang="en-US" sz="1000" b="1" kern="1200" dirty="0" smtClean="0"/>
            <a:t>Enhanced JDBC support for Java Developers</a:t>
          </a:r>
          <a:endParaRPr lang="en-US" sz="1000" b="1" kern="1200" dirty="0"/>
        </a:p>
        <a:p>
          <a:pPr marL="57150" lvl="1" indent="-57150" algn="l" defTabSz="444500">
            <a:lnSpc>
              <a:spcPct val="90000"/>
            </a:lnSpc>
            <a:spcBef>
              <a:spcPct val="0"/>
            </a:spcBef>
            <a:spcAft>
              <a:spcPct val="15000"/>
            </a:spcAft>
            <a:buChar char="••"/>
          </a:pPr>
          <a:r>
            <a:rPr lang="en-US" sz="1000" b="1" kern="1200" dirty="0" smtClean="0"/>
            <a:t>Enhanced PHP support for PHP Developers</a:t>
          </a:r>
          <a:endParaRPr lang="en-US" sz="1000" b="1" kern="1200" dirty="0"/>
        </a:p>
      </dsp:txBody>
      <dsp:txXfrm>
        <a:off x="0" y="4176000"/>
        <a:ext cx="8229600" cy="787500"/>
      </dsp:txXfrm>
    </dsp:sp>
    <dsp:sp modelId="{D0E76515-F603-4EF7-8127-F561DFB14F0B}">
      <dsp:nvSpPr>
        <dsp:cNvPr id="0" name=""/>
        <dsp:cNvSpPr/>
      </dsp:nvSpPr>
      <dsp:spPr>
        <a:xfrm>
          <a:off x="411480" y="4028400"/>
          <a:ext cx="5760720" cy="295200"/>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7742" tIns="0" rIns="217742" bIns="0" numCol="1" spcCol="1270" anchor="ctr" anchorCtr="0">
          <a:noAutofit/>
        </a:bodyPr>
        <a:lstStyle/>
        <a:p>
          <a:pPr lvl="0" algn="l" defTabSz="444500">
            <a:lnSpc>
              <a:spcPct val="90000"/>
            </a:lnSpc>
            <a:spcBef>
              <a:spcPct val="0"/>
            </a:spcBef>
            <a:spcAft>
              <a:spcPct val="35000"/>
            </a:spcAft>
          </a:pPr>
          <a:r>
            <a:rPr lang="en-US" sz="1000" b="1" kern="1200" dirty="0" smtClean="0"/>
            <a:t>Interoperability</a:t>
          </a:r>
          <a:endParaRPr lang="en-US" sz="1000" b="1" kern="1200" dirty="0"/>
        </a:p>
      </dsp:txBody>
      <dsp:txXfrm>
        <a:off x="411480" y="4028400"/>
        <a:ext cx="5760720" cy="295200"/>
      </dsp:txXfrm>
    </dsp:sp>
  </dsp:spTree>
</dsp:drawing>
</file>

<file path=ppt/diagrams/drawing1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B30DF49B-0856-4764-A457-C374131F9B1C}">
      <dsp:nvSpPr>
        <dsp:cNvPr id="0" name=""/>
        <dsp:cNvSpPr/>
      </dsp:nvSpPr>
      <dsp:spPr>
        <a:xfrm>
          <a:off x="2069359" y="2251357"/>
          <a:ext cx="1727092" cy="1727092"/>
        </a:xfrm>
        <a:prstGeom prst="ellipse">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16510" tIns="16510" rIns="16510" bIns="16510" numCol="1" spcCol="1270" anchor="ctr" anchorCtr="0">
          <a:noAutofit/>
          <a:sp3d extrusionH="28000" prstMaterial="matte"/>
        </a:bodyPr>
        <a:lstStyle/>
        <a:p>
          <a:pPr lvl="0" algn="ctr" defTabSz="1155700">
            <a:lnSpc>
              <a:spcPct val="90000"/>
            </a:lnSpc>
            <a:spcBef>
              <a:spcPct val="0"/>
            </a:spcBef>
            <a:spcAft>
              <a:spcPct val="35000"/>
            </a:spcAft>
          </a:pPr>
          <a:r>
            <a:rPr lang="en-US" sz="2600" kern="1200" dirty="0" smtClean="0"/>
            <a:t>SQL Azure (Hub)</a:t>
          </a:r>
          <a:endParaRPr lang="en-US" sz="2600" kern="1200" dirty="0"/>
        </a:p>
      </dsp:txBody>
      <dsp:txXfrm>
        <a:off x="2069359" y="2251357"/>
        <a:ext cx="1727092" cy="1727092"/>
      </dsp:txXfrm>
    </dsp:sp>
    <dsp:sp modelId="{8733C70E-D71A-4FAA-A5E7-87D9116DD4EF}">
      <dsp:nvSpPr>
        <dsp:cNvPr id="0" name=""/>
        <dsp:cNvSpPr/>
      </dsp:nvSpPr>
      <dsp:spPr>
        <a:xfrm rot="16200000">
          <a:off x="2672045" y="1963997"/>
          <a:ext cx="521721" cy="52998"/>
        </a:xfrm>
        <a:custGeom>
          <a:avLst/>
          <a:gdLst/>
          <a:ahLst/>
          <a:cxnLst/>
          <a:rect l="0" t="0" r="0" b="0"/>
          <a:pathLst>
            <a:path>
              <a:moveTo>
                <a:pt x="0" y="26499"/>
              </a:moveTo>
              <a:lnTo>
                <a:pt x="521721" y="26499"/>
              </a:lnTo>
            </a:path>
          </a:pathLst>
        </a:custGeom>
        <a:noFill/>
        <a:ln w="25400" cap="flat" cmpd="sng" algn="ctr">
          <a:solidFill>
            <a:schemeClr val="accent1">
              <a:shade val="60000"/>
              <a:hueOff val="0"/>
              <a:satOff val="0"/>
              <a:lumOff val="0"/>
              <a:alphaOff val="0"/>
            </a:schemeClr>
          </a:solidFill>
          <a:prstDash val="solid"/>
        </a:ln>
        <a:effectLst/>
        <a:sp3d z="-22735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rot="16200000">
        <a:off x="2919862" y="1977453"/>
        <a:ext cx="26086" cy="26086"/>
      </dsp:txXfrm>
    </dsp:sp>
    <dsp:sp modelId="{BA18DF32-3670-42F7-B070-1D0E04DFE2C4}">
      <dsp:nvSpPr>
        <dsp:cNvPr id="0" name=""/>
        <dsp:cNvSpPr/>
      </dsp:nvSpPr>
      <dsp:spPr>
        <a:xfrm>
          <a:off x="2069359" y="2543"/>
          <a:ext cx="1727092" cy="1727092"/>
        </a:xfrm>
        <a:prstGeom prst="ellipse">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13970" tIns="13970" rIns="13970" bIns="13970" numCol="1" spcCol="1270" anchor="ctr" anchorCtr="0">
          <a:noAutofit/>
          <a:sp3d extrusionH="28000" prstMaterial="matte"/>
        </a:bodyPr>
        <a:lstStyle/>
        <a:p>
          <a:pPr lvl="0" algn="ctr" defTabSz="977900">
            <a:lnSpc>
              <a:spcPct val="90000"/>
            </a:lnSpc>
            <a:spcBef>
              <a:spcPct val="0"/>
            </a:spcBef>
            <a:spcAft>
              <a:spcPct val="35000"/>
            </a:spcAft>
          </a:pPr>
          <a:r>
            <a:rPr lang="en-US" sz="2200" kern="1200" dirty="0" smtClean="0"/>
            <a:t>SQL Azure (US)</a:t>
          </a:r>
          <a:endParaRPr lang="en-US" sz="2200" kern="1200" dirty="0"/>
        </a:p>
      </dsp:txBody>
      <dsp:txXfrm>
        <a:off x="2069359" y="2543"/>
        <a:ext cx="1727092" cy="1727092"/>
      </dsp:txXfrm>
    </dsp:sp>
    <dsp:sp modelId="{D8959441-D70A-4AE9-BAD0-94B1C59C4975}">
      <dsp:nvSpPr>
        <dsp:cNvPr id="0" name=""/>
        <dsp:cNvSpPr/>
      </dsp:nvSpPr>
      <dsp:spPr>
        <a:xfrm rot="1800000">
          <a:off x="3645810" y="3650607"/>
          <a:ext cx="521721" cy="52998"/>
        </a:xfrm>
        <a:custGeom>
          <a:avLst/>
          <a:gdLst/>
          <a:ahLst/>
          <a:cxnLst/>
          <a:rect l="0" t="0" r="0" b="0"/>
          <a:pathLst>
            <a:path>
              <a:moveTo>
                <a:pt x="0" y="26499"/>
              </a:moveTo>
              <a:lnTo>
                <a:pt x="521721" y="26499"/>
              </a:lnTo>
            </a:path>
          </a:pathLst>
        </a:custGeom>
        <a:noFill/>
        <a:ln w="25400" cap="flat" cmpd="sng" algn="ctr">
          <a:solidFill>
            <a:schemeClr val="accent1">
              <a:shade val="60000"/>
              <a:hueOff val="0"/>
              <a:satOff val="0"/>
              <a:lumOff val="0"/>
              <a:alphaOff val="0"/>
            </a:schemeClr>
          </a:solidFill>
          <a:prstDash val="solid"/>
        </a:ln>
        <a:effectLst/>
        <a:sp3d z="-22735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rot="1800000">
        <a:off x="3893627" y="3664063"/>
        <a:ext cx="26086" cy="26086"/>
      </dsp:txXfrm>
    </dsp:sp>
    <dsp:sp modelId="{50C615F8-0A71-4A2C-8F48-AD6FB40200FF}">
      <dsp:nvSpPr>
        <dsp:cNvPr id="0" name=""/>
        <dsp:cNvSpPr/>
      </dsp:nvSpPr>
      <dsp:spPr>
        <a:xfrm>
          <a:off x="4016889" y="3375764"/>
          <a:ext cx="1727092" cy="1727092"/>
        </a:xfrm>
        <a:prstGeom prst="ellipse">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13970" tIns="13970" rIns="13970" bIns="13970" numCol="1" spcCol="1270" anchor="ctr" anchorCtr="0">
          <a:noAutofit/>
          <a:sp3d extrusionH="28000" prstMaterial="matte"/>
        </a:bodyPr>
        <a:lstStyle/>
        <a:p>
          <a:pPr lvl="0" algn="ctr" defTabSz="977900">
            <a:lnSpc>
              <a:spcPct val="90000"/>
            </a:lnSpc>
            <a:spcBef>
              <a:spcPct val="0"/>
            </a:spcBef>
            <a:spcAft>
              <a:spcPct val="35000"/>
            </a:spcAft>
          </a:pPr>
          <a:r>
            <a:rPr lang="en-US" sz="2200" kern="1200" dirty="0" smtClean="0"/>
            <a:t>SQL Azure (WE)</a:t>
          </a:r>
          <a:endParaRPr lang="en-US" sz="2200" kern="1200" dirty="0"/>
        </a:p>
      </dsp:txBody>
      <dsp:txXfrm>
        <a:off x="4016889" y="3375764"/>
        <a:ext cx="1727092" cy="1727092"/>
      </dsp:txXfrm>
    </dsp:sp>
    <dsp:sp modelId="{DE1240C2-5E60-4F96-969F-2425DC7A8F58}">
      <dsp:nvSpPr>
        <dsp:cNvPr id="0" name=""/>
        <dsp:cNvSpPr/>
      </dsp:nvSpPr>
      <dsp:spPr>
        <a:xfrm rot="9000000">
          <a:off x="1698280" y="3650607"/>
          <a:ext cx="521721" cy="52998"/>
        </a:xfrm>
        <a:custGeom>
          <a:avLst/>
          <a:gdLst/>
          <a:ahLst/>
          <a:cxnLst/>
          <a:rect l="0" t="0" r="0" b="0"/>
          <a:pathLst>
            <a:path>
              <a:moveTo>
                <a:pt x="0" y="26499"/>
              </a:moveTo>
              <a:lnTo>
                <a:pt x="521721" y="26499"/>
              </a:lnTo>
            </a:path>
          </a:pathLst>
        </a:custGeom>
        <a:noFill/>
        <a:ln w="25400" cap="flat" cmpd="sng" algn="ctr">
          <a:solidFill>
            <a:schemeClr val="accent1">
              <a:shade val="60000"/>
              <a:hueOff val="0"/>
              <a:satOff val="0"/>
              <a:lumOff val="0"/>
              <a:alphaOff val="0"/>
            </a:schemeClr>
          </a:solidFill>
          <a:prstDash val="solid"/>
        </a:ln>
        <a:effectLst/>
        <a:sp3d z="-22735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rot="9000000">
        <a:off x="1946098" y="3664063"/>
        <a:ext cx="26086" cy="26086"/>
      </dsp:txXfrm>
    </dsp:sp>
    <dsp:sp modelId="{C75D0588-B4E4-41E8-BEED-E0E7064E4A2B}">
      <dsp:nvSpPr>
        <dsp:cNvPr id="0" name=""/>
        <dsp:cNvSpPr/>
      </dsp:nvSpPr>
      <dsp:spPr>
        <a:xfrm>
          <a:off x="121830" y="3375764"/>
          <a:ext cx="1727092" cy="1727092"/>
        </a:xfrm>
        <a:prstGeom prst="ellipse">
          <a:avLst/>
        </a:prstGeom>
        <a:solidFill>
          <a:srgbClr val="DCAE52"/>
        </a:solidFill>
        <a:ln>
          <a:noFill/>
        </a:ln>
        <a:effectLst>
          <a:outerShdw blurRad="40000" dist="23000" dir="5400000" rotWithShape="0">
            <a:srgbClr val="000000">
              <a:alpha val="35000"/>
            </a:srgbClr>
          </a:outerShdw>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13970" tIns="13970" rIns="13970" bIns="13970" numCol="1" spcCol="1270" anchor="ctr" anchorCtr="0">
          <a:noAutofit/>
          <a:sp3d extrusionH="28000" prstMaterial="matte"/>
        </a:bodyPr>
        <a:lstStyle/>
        <a:p>
          <a:pPr lvl="0" algn="ctr" defTabSz="977900">
            <a:lnSpc>
              <a:spcPct val="90000"/>
            </a:lnSpc>
            <a:spcBef>
              <a:spcPct val="0"/>
            </a:spcBef>
            <a:spcAft>
              <a:spcPct val="35000"/>
            </a:spcAft>
          </a:pPr>
          <a:r>
            <a:rPr lang="en-US" sz="2200" kern="1200" dirty="0" smtClean="0"/>
            <a:t>SQL Server (</a:t>
          </a:r>
          <a:r>
            <a:rPr lang="en-US" sz="2200" kern="1200" dirty="0" err="1" smtClean="0"/>
            <a:t>OnPrem</a:t>
          </a:r>
          <a:r>
            <a:rPr lang="en-US" sz="2200" kern="1200" dirty="0" smtClean="0"/>
            <a:t>)</a:t>
          </a:r>
          <a:endParaRPr lang="en-US" sz="2200" kern="1200" dirty="0"/>
        </a:p>
      </dsp:txBody>
      <dsp:txXfrm>
        <a:off x="121830" y="3375764"/>
        <a:ext cx="1727092" cy="1727092"/>
      </dsp:txXfrm>
    </dsp:sp>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3C100AD5-754E-4E11-A488-103ACD740FFA}">
      <dsp:nvSpPr>
        <dsp:cNvPr id="0" name=""/>
        <dsp:cNvSpPr/>
      </dsp:nvSpPr>
      <dsp:spPr>
        <a:xfrm>
          <a:off x="0" y="46800"/>
          <a:ext cx="2057400" cy="386100"/>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kern="1200" dirty="0" smtClean="0"/>
            <a:t>Applications</a:t>
          </a:r>
          <a:endParaRPr lang="en-US" sz="1500" kern="1200" dirty="0"/>
        </a:p>
      </dsp:txBody>
      <dsp:txXfrm>
        <a:off x="0" y="46800"/>
        <a:ext cx="2057400" cy="386100"/>
      </dsp:txXfrm>
    </dsp:sp>
    <dsp:sp modelId="{74199BBF-C536-48F3-B8CF-9021ADA7EC8E}">
      <dsp:nvSpPr>
        <dsp:cNvPr id="0" name=""/>
        <dsp:cNvSpPr/>
      </dsp:nvSpPr>
      <dsp:spPr>
        <a:xfrm>
          <a:off x="0" y="476100"/>
          <a:ext cx="2057400" cy="386100"/>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kern="1200" dirty="0" smtClean="0"/>
            <a:t>Data</a:t>
          </a:r>
          <a:endParaRPr lang="en-US" sz="1500" kern="1200" dirty="0"/>
        </a:p>
      </dsp:txBody>
      <dsp:txXfrm>
        <a:off x="0" y="476100"/>
        <a:ext cx="2057400" cy="386100"/>
      </dsp:txXfrm>
    </dsp:sp>
    <dsp:sp modelId="{BA4A7D30-D345-4E8F-9F2C-7D442E1EFE09}">
      <dsp:nvSpPr>
        <dsp:cNvPr id="0" name=""/>
        <dsp:cNvSpPr/>
      </dsp:nvSpPr>
      <dsp:spPr>
        <a:xfrm>
          <a:off x="0" y="905400"/>
          <a:ext cx="2057400" cy="386100"/>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kern="1200" dirty="0" smtClean="0"/>
            <a:t>Runtime</a:t>
          </a:r>
        </a:p>
      </dsp:txBody>
      <dsp:txXfrm>
        <a:off x="0" y="905400"/>
        <a:ext cx="2057400" cy="386100"/>
      </dsp:txXfrm>
    </dsp:sp>
    <dsp:sp modelId="{614BCA84-43E6-4B62-BBD2-C56048C4AE16}">
      <dsp:nvSpPr>
        <dsp:cNvPr id="0" name=""/>
        <dsp:cNvSpPr/>
      </dsp:nvSpPr>
      <dsp:spPr>
        <a:xfrm>
          <a:off x="0" y="1334700"/>
          <a:ext cx="2057400" cy="386100"/>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kern="1200" dirty="0" smtClean="0"/>
            <a:t>Middleware</a:t>
          </a:r>
        </a:p>
      </dsp:txBody>
      <dsp:txXfrm>
        <a:off x="0" y="1334700"/>
        <a:ext cx="2057400" cy="386100"/>
      </dsp:txXfrm>
    </dsp:sp>
    <dsp:sp modelId="{B7EB15FA-5300-47B9-ADCB-B75A9C0F070B}">
      <dsp:nvSpPr>
        <dsp:cNvPr id="0" name=""/>
        <dsp:cNvSpPr/>
      </dsp:nvSpPr>
      <dsp:spPr>
        <a:xfrm>
          <a:off x="0" y="1764000"/>
          <a:ext cx="2057400" cy="386100"/>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kern="1200" dirty="0" smtClean="0"/>
            <a:t>Database</a:t>
          </a:r>
        </a:p>
      </dsp:txBody>
      <dsp:txXfrm>
        <a:off x="0" y="1764000"/>
        <a:ext cx="2057400" cy="386100"/>
      </dsp:txXfrm>
    </dsp:sp>
    <dsp:sp modelId="{8604C970-8854-447A-9278-C40F29784E42}">
      <dsp:nvSpPr>
        <dsp:cNvPr id="0" name=""/>
        <dsp:cNvSpPr/>
      </dsp:nvSpPr>
      <dsp:spPr>
        <a:xfrm>
          <a:off x="0" y="2193300"/>
          <a:ext cx="2057400" cy="386100"/>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kern="1200" dirty="0" smtClean="0"/>
            <a:t>O/S</a:t>
          </a:r>
        </a:p>
      </dsp:txBody>
      <dsp:txXfrm>
        <a:off x="0" y="2193300"/>
        <a:ext cx="2057400" cy="386100"/>
      </dsp:txXfrm>
    </dsp:sp>
    <dsp:sp modelId="{E849E8CD-B314-4829-A680-A0BA73FB8676}">
      <dsp:nvSpPr>
        <dsp:cNvPr id="0" name=""/>
        <dsp:cNvSpPr/>
      </dsp:nvSpPr>
      <dsp:spPr>
        <a:xfrm>
          <a:off x="0" y="2622600"/>
          <a:ext cx="2057400" cy="386100"/>
        </a:xfrm>
        <a:prstGeom prst="roundRect">
          <a:avLst/>
        </a:prstGeom>
        <a:solidFill>
          <a:schemeClr val="bg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kern="1200" dirty="0" smtClean="0">
              <a:solidFill>
                <a:schemeClr val="tx1"/>
              </a:solidFill>
            </a:rPr>
            <a:t>Virtualization</a:t>
          </a:r>
        </a:p>
      </dsp:txBody>
      <dsp:txXfrm>
        <a:off x="0" y="2622600"/>
        <a:ext cx="2057400" cy="386100"/>
      </dsp:txXfrm>
    </dsp:sp>
    <dsp:sp modelId="{6E2C3C20-561D-4D13-A9A1-D16807AF0054}">
      <dsp:nvSpPr>
        <dsp:cNvPr id="0" name=""/>
        <dsp:cNvSpPr/>
      </dsp:nvSpPr>
      <dsp:spPr>
        <a:xfrm>
          <a:off x="0" y="3051900"/>
          <a:ext cx="2057400" cy="386100"/>
        </a:xfrm>
        <a:prstGeom prst="roundRect">
          <a:avLst/>
        </a:prstGeom>
        <a:solidFill>
          <a:schemeClr val="bg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kern="1200" dirty="0" smtClean="0">
              <a:solidFill>
                <a:schemeClr val="tx1"/>
              </a:solidFill>
            </a:rPr>
            <a:t>Servers</a:t>
          </a:r>
        </a:p>
      </dsp:txBody>
      <dsp:txXfrm>
        <a:off x="0" y="3051900"/>
        <a:ext cx="2057400" cy="386100"/>
      </dsp:txXfrm>
    </dsp:sp>
    <dsp:sp modelId="{743CD569-DF29-4C52-8A19-F5A80794E208}">
      <dsp:nvSpPr>
        <dsp:cNvPr id="0" name=""/>
        <dsp:cNvSpPr/>
      </dsp:nvSpPr>
      <dsp:spPr>
        <a:xfrm>
          <a:off x="0" y="3481200"/>
          <a:ext cx="2057400" cy="386100"/>
        </a:xfrm>
        <a:prstGeom prst="roundRect">
          <a:avLst/>
        </a:prstGeom>
        <a:solidFill>
          <a:schemeClr val="bg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kern="1200" dirty="0" smtClean="0">
              <a:solidFill>
                <a:schemeClr val="tx1"/>
              </a:solidFill>
            </a:rPr>
            <a:t>Storage</a:t>
          </a:r>
        </a:p>
      </dsp:txBody>
      <dsp:txXfrm>
        <a:off x="0" y="3481200"/>
        <a:ext cx="2057400" cy="386100"/>
      </dsp:txXfrm>
    </dsp:sp>
    <dsp:sp modelId="{182A49E4-5652-4780-BF8C-3637FC16B0F7}">
      <dsp:nvSpPr>
        <dsp:cNvPr id="0" name=""/>
        <dsp:cNvSpPr/>
      </dsp:nvSpPr>
      <dsp:spPr>
        <a:xfrm>
          <a:off x="0" y="3910500"/>
          <a:ext cx="2057400" cy="386100"/>
        </a:xfrm>
        <a:prstGeom prst="roundRect">
          <a:avLst/>
        </a:prstGeom>
        <a:solidFill>
          <a:schemeClr val="bg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kern="1200" dirty="0" smtClean="0">
              <a:solidFill>
                <a:schemeClr val="tx1"/>
              </a:solidFill>
            </a:rPr>
            <a:t>Networking</a:t>
          </a:r>
        </a:p>
      </dsp:txBody>
      <dsp:txXfrm>
        <a:off x="0" y="3910500"/>
        <a:ext cx="2057400" cy="386100"/>
      </dsp:txXfrm>
    </dsp:sp>
  </dsp:spTree>
</dsp:drawing>
</file>

<file path=ppt/diagrams/drawing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3C100AD5-754E-4E11-A488-103ACD740FFA}">
      <dsp:nvSpPr>
        <dsp:cNvPr id="0" name=""/>
        <dsp:cNvSpPr/>
      </dsp:nvSpPr>
      <dsp:spPr>
        <a:xfrm>
          <a:off x="0" y="46800"/>
          <a:ext cx="2057400" cy="386100"/>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kern="1200" dirty="0" smtClean="0"/>
            <a:t>Applications</a:t>
          </a:r>
          <a:endParaRPr lang="en-US" sz="1500" kern="1200" dirty="0"/>
        </a:p>
      </dsp:txBody>
      <dsp:txXfrm>
        <a:off x="0" y="46800"/>
        <a:ext cx="2057400" cy="386100"/>
      </dsp:txXfrm>
    </dsp:sp>
    <dsp:sp modelId="{74199BBF-C536-48F3-B8CF-9021ADA7EC8E}">
      <dsp:nvSpPr>
        <dsp:cNvPr id="0" name=""/>
        <dsp:cNvSpPr/>
      </dsp:nvSpPr>
      <dsp:spPr>
        <a:xfrm>
          <a:off x="0" y="476100"/>
          <a:ext cx="2057400" cy="386100"/>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kern="1200" dirty="0" smtClean="0"/>
            <a:t>Data</a:t>
          </a:r>
          <a:endParaRPr lang="en-US" sz="1500" kern="1200" dirty="0"/>
        </a:p>
      </dsp:txBody>
      <dsp:txXfrm>
        <a:off x="0" y="476100"/>
        <a:ext cx="2057400" cy="386100"/>
      </dsp:txXfrm>
    </dsp:sp>
    <dsp:sp modelId="{BA4A7D30-D345-4E8F-9F2C-7D442E1EFE09}">
      <dsp:nvSpPr>
        <dsp:cNvPr id="0" name=""/>
        <dsp:cNvSpPr/>
      </dsp:nvSpPr>
      <dsp:spPr>
        <a:xfrm>
          <a:off x="0" y="905400"/>
          <a:ext cx="2057400" cy="386100"/>
        </a:xfrm>
        <a:prstGeom prst="roundRect">
          <a:avLst/>
        </a:prstGeom>
        <a:solidFill>
          <a:schemeClr val="bg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kern="1200" dirty="0" smtClean="0">
              <a:solidFill>
                <a:schemeClr val="tx1"/>
              </a:solidFill>
            </a:rPr>
            <a:t>Runtime</a:t>
          </a:r>
        </a:p>
      </dsp:txBody>
      <dsp:txXfrm>
        <a:off x="0" y="905400"/>
        <a:ext cx="2057400" cy="386100"/>
      </dsp:txXfrm>
    </dsp:sp>
    <dsp:sp modelId="{614BCA84-43E6-4B62-BBD2-C56048C4AE16}">
      <dsp:nvSpPr>
        <dsp:cNvPr id="0" name=""/>
        <dsp:cNvSpPr/>
      </dsp:nvSpPr>
      <dsp:spPr>
        <a:xfrm>
          <a:off x="0" y="1334700"/>
          <a:ext cx="2057400" cy="386100"/>
        </a:xfrm>
        <a:prstGeom prst="roundRect">
          <a:avLst/>
        </a:prstGeom>
        <a:solidFill>
          <a:schemeClr val="bg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kern="1200" dirty="0" smtClean="0">
              <a:solidFill>
                <a:schemeClr val="tx1"/>
              </a:solidFill>
            </a:rPr>
            <a:t>Middleware</a:t>
          </a:r>
        </a:p>
      </dsp:txBody>
      <dsp:txXfrm>
        <a:off x="0" y="1334700"/>
        <a:ext cx="2057400" cy="386100"/>
      </dsp:txXfrm>
    </dsp:sp>
    <dsp:sp modelId="{B7EB15FA-5300-47B9-ADCB-B75A9C0F070B}">
      <dsp:nvSpPr>
        <dsp:cNvPr id="0" name=""/>
        <dsp:cNvSpPr/>
      </dsp:nvSpPr>
      <dsp:spPr>
        <a:xfrm>
          <a:off x="0" y="1764000"/>
          <a:ext cx="2057400" cy="386100"/>
        </a:xfrm>
        <a:prstGeom prst="roundRect">
          <a:avLst/>
        </a:prstGeom>
        <a:solidFill>
          <a:schemeClr val="bg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kern="1200" dirty="0" smtClean="0">
              <a:solidFill>
                <a:schemeClr val="tx1"/>
              </a:solidFill>
            </a:rPr>
            <a:t>Database</a:t>
          </a:r>
        </a:p>
      </dsp:txBody>
      <dsp:txXfrm>
        <a:off x="0" y="1764000"/>
        <a:ext cx="2057400" cy="386100"/>
      </dsp:txXfrm>
    </dsp:sp>
    <dsp:sp modelId="{8604C970-8854-447A-9278-C40F29784E42}">
      <dsp:nvSpPr>
        <dsp:cNvPr id="0" name=""/>
        <dsp:cNvSpPr/>
      </dsp:nvSpPr>
      <dsp:spPr>
        <a:xfrm>
          <a:off x="0" y="2193300"/>
          <a:ext cx="2057400" cy="386100"/>
        </a:xfrm>
        <a:prstGeom prst="roundRect">
          <a:avLst/>
        </a:prstGeom>
        <a:solidFill>
          <a:schemeClr val="bg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kern="1200" dirty="0" smtClean="0">
              <a:solidFill>
                <a:schemeClr val="tx1"/>
              </a:solidFill>
            </a:rPr>
            <a:t>O/S</a:t>
          </a:r>
        </a:p>
      </dsp:txBody>
      <dsp:txXfrm>
        <a:off x="0" y="2193300"/>
        <a:ext cx="2057400" cy="386100"/>
      </dsp:txXfrm>
    </dsp:sp>
    <dsp:sp modelId="{E849E8CD-B314-4829-A680-A0BA73FB8676}">
      <dsp:nvSpPr>
        <dsp:cNvPr id="0" name=""/>
        <dsp:cNvSpPr/>
      </dsp:nvSpPr>
      <dsp:spPr>
        <a:xfrm>
          <a:off x="0" y="2622600"/>
          <a:ext cx="2057400" cy="386100"/>
        </a:xfrm>
        <a:prstGeom prst="roundRect">
          <a:avLst/>
        </a:prstGeom>
        <a:solidFill>
          <a:schemeClr val="bg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kern="1200" dirty="0" smtClean="0">
              <a:solidFill>
                <a:schemeClr val="tx1"/>
              </a:solidFill>
            </a:rPr>
            <a:t>Virtualization</a:t>
          </a:r>
        </a:p>
      </dsp:txBody>
      <dsp:txXfrm>
        <a:off x="0" y="2622600"/>
        <a:ext cx="2057400" cy="386100"/>
      </dsp:txXfrm>
    </dsp:sp>
    <dsp:sp modelId="{6E2C3C20-561D-4D13-A9A1-D16807AF0054}">
      <dsp:nvSpPr>
        <dsp:cNvPr id="0" name=""/>
        <dsp:cNvSpPr/>
      </dsp:nvSpPr>
      <dsp:spPr>
        <a:xfrm>
          <a:off x="0" y="3051900"/>
          <a:ext cx="2057400" cy="386100"/>
        </a:xfrm>
        <a:prstGeom prst="roundRect">
          <a:avLst/>
        </a:prstGeom>
        <a:solidFill>
          <a:schemeClr val="bg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kern="1200" dirty="0" smtClean="0">
              <a:solidFill>
                <a:schemeClr val="tx1"/>
              </a:solidFill>
            </a:rPr>
            <a:t>Servers</a:t>
          </a:r>
        </a:p>
      </dsp:txBody>
      <dsp:txXfrm>
        <a:off x="0" y="3051900"/>
        <a:ext cx="2057400" cy="386100"/>
      </dsp:txXfrm>
    </dsp:sp>
    <dsp:sp modelId="{743CD569-DF29-4C52-8A19-F5A80794E208}">
      <dsp:nvSpPr>
        <dsp:cNvPr id="0" name=""/>
        <dsp:cNvSpPr/>
      </dsp:nvSpPr>
      <dsp:spPr>
        <a:xfrm>
          <a:off x="0" y="3481200"/>
          <a:ext cx="2057400" cy="386100"/>
        </a:xfrm>
        <a:prstGeom prst="roundRect">
          <a:avLst/>
        </a:prstGeom>
        <a:solidFill>
          <a:schemeClr val="bg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kern="1200" dirty="0" smtClean="0">
              <a:solidFill>
                <a:schemeClr val="tx1"/>
              </a:solidFill>
            </a:rPr>
            <a:t>Storage</a:t>
          </a:r>
        </a:p>
      </dsp:txBody>
      <dsp:txXfrm>
        <a:off x="0" y="3481200"/>
        <a:ext cx="2057400" cy="386100"/>
      </dsp:txXfrm>
    </dsp:sp>
    <dsp:sp modelId="{EE6B6C1F-7B88-41CB-AB7B-CB65671E65F8}">
      <dsp:nvSpPr>
        <dsp:cNvPr id="0" name=""/>
        <dsp:cNvSpPr/>
      </dsp:nvSpPr>
      <dsp:spPr>
        <a:xfrm>
          <a:off x="0" y="3910500"/>
          <a:ext cx="2057400" cy="386100"/>
        </a:xfrm>
        <a:prstGeom prst="roundRect">
          <a:avLst/>
        </a:prstGeom>
        <a:solidFill>
          <a:schemeClr val="bg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kern="1200" dirty="0" smtClean="0">
              <a:solidFill>
                <a:schemeClr val="tx1"/>
              </a:solidFill>
            </a:rPr>
            <a:t>Networking</a:t>
          </a:r>
        </a:p>
      </dsp:txBody>
      <dsp:txXfrm>
        <a:off x="0" y="3910500"/>
        <a:ext cx="2057400" cy="386100"/>
      </dsp:txXfrm>
    </dsp:sp>
  </dsp:spTree>
</dsp:drawing>
</file>

<file path=ppt/diagrams/drawing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3C100AD5-754E-4E11-A488-103ACD740FFA}">
      <dsp:nvSpPr>
        <dsp:cNvPr id="0" name=""/>
        <dsp:cNvSpPr/>
      </dsp:nvSpPr>
      <dsp:spPr>
        <a:xfrm>
          <a:off x="0" y="46800"/>
          <a:ext cx="2057400" cy="386100"/>
        </a:xfrm>
        <a:prstGeom prst="roundRect">
          <a:avLst/>
        </a:prstGeom>
        <a:solidFill>
          <a:schemeClr val="bg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kern="1200" dirty="0" smtClean="0">
              <a:solidFill>
                <a:schemeClr val="tx1"/>
              </a:solidFill>
            </a:rPr>
            <a:t>Applications</a:t>
          </a:r>
          <a:endParaRPr lang="en-US" sz="1500" kern="1200" dirty="0">
            <a:solidFill>
              <a:schemeClr val="tx1"/>
            </a:solidFill>
          </a:endParaRPr>
        </a:p>
      </dsp:txBody>
      <dsp:txXfrm>
        <a:off x="0" y="46800"/>
        <a:ext cx="2057400" cy="386100"/>
      </dsp:txXfrm>
    </dsp:sp>
    <dsp:sp modelId="{74199BBF-C536-48F3-B8CF-9021ADA7EC8E}">
      <dsp:nvSpPr>
        <dsp:cNvPr id="0" name=""/>
        <dsp:cNvSpPr/>
      </dsp:nvSpPr>
      <dsp:spPr>
        <a:xfrm>
          <a:off x="0" y="476100"/>
          <a:ext cx="2057400" cy="386100"/>
        </a:xfrm>
        <a:prstGeom prst="roundRect">
          <a:avLst/>
        </a:prstGeom>
        <a:solidFill>
          <a:schemeClr val="bg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kern="1200" dirty="0" smtClean="0">
              <a:solidFill>
                <a:schemeClr val="tx1"/>
              </a:solidFill>
            </a:rPr>
            <a:t>Data</a:t>
          </a:r>
          <a:endParaRPr lang="en-US" sz="1500" kern="1200" dirty="0">
            <a:solidFill>
              <a:schemeClr val="tx1"/>
            </a:solidFill>
          </a:endParaRPr>
        </a:p>
      </dsp:txBody>
      <dsp:txXfrm>
        <a:off x="0" y="476100"/>
        <a:ext cx="2057400" cy="386100"/>
      </dsp:txXfrm>
    </dsp:sp>
    <dsp:sp modelId="{BA4A7D30-D345-4E8F-9F2C-7D442E1EFE09}">
      <dsp:nvSpPr>
        <dsp:cNvPr id="0" name=""/>
        <dsp:cNvSpPr/>
      </dsp:nvSpPr>
      <dsp:spPr>
        <a:xfrm>
          <a:off x="0" y="905400"/>
          <a:ext cx="2057400" cy="386100"/>
        </a:xfrm>
        <a:prstGeom prst="roundRect">
          <a:avLst/>
        </a:prstGeom>
        <a:solidFill>
          <a:schemeClr val="bg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kern="1200" dirty="0" smtClean="0">
              <a:solidFill>
                <a:schemeClr val="tx1"/>
              </a:solidFill>
            </a:rPr>
            <a:t>Runtime</a:t>
          </a:r>
        </a:p>
      </dsp:txBody>
      <dsp:txXfrm>
        <a:off x="0" y="905400"/>
        <a:ext cx="2057400" cy="386100"/>
      </dsp:txXfrm>
    </dsp:sp>
    <dsp:sp modelId="{614BCA84-43E6-4B62-BBD2-C56048C4AE16}">
      <dsp:nvSpPr>
        <dsp:cNvPr id="0" name=""/>
        <dsp:cNvSpPr/>
      </dsp:nvSpPr>
      <dsp:spPr>
        <a:xfrm>
          <a:off x="0" y="1334700"/>
          <a:ext cx="2057400" cy="386100"/>
        </a:xfrm>
        <a:prstGeom prst="roundRect">
          <a:avLst/>
        </a:prstGeom>
        <a:solidFill>
          <a:schemeClr val="bg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kern="1200" dirty="0" smtClean="0">
              <a:solidFill>
                <a:schemeClr val="tx1"/>
              </a:solidFill>
            </a:rPr>
            <a:t>Middleware</a:t>
          </a:r>
        </a:p>
      </dsp:txBody>
      <dsp:txXfrm>
        <a:off x="0" y="1334700"/>
        <a:ext cx="2057400" cy="386100"/>
      </dsp:txXfrm>
    </dsp:sp>
    <dsp:sp modelId="{B7EB15FA-5300-47B9-ADCB-B75A9C0F070B}">
      <dsp:nvSpPr>
        <dsp:cNvPr id="0" name=""/>
        <dsp:cNvSpPr/>
      </dsp:nvSpPr>
      <dsp:spPr>
        <a:xfrm>
          <a:off x="0" y="1764000"/>
          <a:ext cx="2057400" cy="386100"/>
        </a:xfrm>
        <a:prstGeom prst="roundRect">
          <a:avLst/>
        </a:prstGeom>
        <a:solidFill>
          <a:schemeClr val="bg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kern="1200" dirty="0" smtClean="0">
              <a:solidFill>
                <a:schemeClr val="tx1"/>
              </a:solidFill>
            </a:rPr>
            <a:t>Database</a:t>
          </a:r>
        </a:p>
      </dsp:txBody>
      <dsp:txXfrm>
        <a:off x="0" y="1764000"/>
        <a:ext cx="2057400" cy="386100"/>
      </dsp:txXfrm>
    </dsp:sp>
    <dsp:sp modelId="{8604C970-8854-447A-9278-C40F29784E42}">
      <dsp:nvSpPr>
        <dsp:cNvPr id="0" name=""/>
        <dsp:cNvSpPr/>
      </dsp:nvSpPr>
      <dsp:spPr>
        <a:xfrm>
          <a:off x="0" y="2193300"/>
          <a:ext cx="2057400" cy="386100"/>
        </a:xfrm>
        <a:prstGeom prst="roundRect">
          <a:avLst/>
        </a:prstGeom>
        <a:solidFill>
          <a:schemeClr val="bg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kern="1200" dirty="0" smtClean="0">
              <a:solidFill>
                <a:schemeClr val="tx1"/>
              </a:solidFill>
            </a:rPr>
            <a:t>O/S</a:t>
          </a:r>
        </a:p>
      </dsp:txBody>
      <dsp:txXfrm>
        <a:off x="0" y="2193300"/>
        <a:ext cx="2057400" cy="386100"/>
      </dsp:txXfrm>
    </dsp:sp>
    <dsp:sp modelId="{E849E8CD-B314-4829-A680-A0BA73FB8676}">
      <dsp:nvSpPr>
        <dsp:cNvPr id="0" name=""/>
        <dsp:cNvSpPr/>
      </dsp:nvSpPr>
      <dsp:spPr>
        <a:xfrm>
          <a:off x="0" y="2622600"/>
          <a:ext cx="2057400" cy="386100"/>
        </a:xfrm>
        <a:prstGeom prst="roundRect">
          <a:avLst/>
        </a:prstGeom>
        <a:solidFill>
          <a:schemeClr val="bg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kern="1200" dirty="0" smtClean="0">
              <a:solidFill>
                <a:schemeClr val="tx1"/>
              </a:solidFill>
            </a:rPr>
            <a:t>Virtualization</a:t>
          </a:r>
        </a:p>
      </dsp:txBody>
      <dsp:txXfrm>
        <a:off x="0" y="2622600"/>
        <a:ext cx="2057400" cy="386100"/>
      </dsp:txXfrm>
    </dsp:sp>
    <dsp:sp modelId="{6E2C3C20-561D-4D13-A9A1-D16807AF0054}">
      <dsp:nvSpPr>
        <dsp:cNvPr id="0" name=""/>
        <dsp:cNvSpPr/>
      </dsp:nvSpPr>
      <dsp:spPr>
        <a:xfrm>
          <a:off x="0" y="3051900"/>
          <a:ext cx="2057400" cy="386100"/>
        </a:xfrm>
        <a:prstGeom prst="roundRect">
          <a:avLst/>
        </a:prstGeom>
        <a:solidFill>
          <a:schemeClr val="bg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kern="1200" dirty="0" smtClean="0">
              <a:solidFill>
                <a:schemeClr val="tx1"/>
              </a:solidFill>
            </a:rPr>
            <a:t>Servers</a:t>
          </a:r>
        </a:p>
      </dsp:txBody>
      <dsp:txXfrm>
        <a:off x="0" y="3051900"/>
        <a:ext cx="2057400" cy="386100"/>
      </dsp:txXfrm>
    </dsp:sp>
    <dsp:sp modelId="{743CD569-DF29-4C52-8A19-F5A80794E208}">
      <dsp:nvSpPr>
        <dsp:cNvPr id="0" name=""/>
        <dsp:cNvSpPr/>
      </dsp:nvSpPr>
      <dsp:spPr>
        <a:xfrm>
          <a:off x="0" y="3481200"/>
          <a:ext cx="2057400" cy="386100"/>
        </a:xfrm>
        <a:prstGeom prst="roundRect">
          <a:avLst/>
        </a:prstGeom>
        <a:solidFill>
          <a:schemeClr val="bg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kern="1200" dirty="0" smtClean="0">
              <a:solidFill>
                <a:schemeClr val="tx1"/>
              </a:solidFill>
            </a:rPr>
            <a:t>Storage</a:t>
          </a:r>
        </a:p>
      </dsp:txBody>
      <dsp:txXfrm>
        <a:off x="0" y="3481200"/>
        <a:ext cx="2057400" cy="386100"/>
      </dsp:txXfrm>
    </dsp:sp>
    <dsp:sp modelId="{FE6123F0-C2EF-457F-BAD7-80C191BCEFCE}">
      <dsp:nvSpPr>
        <dsp:cNvPr id="0" name=""/>
        <dsp:cNvSpPr/>
      </dsp:nvSpPr>
      <dsp:spPr>
        <a:xfrm>
          <a:off x="0" y="3910500"/>
          <a:ext cx="2057400" cy="386100"/>
        </a:xfrm>
        <a:prstGeom prst="roundRect">
          <a:avLst/>
        </a:prstGeom>
        <a:solidFill>
          <a:schemeClr val="bg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kern="1200" dirty="0" smtClean="0">
              <a:solidFill>
                <a:schemeClr val="tx1"/>
              </a:solidFill>
            </a:rPr>
            <a:t>Networking</a:t>
          </a:r>
        </a:p>
      </dsp:txBody>
      <dsp:txXfrm>
        <a:off x="0" y="3910500"/>
        <a:ext cx="2057400" cy="386100"/>
      </dsp:txXfrm>
    </dsp:sp>
  </dsp:spTree>
</dsp:drawing>
</file>

<file path=ppt/diagrams/drawing5.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6DCEB000-B14E-4FCC-A4A0-9EA882049D43}">
      <dsp:nvSpPr>
        <dsp:cNvPr id="0" name=""/>
        <dsp:cNvSpPr/>
      </dsp:nvSpPr>
      <dsp:spPr>
        <a:xfrm>
          <a:off x="6847" y="314302"/>
          <a:ext cx="1672132" cy="1248211"/>
        </a:xfrm>
        <a:prstGeom prst="round2SameRect">
          <a:avLst>
            <a:gd name="adj1" fmla="val 8000"/>
            <a:gd name="adj2" fmla="val 0"/>
          </a:avLst>
        </a:prstGeom>
        <a:solidFill>
          <a:schemeClr val="lt1">
            <a:alpha val="90000"/>
            <a:hueOff val="0"/>
            <a:satOff val="0"/>
            <a:lumOff val="0"/>
            <a:alphaOff val="0"/>
          </a:schemeClr>
        </a:solidFill>
        <a:ln w="9525" cap="flat" cmpd="sng" algn="ctr">
          <a:solidFill>
            <a:schemeClr val="accent2">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6510" tIns="49530" rIns="16510" bIns="16510" numCol="1" spcCol="1270" anchor="t" anchorCtr="0">
          <a:noAutofit/>
        </a:bodyPr>
        <a:lstStyle/>
        <a:p>
          <a:pPr marL="114300" lvl="1" indent="-114300" algn="l" defTabSz="577850">
            <a:lnSpc>
              <a:spcPct val="90000"/>
            </a:lnSpc>
            <a:spcBef>
              <a:spcPct val="0"/>
            </a:spcBef>
            <a:spcAft>
              <a:spcPct val="15000"/>
            </a:spcAft>
            <a:buChar char="••"/>
          </a:pPr>
          <a:r>
            <a:rPr lang="en-US" sz="1300" kern="1200" dirty="0" smtClean="0"/>
            <a:t>Comprehensive</a:t>
          </a:r>
          <a:endParaRPr lang="en-US" sz="1300" kern="1200" dirty="0"/>
        </a:p>
        <a:p>
          <a:pPr marL="114300" lvl="1" indent="-114300" algn="l" defTabSz="577850">
            <a:lnSpc>
              <a:spcPct val="90000"/>
            </a:lnSpc>
            <a:spcBef>
              <a:spcPct val="0"/>
            </a:spcBef>
            <a:spcAft>
              <a:spcPct val="15000"/>
            </a:spcAft>
            <a:buChar char="••"/>
          </a:pPr>
          <a:r>
            <a:rPr lang="en-US" sz="1300" kern="1200" dirty="0" smtClean="0"/>
            <a:t>Flexible</a:t>
          </a:r>
          <a:endParaRPr lang="en-US" sz="1300" kern="1200" dirty="0"/>
        </a:p>
        <a:p>
          <a:pPr marL="114300" lvl="1" indent="-114300" algn="l" defTabSz="577850">
            <a:lnSpc>
              <a:spcPct val="90000"/>
            </a:lnSpc>
            <a:spcBef>
              <a:spcPct val="0"/>
            </a:spcBef>
            <a:spcAft>
              <a:spcPct val="15000"/>
            </a:spcAft>
            <a:buChar char="••"/>
          </a:pPr>
          <a:r>
            <a:rPr lang="en-US" sz="1300" kern="1200" dirty="0" smtClean="0"/>
            <a:t>Global</a:t>
          </a:r>
          <a:endParaRPr lang="en-US" sz="1300" kern="1200" dirty="0"/>
        </a:p>
      </dsp:txBody>
      <dsp:txXfrm>
        <a:off x="6847" y="314302"/>
        <a:ext cx="1672132" cy="1248211"/>
      </dsp:txXfrm>
    </dsp:sp>
    <dsp:sp modelId="{74D6E476-96B2-4C76-B089-6C191EE1DD11}">
      <dsp:nvSpPr>
        <dsp:cNvPr id="0" name=""/>
        <dsp:cNvSpPr/>
      </dsp:nvSpPr>
      <dsp:spPr>
        <a:xfrm>
          <a:off x="6847" y="1562514"/>
          <a:ext cx="1672132" cy="536730"/>
        </a:xfrm>
        <a:prstGeom prst="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w="9525" cap="flat" cmpd="sng" algn="ctr">
          <a:solidFill>
            <a:schemeClr val="accent2">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45720" tIns="0" rIns="15240" bIns="0" numCol="1" spcCol="1270" anchor="ctr" anchorCtr="0">
          <a:noAutofit/>
        </a:bodyPr>
        <a:lstStyle/>
        <a:p>
          <a:pPr lvl="0" algn="l" defTabSz="533400">
            <a:lnSpc>
              <a:spcPct val="90000"/>
            </a:lnSpc>
            <a:spcBef>
              <a:spcPct val="0"/>
            </a:spcBef>
            <a:spcAft>
              <a:spcPct val="35000"/>
            </a:spcAft>
          </a:pPr>
          <a:r>
            <a:rPr lang="en-US" sz="1200" kern="1200" dirty="0" smtClean="0"/>
            <a:t>Storage and Search</a:t>
          </a:r>
          <a:endParaRPr lang="en-US" sz="1200" kern="1200" dirty="0"/>
        </a:p>
      </dsp:txBody>
      <dsp:txXfrm>
        <a:off x="6847" y="1562514"/>
        <a:ext cx="1177557" cy="536730"/>
      </dsp:txXfrm>
    </dsp:sp>
    <dsp:sp modelId="{9BE2F5E5-C911-4CC4-BD5D-F85F0BD254D1}">
      <dsp:nvSpPr>
        <dsp:cNvPr id="0" name=""/>
        <dsp:cNvSpPr/>
      </dsp:nvSpPr>
      <dsp:spPr>
        <a:xfrm>
          <a:off x="1231707" y="1647768"/>
          <a:ext cx="585246" cy="585246"/>
        </a:xfrm>
        <a:prstGeom prst="ellipse">
          <a:avLst/>
        </a:prstGeom>
        <a:blipFill rotWithShape="0">
          <a:blip xmlns:r="http://schemas.openxmlformats.org/officeDocument/2006/relationships" r:embed="rId1">
            <a:duotone>
              <a:prstClr val="black"/>
              <a:schemeClr val="accent2">
                <a:tint val="45000"/>
                <a:satMod val="400000"/>
              </a:schemeClr>
            </a:duotone>
          </a:blip>
          <a:stretch>
            <a:fillRect/>
          </a:stretch>
        </a:blipFill>
        <a:ln w="9525" cap="flat" cmpd="sng" algn="ctr">
          <a:solidFill>
            <a:schemeClr val="accent2">
              <a:tint val="40000"/>
              <a:alpha val="9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2E2739E0-9A46-46CE-98AE-99A291F36BB5}">
      <dsp:nvSpPr>
        <dsp:cNvPr id="0" name=""/>
        <dsp:cNvSpPr/>
      </dsp:nvSpPr>
      <dsp:spPr>
        <a:xfrm>
          <a:off x="1961945" y="314302"/>
          <a:ext cx="1672132" cy="1248211"/>
        </a:xfrm>
        <a:prstGeom prst="round2SameRect">
          <a:avLst>
            <a:gd name="adj1" fmla="val 8000"/>
            <a:gd name="adj2" fmla="val 0"/>
          </a:avLst>
        </a:prstGeom>
        <a:solidFill>
          <a:schemeClr val="lt1">
            <a:alpha val="90000"/>
            <a:hueOff val="0"/>
            <a:satOff val="0"/>
            <a:lumOff val="0"/>
            <a:alphaOff val="0"/>
          </a:schemeClr>
        </a:solidFill>
        <a:ln w="9525" cap="flat" cmpd="sng" algn="ctr">
          <a:solidFill>
            <a:schemeClr val="accent3">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6510" tIns="49530" rIns="16510" bIns="16510" numCol="1" spcCol="1270" anchor="t" anchorCtr="0">
          <a:noAutofit/>
        </a:bodyPr>
        <a:lstStyle/>
        <a:p>
          <a:pPr marL="114300" lvl="1" indent="-114300" algn="l" defTabSz="577850">
            <a:lnSpc>
              <a:spcPct val="90000"/>
            </a:lnSpc>
            <a:spcBef>
              <a:spcPct val="0"/>
            </a:spcBef>
            <a:spcAft>
              <a:spcPct val="15000"/>
            </a:spcAft>
            <a:buChar char="••"/>
          </a:pPr>
          <a:r>
            <a:rPr lang="en-US" sz="1300" kern="1200" dirty="0" smtClean="0"/>
            <a:t>Responsive</a:t>
          </a:r>
          <a:endParaRPr lang="en-US" sz="1300" kern="1200" dirty="0"/>
        </a:p>
        <a:p>
          <a:pPr marL="114300" lvl="1" indent="-114300" algn="l" defTabSz="577850">
            <a:lnSpc>
              <a:spcPct val="90000"/>
            </a:lnSpc>
            <a:spcBef>
              <a:spcPct val="0"/>
            </a:spcBef>
            <a:spcAft>
              <a:spcPct val="15000"/>
            </a:spcAft>
            <a:buChar char="••"/>
          </a:pPr>
          <a:r>
            <a:rPr lang="en-US" sz="1300" kern="1200" dirty="0" smtClean="0"/>
            <a:t>Available</a:t>
          </a:r>
          <a:endParaRPr lang="en-US" sz="1300" kern="1200" dirty="0"/>
        </a:p>
        <a:p>
          <a:pPr marL="114300" lvl="1" indent="-114300" algn="l" defTabSz="577850">
            <a:lnSpc>
              <a:spcPct val="90000"/>
            </a:lnSpc>
            <a:spcBef>
              <a:spcPct val="0"/>
            </a:spcBef>
            <a:spcAft>
              <a:spcPct val="15000"/>
            </a:spcAft>
            <a:buChar char="••"/>
          </a:pPr>
          <a:r>
            <a:rPr lang="en-US" sz="1300" kern="1200" dirty="0" smtClean="0"/>
            <a:t>Secure</a:t>
          </a:r>
          <a:endParaRPr lang="en-US" sz="1300" kern="1200" dirty="0"/>
        </a:p>
        <a:p>
          <a:pPr marL="114300" lvl="1" indent="-114300" algn="l" defTabSz="577850">
            <a:lnSpc>
              <a:spcPct val="90000"/>
            </a:lnSpc>
            <a:spcBef>
              <a:spcPct val="0"/>
            </a:spcBef>
            <a:spcAft>
              <a:spcPct val="15000"/>
            </a:spcAft>
            <a:buChar char="••"/>
          </a:pPr>
          <a:r>
            <a:rPr lang="en-US" sz="1300" kern="1200" dirty="0" smtClean="0"/>
            <a:t>Manageable</a:t>
          </a:r>
          <a:endParaRPr lang="en-US" sz="1300" kern="1200" dirty="0"/>
        </a:p>
        <a:p>
          <a:pPr marL="114300" lvl="1" indent="-114300" algn="l" defTabSz="577850">
            <a:lnSpc>
              <a:spcPct val="90000"/>
            </a:lnSpc>
            <a:spcBef>
              <a:spcPct val="0"/>
            </a:spcBef>
            <a:spcAft>
              <a:spcPct val="15000"/>
            </a:spcAft>
            <a:buChar char="••"/>
          </a:pPr>
          <a:r>
            <a:rPr lang="en-US" sz="1300" kern="1200" dirty="0" smtClean="0"/>
            <a:t>Compliant</a:t>
          </a:r>
          <a:endParaRPr lang="en-US" sz="1300" kern="1200" dirty="0"/>
        </a:p>
      </dsp:txBody>
      <dsp:txXfrm>
        <a:off x="1961945" y="314302"/>
        <a:ext cx="1672132" cy="1248211"/>
      </dsp:txXfrm>
    </dsp:sp>
    <dsp:sp modelId="{71ABDD30-2F8A-4818-9FE7-1BC90E586078}">
      <dsp:nvSpPr>
        <dsp:cNvPr id="0" name=""/>
        <dsp:cNvSpPr/>
      </dsp:nvSpPr>
      <dsp:spPr>
        <a:xfrm>
          <a:off x="1961945" y="1562514"/>
          <a:ext cx="1672132" cy="536730"/>
        </a:xfrm>
        <a:prstGeom prst="rect">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w="9525" cap="flat" cmpd="sng" algn="ctr">
          <a:solidFill>
            <a:schemeClr val="accent3">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45720" tIns="0" rIns="15240" bIns="0" numCol="1" spcCol="1270" anchor="ctr" anchorCtr="0">
          <a:noAutofit/>
        </a:bodyPr>
        <a:lstStyle/>
        <a:p>
          <a:pPr lvl="0" algn="l" defTabSz="533400">
            <a:lnSpc>
              <a:spcPct val="90000"/>
            </a:lnSpc>
            <a:spcBef>
              <a:spcPct val="0"/>
            </a:spcBef>
            <a:spcAft>
              <a:spcPct val="35000"/>
            </a:spcAft>
          </a:pPr>
          <a:r>
            <a:rPr lang="en-US" sz="1200" kern="1200" dirty="0" smtClean="0"/>
            <a:t>Federation</a:t>
          </a:r>
          <a:endParaRPr lang="en-US" sz="1200" kern="1200" dirty="0"/>
        </a:p>
      </dsp:txBody>
      <dsp:txXfrm>
        <a:off x="1961945" y="1562514"/>
        <a:ext cx="1177557" cy="536730"/>
      </dsp:txXfrm>
    </dsp:sp>
    <dsp:sp modelId="{1A06CEFF-E414-44B7-B8AF-FBD680416267}">
      <dsp:nvSpPr>
        <dsp:cNvPr id="0" name=""/>
        <dsp:cNvSpPr/>
      </dsp:nvSpPr>
      <dsp:spPr>
        <a:xfrm>
          <a:off x="3186804" y="1647768"/>
          <a:ext cx="585246" cy="585246"/>
        </a:xfrm>
        <a:prstGeom prst="ellipse">
          <a:avLst/>
        </a:prstGeom>
        <a:blipFill rotWithShape="0">
          <a:blip xmlns:r="http://schemas.openxmlformats.org/officeDocument/2006/relationships" r:embed="rId2">
            <a:duotone>
              <a:prstClr val="black"/>
              <a:schemeClr val="accent3">
                <a:tint val="45000"/>
                <a:satMod val="400000"/>
              </a:schemeClr>
            </a:duotone>
          </a:blip>
          <a:stretch>
            <a:fillRect/>
          </a:stretch>
        </a:blipFill>
        <a:ln w="9525" cap="flat" cmpd="sng" algn="ctr">
          <a:solidFill>
            <a:schemeClr val="accent3">
              <a:tint val="40000"/>
              <a:alpha val="9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EF5F8866-DE6F-4EC7-B1EB-A61CE3408C01}">
      <dsp:nvSpPr>
        <dsp:cNvPr id="0" name=""/>
        <dsp:cNvSpPr/>
      </dsp:nvSpPr>
      <dsp:spPr>
        <a:xfrm>
          <a:off x="3917042" y="314302"/>
          <a:ext cx="1672132" cy="1248211"/>
        </a:xfrm>
        <a:prstGeom prst="round2SameRect">
          <a:avLst>
            <a:gd name="adj1" fmla="val 8000"/>
            <a:gd name="adj2" fmla="val 0"/>
          </a:avLst>
        </a:prstGeom>
        <a:solidFill>
          <a:schemeClr val="lt1">
            <a:alpha val="90000"/>
            <a:hueOff val="0"/>
            <a:satOff val="0"/>
            <a:lumOff val="0"/>
            <a:alphaOff val="0"/>
          </a:schemeClr>
        </a:solidFill>
        <a:ln w="9525" cap="flat" cmpd="sng" algn="ctr">
          <a:solidFill>
            <a:schemeClr val="accent4">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6510" tIns="49530" rIns="16510" bIns="16510" numCol="1" spcCol="1270" anchor="t" anchorCtr="0">
          <a:noAutofit/>
        </a:bodyPr>
        <a:lstStyle/>
        <a:p>
          <a:pPr marL="114300" lvl="1" indent="-114300" algn="l" defTabSz="577850">
            <a:lnSpc>
              <a:spcPct val="90000"/>
            </a:lnSpc>
            <a:spcBef>
              <a:spcPct val="0"/>
            </a:spcBef>
            <a:spcAft>
              <a:spcPct val="15000"/>
            </a:spcAft>
            <a:buChar char="••"/>
          </a:pPr>
          <a:r>
            <a:rPr lang="en-US" sz="1300" kern="1200" dirty="0" smtClean="0"/>
            <a:t>Coordination</a:t>
          </a:r>
          <a:endParaRPr lang="en-US" sz="1300" kern="1200" dirty="0"/>
        </a:p>
        <a:p>
          <a:pPr marL="114300" lvl="1" indent="-114300" algn="l" defTabSz="577850">
            <a:lnSpc>
              <a:spcPct val="90000"/>
            </a:lnSpc>
            <a:spcBef>
              <a:spcPct val="0"/>
            </a:spcBef>
            <a:spcAft>
              <a:spcPct val="15000"/>
            </a:spcAft>
            <a:buChar char="••"/>
          </a:pPr>
          <a:r>
            <a:rPr lang="en-US" sz="1300" kern="1200" dirty="0" smtClean="0"/>
            <a:t>Consolidation</a:t>
          </a:r>
          <a:endParaRPr lang="en-US" sz="1300" kern="1200" dirty="0"/>
        </a:p>
        <a:p>
          <a:pPr marL="114300" lvl="1" indent="-114300" algn="l" defTabSz="577850">
            <a:lnSpc>
              <a:spcPct val="90000"/>
            </a:lnSpc>
            <a:spcBef>
              <a:spcPct val="0"/>
            </a:spcBef>
            <a:spcAft>
              <a:spcPct val="15000"/>
            </a:spcAft>
            <a:buChar char="••"/>
          </a:pPr>
          <a:r>
            <a:rPr lang="en-US" sz="1300" kern="1200" dirty="0" smtClean="0"/>
            <a:t>Transformation</a:t>
          </a:r>
          <a:endParaRPr lang="en-US" sz="1300" kern="1200" dirty="0"/>
        </a:p>
        <a:p>
          <a:pPr marL="114300" lvl="1" indent="-114300" algn="l" defTabSz="577850">
            <a:lnSpc>
              <a:spcPct val="90000"/>
            </a:lnSpc>
            <a:spcBef>
              <a:spcPct val="0"/>
            </a:spcBef>
            <a:spcAft>
              <a:spcPct val="15000"/>
            </a:spcAft>
            <a:buChar char="••"/>
          </a:pPr>
          <a:r>
            <a:rPr lang="en-US" sz="1300" kern="1200" dirty="0" smtClean="0"/>
            <a:t>Synchronization</a:t>
          </a:r>
          <a:endParaRPr lang="en-US" sz="1300" kern="1200" dirty="0"/>
        </a:p>
      </dsp:txBody>
      <dsp:txXfrm>
        <a:off x="3917042" y="314302"/>
        <a:ext cx="1672132" cy="1248211"/>
      </dsp:txXfrm>
    </dsp:sp>
    <dsp:sp modelId="{3CB7563D-A3AC-439B-9DDC-C614AF6282A6}">
      <dsp:nvSpPr>
        <dsp:cNvPr id="0" name=""/>
        <dsp:cNvSpPr/>
      </dsp:nvSpPr>
      <dsp:spPr>
        <a:xfrm>
          <a:off x="3917042" y="1562514"/>
          <a:ext cx="1672132" cy="536730"/>
        </a:xfrm>
        <a:prstGeom prst="rect">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w="9525" cap="flat" cmpd="sng" algn="ctr">
          <a:solidFill>
            <a:schemeClr val="accent4">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45720" tIns="0" rIns="15240" bIns="0" numCol="1" spcCol="1270" anchor="ctr" anchorCtr="0">
          <a:noAutofit/>
        </a:bodyPr>
        <a:lstStyle/>
        <a:p>
          <a:pPr lvl="0" algn="l" defTabSz="533400">
            <a:lnSpc>
              <a:spcPct val="90000"/>
            </a:lnSpc>
            <a:spcBef>
              <a:spcPct val="0"/>
            </a:spcBef>
            <a:spcAft>
              <a:spcPct val="35000"/>
            </a:spcAft>
          </a:pPr>
          <a:r>
            <a:rPr lang="en-US" sz="1200" kern="1200" dirty="0" smtClean="0">
              <a:effectLst>
                <a:outerShdw blurRad="38100" dist="38100" dir="2700000" algn="tl">
                  <a:srgbClr val="000000">
                    <a:alpha val="43137"/>
                  </a:srgbClr>
                </a:outerShdw>
              </a:effectLst>
            </a:rPr>
            <a:t>Composition</a:t>
          </a:r>
          <a:endParaRPr lang="en-US" sz="1200" kern="1200" dirty="0">
            <a:effectLst>
              <a:outerShdw blurRad="38100" dist="38100" dir="2700000" algn="tl">
                <a:srgbClr val="000000">
                  <a:alpha val="43137"/>
                </a:srgbClr>
              </a:outerShdw>
            </a:effectLst>
          </a:endParaRPr>
        </a:p>
      </dsp:txBody>
      <dsp:txXfrm>
        <a:off x="3917042" y="1562514"/>
        <a:ext cx="1177557" cy="536730"/>
      </dsp:txXfrm>
    </dsp:sp>
    <dsp:sp modelId="{9E8A970B-6E77-4574-9F50-695EE82B8D7D}">
      <dsp:nvSpPr>
        <dsp:cNvPr id="0" name=""/>
        <dsp:cNvSpPr/>
      </dsp:nvSpPr>
      <dsp:spPr>
        <a:xfrm>
          <a:off x="5141902" y="1647768"/>
          <a:ext cx="585246" cy="585246"/>
        </a:xfrm>
        <a:prstGeom prst="ellipse">
          <a:avLst/>
        </a:prstGeom>
        <a:blipFill rotWithShape="0">
          <a:blip xmlns:r="http://schemas.openxmlformats.org/officeDocument/2006/relationships" r:embed="rId3">
            <a:duotone>
              <a:prstClr val="black"/>
              <a:schemeClr val="accent4">
                <a:tint val="45000"/>
                <a:satMod val="400000"/>
              </a:schemeClr>
            </a:duotone>
          </a:blip>
          <a:stretch>
            <a:fillRect/>
          </a:stretch>
        </a:blipFill>
        <a:ln w="9525" cap="flat" cmpd="sng" algn="ctr">
          <a:solidFill>
            <a:schemeClr val="accent4">
              <a:tint val="40000"/>
              <a:alpha val="9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A1DF5751-D626-41C3-A461-9B3A72A9D3E9}">
      <dsp:nvSpPr>
        <dsp:cNvPr id="0" name=""/>
        <dsp:cNvSpPr/>
      </dsp:nvSpPr>
      <dsp:spPr>
        <a:xfrm>
          <a:off x="5872139" y="314302"/>
          <a:ext cx="1672132" cy="1248211"/>
        </a:xfrm>
        <a:prstGeom prst="round2SameRect">
          <a:avLst>
            <a:gd name="adj1" fmla="val 8000"/>
            <a:gd name="adj2" fmla="val 0"/>
          </a:avLst>
        </a:prstGeom>
        <a:solidFill>
          <a:schemeClr val="lt1">
            <a:alpha val="90000"/>
            <a:hueOff val="0"/>
            <a:satOff val="0"/>
            <a:lumOff val="0"/>
            <a:alphaOff val="0"/>
          </a:schemeClr>
        </a:solidFill>
        <a:ln w="9525" cap="flat" cmpd="sng" algn="ctr">
          <a:solidFill>
            <a:schemeClr val="accent5">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6510" tIns="49530" rIns="16510" bIns="16510" numCol="1" spcCol="1270" anchor="t" anchorCtr="0">
          <a:noAutofit/>
        </a:bodyPr>
        <a:lstStyle/>
        <a:p>
          <a:pPr marL="114300" lvl="1" indent="-114300" algn="l" defTabSz="577850">
            <a:lnSpc>
              <a:spcPct val="90000"/>
            </a:lnSpc>
            <a:spcBef>
              <a:spcPct val="0"/>
            </a:spcBef>
            <a:spcAft>
              <a:spcPct val="15000"/>
            </a:spcAft>
            <a:buChar char="••"/>
          </a:pPr>
          <a:r>
            <a:rPr lang="en-US" sz="1300" kern="1200" dirty="0" smtClean="0"/>
            <a:t>Monitor	</a:t>
          </a:r>
          <a:endParaRPr lang="en-US" sz="1300" kern="1200" dirty="0"/>
        </a:p>
        <a:p>
          <a:pPr marL="114300" lvl="1" indent="-114300" algn="l" defTabSz="577850">
            <a:lnSpc>
              <a:spcPct val="90000"/>
            </a:lnSpc>
            <a:spcBef>
              <a:spcPct val="0"/>
            </a:spcBef>
            <a:spcAft>
              <a:spcPct val="15000"/>
            </a:spcAft>
            <a:buChar char="••"/>
          </a:pPr>
          <a:r>
            <a:rPr lang="en-US" sz="1300" kern="1200" dirty="0" smtClean="0"/>
            <a:t>Analyze</a:t>
          </a:r>
          <a:endParaRPr lang="en-US" sz="1300" kern="1200" dirty="0"/>
        </a:p>
        <a:p>
          <a:pPr marL="114300" lvl="1" indent="-114300" algn="l" defTabSz="577850">
            <a:lnSpc>
              <a:spcPct val="90000"/>
            </a:lnSpc>
            <a:spcBef>
              <a:spcPct val="0"/>
            </a:spcBef>
            <a:spcAft>
              <a:spcPct val="15000"/>
            </a:spcAft>
            <a:buChar char="••"/>
          </a:pPr>
          <a:r>
            <a:rPr lang="en-US" sz="1300" kern="1200" dirty="0" smtClean="0"/>
            <a:t>Plan</a:t>
          </a:r>
          <a:endParaRPr lang="en-US" sz="1300" kern="1200" dirty="0"/>
        </a:p>
        <a:p>
          <a:pPr marL="114300" lvl="1" indent="-114300" algn="l" defTabSz="577850">
            <a:lnSpc>
              <a:spcPct val="90000"/>
            </a:lnSpc>
            <a:spcBef>
              <a:spcPct val="0"/>
            </a:spcBef>
            <a:spcAft>
              <a:spcPct val="15000"/>
            </a:spcAft>
            <a:buChar char="••"/>
          </a:pPr>
          <a:r>
            <a:rPr lang="en-US" sz="1300" kern="1200" dirty="0" smtClean="0"/>
            <a:t>Collaborate</a:t>
          </a:r>
          <a:endParaRPr lang="en-US" sz="1300" kern="1200" dirty="0"/>
        </a:p>
      </dsp:txBody>
      <dsp:txXfrm>
        <a:off x="5872139" y="314302"/>
        <a:ext cx="1672132" cy="1248211"/>
      </dsp:txXfrm>
    </dsp:sp>
    <dsp:sp modelId="{36D6BC92-00F1-482D-8D1A-CCCEFBD4B29E}">
      <dsp:nvSpPr>
        <dsp:cNvPr id="0" name=""/>
        <dsp:cNvSpPr/>
      </dsp:nvSpPr>
      <dsp:spPr>
        <a:xfrm>
          <a:off x="5872139" y="1562514"/>
          <a:ext cx="1672132" cy="536730"/>
        </a:xfrm>
        <a:prstGeom prst="rect">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w="9525" cap="flat" cmpd="sng" algn="ctr">
          <a:solidFill>
            <a:schemeClr val="accent5">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45720" tIns="0" rIns="15240" bIns="0" numCol="1" spcCol="1270" anchor="ctr" anchorCtr="0">
          <a:noAutofit/>
        </a:bodyPr>
        <a:lstStyle/>
        <a:p>
          <a:pPr lvl="0" algn="l" defTabSz="533400">
            <a:lnSpc>
              <a:spcPct val="90000"/>
            </a:lnSpc>
            <a:spcBef>
              <a:spcPct val="0"/>
            </a:spcBef>
            <a:spcAft>
              <a:spcPct val="35000"/>
            </a:spcAft>
          </a:pPr>
          <a:r>
            <a:rPr lang="en-US" sz="1200" kern="1200" dirty="0" smtClean="0"/>
            <a:t>Insight </a:t>
          </a:r>
          <a:endParaRPr lang="en-US" sz="1200" kern="1200" dirty="0"/>
        </a:p>
      </dsp:txBody>
      <dsp:txXfrm>
        <a:off x="5872139" y="1562514"/>
        <a:ext cx="1177557" cy="536730"/>
      </dsp:txXfrm>
    </dsp:sp>
    <dsp:sp modelId="{E7D90C19-863C-47F1-8F11-65A8F12F5FAE}">
      <dsp:nvSpPr>
        <dsp:cNvPr id="0" name=""/>
        <dsp:cNvSpPr/>
      </dsp:nvSpPr>
      <dsp:spPr>
        <a:xfrm>
          <a:off x="7096999" y="1647768"/>
          <a:ext cx="585246" cy="585246"/>
        </a:xfrm>
        <a:prstGeom prst="ellipse">
          <a:avLst/>
        </a:prstGeom>
        <a:blipFill rotWithShape="0">
          <a:blip xmlns:r="http://schemas.openxmlformats.org/officeDocument/2006/relationships" r:embed="rId4">
            <a:duotone>
              <a:prstClr val="black"/>
              <a:schemeClr val="accent5">
                <a:tint val="45000"/>
                <a:satMod val="400000"/>
              </a:schemeClr>
            </a:duotone>
          </a:blip>
          <a:stretch>
            <a:fillRect/>
          </a:stretch>
        </a:blipFill>
        <a:ln w="9525" cap="flat" cmpd="sng" algn="ctr">
          <a:solidFill>
            <a:schemeClr val="accent5">
              <a:tint val="40000"/>
              <a:alpha val="9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F132E014-2502-4F9A-982C-6163EB4999A9}">
      <dsp:nvSpPr>
        <dsp:cNvPr id="0" name=""/>
        <dsp:cNvSpPr/>
      </dsp:nvSpPr>
      <dsp:spPr>
        <a:xfrm>
          <a:off x="7827236" y="314302"/>
          <a:ext cx="1672132" cy="1248211"/>
        </a:xfrm>
        <a:prstGeom prst="round2SameRect">
          <a:avLst>
            <a:gd name="adj1" fmla="val 8000"/>
            <a:gd name="adj2" fmla="val 0"/>
          </a:avLst>
        </a:prstGeom>
        <a:solidFill>
          <a:schemeClr val="lt1">
            <a:alpha val="90000"/>
            <a:hueOff val="0"/>
            <a:satOff val="0"/>
            <a:lumOff val="0"/>
            <a:alphaOff val="0"/>
          </a:schemeClr>
        </a:solidFill>
        <a:ln w="9525" cap="flat" cmpd="sng" algn="ctr">
          <a:solidFill>
            <a:schemeClr val="accent6">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6510" tIns="49530" rIns="16510" bIns="16510" numCol="1" spcCol="1270" anchor="t" anchorCtr="0">
          <a:noAutofit/>
        </a:bodyPr>
        <a:lstStyle/>
        <a:p>
          <a:pPr marL="114300" lvl="1" indent="-114300" algn="l" defTabSz="577850">
            <a:lnSpc>
              <a:spcPct val="90000"/>
            </a:lnSpc>
            <a:spcBef>
              <a:spcPct val="0"/>
            </a:spcBef>
            <a:spcAft>
              <a:spcPct val="15000"/>
            </a:spcAft>
            <a:buChar char="••"/>
          </a:pPr>
          <a:r>
            <a:rPr lang="en-US" sz="1300" kern="1200" dirty="0" smtClean="0"/>
            <a:t>On device</a:t>
          </a:r>
          <a:endParaRPr lang="en-US" sz="1300" kern="1200" dirty="0"/>
        </a:p>
        <a:p>
          <a:pPr marL="114300" lvl="1" indent="-114300" algn="l" defTabSz="577850">
            <a:lnSpc>
              <a:spcPct val="90000"/>
            </a:lnSpc>
            <a:spcBef>
              <a:spcPct val="0"/>
            </a:spcBef>
            <a:spcAft>
              <a:spcPct val="15000"/>
            </a:spcAft>
            <a:buChar char="••"/>
          </a:pPr>
          <a:r>
            <a:rPr lang="en-US" sz="1300" kern="1200" dirty="0" smtClean="0"/>
            <a:t>On premise</a:t>
          </a:r>
          <a:endParaRPr lang="en-US" sz="1300" kern="1200" dirty="0"/>
        </a:p>
        <a:p>
          <a:pPr marL="114300" lvl="1" indent="-114300" algn="l" defTabSz="577850">
            <a:lnSpc>
              <a:spcPct val="90000"/>
            </a:lnSpc>
            <a:spcBef>
              <a:spcPct val="0"/>
            </a:spcBef>
            <a:spcAft>
              <a:spcPct val="15000"/>
            </a:spcAft>
            <a:buChar char="••"/>
          </a:pPr>
          <a:r>
            <a:rPr lang="en-US" sz="1300" kern="1200" dirty="0" smtClean="0"/>
            <a:t>Partner-hosted</a:t>
          </a:r>
          <a:endParaRPr lang="en-US" sz="1300" kern="1200" dirty="0"/>
        </a:p>
        <a:p>
          <a:pPr marL="114300" lvl="1" indent="-114300" algn="l" defTabSz="577850">
            <a:lnSpc>
              <a:spcPct val="90000"/>
            </a:lnSpc>
            <a:spcBef>
              <a:spcPct val="0"/>
            </a:spcBef>
            <a:spcAft>
              <a:spcPct val="15000"/>
            </a:spcAft>
            <a:buChar char="••"/>
          </a:pPr>
          <a:r>
            <a:rPr lang="en-US" sz="1300" kern="1200" dirty="0" smtClean="0"/>
            <a:t>Microsoft-hosted</a:t>
          </a:r>
          <a:endParaRPr lang="en-US" sz="1300" kern="1200" dirty="0"/>
        </a:p>
      </dsp:txBody>
      <dsp:txXfrm>
        <a:off x="7827236" y="314302"/>
        <a:ext cx="1672132" cy="1248211"/>
      </dsp:txXfrm>
    </dsp:sp>
    <dsp:sp modelId="{206E4C1C-B1AD-47CE-B172-7327D63D21B4}">
      <dsp:nvSpPr>
        <dsp:cNvPr id="0" name=""/>
        <dsp:cNvSpPr/>
      </dsp:nvSpPr>
      <dsp:spPr>
        <a:xfrm>
          <a:off x="7827236" y="1562514"/>
          <a:ext cx="1672132" cy="536730"/>
        </a:xfrm>
        <a:prstGeom prst="rect">
          <a:avLst/>
        </a:prstGeom>
        <a:gradFill rotWithShape="0">
          <a:gsLst>
            <a:gs pos="0">
              <a:schemeClr val="accent6">
                <a:hueOff val="0"/>
                <a:satOff val="0"/>
                <a:lumOff val="0"/>
                <a:alphaOff val="0"/>
                <a:shade val="51000"/>
                <a:satMod val="130000"/>
              </a:schemeClr>
            </a:gs>
            <a:gs pos="80000">
              <a:schemeClr val="accent6">
                <a:hueOff val="0"/>
                <a:satOff val="0"/>
                <a:lumOff val="0"/>
                <a:alphaOff val="0"/>
                <a:shade val="93000"/>
                <a:satMod val="130000"/>
              </a:schemeClr>
            </a:gs>
            <a:gs pos="100000">
              <a:schemeClr val="accent6">
                <a:hueOff val="0"/>
                <a:satOff val="0"/>
                <a:lumOff val="0"/>
                <a:alphaOff val="0"/>
                <a:shade val="94000"/>
                <a:satMod val="135000"/>
              </a:schemeClr>
            </a:gs>
          </a:gsLst>
          <a:lin ang="16200000" scaled="0"/>
        </a:gradFill>
        <a:ln w="9525" cap="flat" cmpd="sng" algn="ctr">
          <a:solidFill>
            <a:schemeClr val="accent6">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45720" tIns="0" rIns="15240" bIns="0" numCol="1" spcCol="1270" anchor="ctr" anchorCtr="0">
          <a:noAutofit/>
        </a:bodyPr>
        <a:lstStyle/>
        <a:p>
          <a:pPr lvl="0" algn="l" defTabSz="533400">
            <a:lnSpc>
              <a:spcPct val="90000"/>
            </a:lnSpc>
            <a:spcBef>
              <a:spcPct val="0"/>
            </a:spcBef>
            <a:spcAft>
              <a:spcPct val="35000"/>
            </a:spcAft>
          </a:pPr>
          <a:r>
            <a:rPr lang="en-US" sz="1200" kern="1200" dirty="0" smtClean="0"/>
            <a:t>Delivery</a:t>
          </a:r>
          <a:endParaRPr lang="en-US" sz="1200" kern="1200" dirty="0"/>
        </a:p>
      </dsp:txBody>
      <dsp:txXfrm>
        <a:off x="7827236" y="1562514"/>
        <a:ext cx="1177557" cy="536730"/>
      </dsp:txXfrm>
    </dsp:sp>
    <dsp:sp modelId="{AF5AA219-7729-46F7-97F8-8313B90380A0}">
      <dsp:nvSpPr>
        <dsp:cNvPr id="0" name=""/>
        <dsp:cNvSpPr/>
      </dsp:nvSpPr>
      <dsp:spPr>
        <a:xfrm>
          <a:off x="9052096" y="1647768"/>
          <a:ext cx="585246" cy="585246"/>
        </a:xfrm>
        <a:prstGeom prst="ellipse">
          <a:avLst/>
        </a:prstGeom>
        <a:blipFill rotWithShape="0">
          <a:blip xmlns:r="http://schemas.openxmlformats.org/officeDocument/2006/relationships" r:embed="rId5">
            <a:duotone>
              <a:schemeClr val="accent6">
                <a:shade val="45000"/>
                <a:satMod val="135000"/>
              </a:schemeClr>
              <a:prstClr val="white"/>
            </a:duotone>
          </a:blip>
          <a:stretch>
            <a:fillRect/>
          </a:stretch>
        </a:blipFill>
        <a:ln w="9525" cap="flat" cmpd="sng" algn="ctr">
          <a:solidFill>
            <a:schemeClr val="accent6">
              <a:tint val="40000"/>
              <a:alpha val="9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EA59E5F2-D967-457B-A29E-76630C85ECC2}">
      <dsp:nvSpPr>
        <dsp:cNvPr id="0" name=""/>
        <dsp:cNvSpPr/>
      </dsp:nvSpPr>
      <dsp:spPr>
        <a:xfrm>
          <a:off x="9782333" y="314302"/>
          <a:ext cx="1672132" cy="1248211"/>
        </a:xfrm>
        <a:prstGeom prst="round2SameRect">
          <a:avLst>
            <a:gd name="adj1" fmla="val 8000"/>
            <a:gd name="adj2" fmla="val 0"/>
          </a:avLst>
        </a:prstGeom>
        <a:solidFill>
          <a:schemeClr val="lt1">
            <a:alpha val="90000"/>
            <a:hueOff val="0"/>
            <a:satOff val="0"/>
            <a:lumOff val="0"/>
            <a:alphaOff val="0"/>
          </a:schemeClr>
        </a:solidFill>
        <a:ln w="9525" cap="flat" cmpd="sng" algn="ctr">
          <a:solidFill>
            <a:schemeClr val="accent2">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6510" tIns="49530" rIns="16510" bIns="16510" numCol="1" spcCol="1270" anchor="t" anchorCtr="0">
          <a:noAutofit/>
        </a:bodyPr>
        <a:lstStyle/>
        <a:p>
          <a:pPr marL="114300" lvl="1" indent="-114300" algn="l" defTabSz="577850">
            <a:lnSpc>
              <a:spcPct val="90000"/>
            </a:lnSpc>
            <a:spcBef>
              <a:spcPct val="0"/>
            </a:spcBef>
            <a:spcAft>
              <a:spcPct val="15000"/>
            </a:spcAft>
            <a:buChar char="••"/>
          </a:pPr>
          <a:r>
            <a:rPr lang="en-US" sz="1300" kern="1200" dirty="0" smtClean="0"/>
            <a:t>Productive</a:t>
          </a:r>
          <a:endParaRPr lang="en-US" sz="1300" kern="1200" dirty="0"/>
        </a:p>
        <a:p>
          <a:pPr marL="114300" lvl="1" indent="-114300" algn="l" defTabSz="577850">
            <a:lnSpc>
              <a:spcPct val="90000"/>
            </a:lnSpc>
            <a:spcBef>
              <a:spcPct val="0"/>
            </a:spcBef>
            <a:spcAft>
              <a:spcPct val="15000"/>
            </a:spcAft>
            <a:buChar char="••"/>
          </a:pPr>
          <a:r>
            <a:rPr lang="en-US" sz="1300" kern="1200" dirty="0" smtClean="0"/>
            <a:t>Interoperable</a:t>
          </a:r>
          <a:endParaRPr lang="en-US" sz="1300" kern="1200" dirty="0"/>
        </a:p>
        <a:p>
          <a:pPr marL="114300" lvl="1" indent="-114300" algn="l" defTabSz="577850">
            <a:lnSpc>
              <a:spcPct val="90000"/>
            </a:lnSpc>
            <a:spcBef>
              <a:spcPct val="0"/>
            </a:spcBef>
            <a:spcAft>
              <a:spcPct val="15000"/>
            </a:spcAft>
            <a:buChar char="••"/>
          </a:pPr>
          <a:r>
            <a:rPr lang="en-US" sz="1300" kern="1200" dirty="0" smtClean="0"/>
            <a:t>Supports key standards</a:t>
          </a:r>
          <a:endParaRPr lang="en-US" sz="1300" kern="1200" dirty="0"/>
        </a:p>
      </dsp:txBody>
      <dsp:txXfrm>
        <a:off x="9782333" y="314302"/>
        <a:ext cx="1672132" cy="1248211"/>
      </dsp:txXfrm>
    </dsp:sp>
    <dsp:sp modelId="{B186F1D5-46ED-4CDE-8FAC-6592C248F3F2}">
      <dsp:nvSpPr>
        <dsp:cNvPr id="0" name=""/>
        <dsp:cNvSpPr/>
      </dsp:nvSpPr>
      <dsp:spPr>
        <a:xfrm>
          <a:off x="9782333" y="1562514"/>
          <a:ext cx="1672132" cy="536730"/>
        </a:xfrm>
        <a:prstGeom prst="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w="9525" cap="flat" cmpd="sng" algn="ctr">
          <a:solidFill>
            <a:schemeClr val="accent2">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45720" tIns="0" rIns="15240" bIns="0" numCol="1" spcCol="1270" anchor="ctr" anchorCtr="0">
          <a:noAutofit/>
        </a:bodyPr>
        <a:lstStyle/>
        <a:p>
          <a:pPr lvl="0" algn="l" defTabSz="533400">
            <a:lnSpc>
              <a:spcPct val="90000"/>
            </a:lnSpc>
            <a:spcBef>
              <a:spcPct val="0"/>
            </a:spcBef>
            <a:spcAft>
              <a:spcPct val="35000"/>
            </a:spcAft>
          </a:pPr>
          <a:r>
            <a:rPr lang="en-US" sz="1200" kern="1200" dirty="0" smtClean="0"/>
            <a:t>Data Programmability</a:t>
          </a:r>
          <a:endParaRPr lang="en-US" sz="1200" kern="1200" dirty="0"/>
        </a:p>
      </dsp:txBody>
      <dsp:txXfrm>
        <a:off x="9782333" y="1562514"/>
        <a:ext cx="1177557" cy="536730"/>
      </dsp:txXfrm>
    </dsp:sp>
    <dsp:sp modelId="{F68BFFD2-672B-4AFB-A045-8503F306F825}">
      <dsp:nvSpPr>
        <dsp:cNvPr id="0" name=""/>
        <dsp:cNvSpPr/>
      </dsp:nvSpPr>
      <dsp:spPr>
        <a:xfrm>
          <a:off x="11007193" y="1647768"/>
          <a:ext cx="585246" cy="585246"/>
        </a:xfrm>
        <a:prstGeom prst="ellipse">
          <a:avLst/>
        </a:prstGeom>
        <a:blipFill rotWithShape="0">
          <a:blip xmlns:r="http://schemas.openxmlformats.org/officeDocument/2006/relationships" r:embed="rId6">
            <a:duotone>
              <a:prstClr val="black"/>
              <a:schemeClr val="accent2">
                <a:tint val="45000"/>
                <a:satMod val="400000"/>
              </a:schemeClr>
            </a:duotone>
          </a:blip>
          <a:stretch>
            <a:fillRect/>
          </a:stretch>
        </a:blipFill>
        <a:ln w="9525" cap="flat" cmpd="sng" algn="ctr">
          <a:solidFill>
            <a:schemeClr val="accent2">
              <a:tint val="40000"/>
              <a:alpha val="9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Tree>
</dsp:drawing>
</file>

<file path=ppt/diagrams/drawing6.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94F6EB5D-12C6-434E-964B-4B0305816F7D}">
      <dsp:nvSpPr>
        <dsp:cNvPr id="0" name=""/>
        <dsp:cNvSpPr/>
      </dsp:nvSpPr>
      <dsp:spPr>
        <a:xfrm>
          <a:off x="0" y="368003"/>
          <a:ext cx="6297342" cy="2518936"/>
        </a:xfrm>
        <a:prstGeom prst="leftRightRibbon">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FD2E137-6F14-488C-9C24-F3075A7C513B}">
      <dsp:nvSpPr>
        <dsp:cNvPr id="0" name=""/>
        <dsp:cNvSpPr/>
      </dsp:nvSpPr>
      <dsp:spPr>
        <a:xfrm>
          <a:off x="755681" y="808817"/>
          <a:ext cx="2078122" cy="1234279"/>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113792" rIns="0" bIns="121920" numCol="1" spcCol="1270" anchor="ctr" anchorCtr="0">
          <a:noAutofit/>
        </a:bodyPr>
        <a:lstStyle/>
        <a:p>
          <a:pPr lvl="0" algn="ctr" defTabSz="1422400">
            <a:lnSpc>
              <a:spcPct val="90000"/>
            </a:lnSpc>
            <a:spcBef>
              <a:spcPct val="0"/>
            </a:spcBef>
            <a:spcAft>
              <a:spcPct val="35000"/>
            </a:spcAft>
          </a:pPr>
          <a:r>
            <a:rPr lang="en-US" sz="3200" kern="1200" dirty="0" smtClean="0"/>
            <a:t>Self Managed</a:t>
          </a:r>
          <a:endParaRPr lang="en-US" sz="3200" kern="1200" dirty="0"/>
        </a:p>
      </dsp:txBody>
      <dsp:txXfrm>
        <a:off x="755681" y="808817"/>
        <a:ext cx="2078122" cy="1234279"/>
      </dsp:txXfrm>
    </dsp:sp>
    <dsp:sp modelId="{DD997AFE-85AC-4645-BA5A-B9D3BB97D825}">
      <dsp:nvSpPr>
        <dsp:cNvPr id="0" name=""/>
        <dsp:cNvSpPr/>
      </dsp:nvSpPr>
      <dsp:spPr>
        <a:xfrm>
          <a:off x="3148671" y="1211847"/>
          <a:ext cx="2455963" cy="1234279"/>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113792" rIns="0" bIns="121920" numCol="1" spcCol="1270" anchor="ctr" anchorCtr="0">
          <a:noAutofit/>
        </a:bodyPr>
        <a:lstStyle/>
        <a:p>
          <a:pPr lvl="0" algn="ctr" defTabSz="1422400">
            <a:lnSpc>
              <a:spcPct val="90000"/>
            </a:lnSpc>
            <a:spcBef>
              <a:spcPct val="0"/>
            </a:spcBef>
            <a:spcAft>
              <a:spcPct val="35000"/>
            </a:spcAft>
          </a:pPr>
          <a:r>
            <a:rPr lang="en-US" sz="3200" kern="1200" dirty="0" err="1" smtClean="0"/>
            <a:t>PaaS</a:t>
          </a:r>
          <a:endParaRPr lang="en-US" sz="3200" kern="1200" dirty="0"/>
        </a:p>
      </dsp:txBody>
      <dsp:txXfrm>
        <a:off x="3148671" y="1211847"/>
        <a:ext cx="2455963" cy="1234279"/>
      </dsp:txXfrm>
    </dsp:sp>
  </dsp:spTree>
</dsp:drawing>
</file>

<file path=ppt/diagrams/drawing7.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E35250DD-A48E-4DAC-8C48-D159726A5AFC}">
      <dsp:nvSpPr>
        <dsp:cNvPr id="0" name=""/>
        <dsp:cNvSpPr/>
      </dsp:nvSpPr>
      <dsp:spPr>
        <a:xfrm>
          <a:off x="2532" y="0"/>
          <a:ext cx="2485218" cy="4610746"/>
        </a:xfrm>
        <a:prstGeom prst="roundRect">
          <a:avLst>
            <a:gd name="adj" fmla="val 10000"/>
          </a:avLst>
        </a:prstGeom>
        <a:solidFill>
          <a:schemeClr val="lt1"/>
        </a:solidFill>
        <a:ln w="25400" cap="flat" cmpd="sng" algn="ctr">
          <a:solidFill>
            <a:schemeClr val="dk1"/>
          </a:solidFill>
          <a:prstDash val="solid"/>
        </a:ln>
        <a:effectLst/>
      </dsp:spPr>
      <dsp:style>
        <a:lnRef idx="2">
          <a:schemeClr val="dk1"/>
        </a:lnRef>
        <a:fillRef idx="1">
          <a:schemeClr val="lt1"/>
        </a:fillRef>
        <a:effectRef idx="0">
          <a:schemeClr val="dk1"/>
        </a:effectRef>
        <a:fontRef idx="minor">
          <a:schemeClr val="dk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dirty="0" smtClean="0"/>
            <a:t>Database Services</a:t>
          </a:r>
          <a:endParaRPr lang="en-US" sz="2400" kern="1200" dirty="0"/>
        </a:p>
      </dsp:txBody>
      <dsp:txXfrm>
        <a:off x="2532" y="0"/>
        <a:ext cx="2485218" cy="1383223"/>
      </dsp:txXfrm>
    </dsp:sp>
    <dsp:sp modelId="{37872376-0E39-4CD4-A251-318B955A6BC4}">
      <dsp:nvSpPr>
        <dsp:cNvPr id="0" name=""/>
        <dsp:cNvSpPr/>
      </dsp:nvSpPr>
      <dsp:spPr>
        <a:xfrm>
          <a:off x="251054" y="1383617"/>
          <a:ext cx="1988174" cy="905826"/>
        </a:xfrm>
        <a:prstGeom prst="roundRect">
          <a:avLst>
            <a:gd name="adj" fmla="val 1000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lvl="0" algn="ctr" defTabSz="622300">
            <a:lnSpc>
              <a:spcPct val="90000"/>
            </a:lnSpc>
            <a:spcBef>
              <a:spcPct val="0"/>
            </a:spcBef>
            <a:spcAft>
              <a:spcPct val="35000"/>
            </a:spcAft>
          </a:pPr>
          <a:r>
            <a:rPr lang="en-US" sz="1400" u="sng" kern="1200" dirty="0" smtClean="0"/>
            <a:t>SQL Server*</a:t>
          </a:r>
          <a:br>
            <a:rPr lang="en-US" sz="1400" u="sng" kern="1200" dirty="0" smtClean="0"/>
          </a:br>
          <a:r>
            <a:rPr lang="en-US" sz="1400" kern="1200" dirty="0" smtClean="0"/>
            <a:t>SQL Azure*</a:t>
          </a:r>
          <a:endParaRPr lang="en-US" sz="1400" kern="1200" dirty="0"/>
        </a:p>
      </dsp:txBody>
      <dsp:txXfrm>
        <a:off x="251054" y="1383617"/>
        <a:ext cx="1988174" cy="905826"/>
      </dsp:txXfrm>
    </dsp:sp>
    <dsp:sp modelId="{61FF80CF-9F04-498A-8DE9-6BA9FC534EA2}">
      <dsp:nvSpPr>
        <dsp:cNvPr id="0" name=""/>
        <dsp:cNvSpPr/>
      </dsp:nvSpPr>
      <dsp:spPr>
        <a:xfrm>
          <a:off x="251054" y="2428802"/>
          <a:ext cx="1988174" cy="905826"/>
        </a:xfrm>
        <a:prstGeom prst="roundRect">
          <a:avLst>
            <a:gd name="adj" fmla="val 1000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lvl="0" algn="ctr" defTabSz="622300">
            <a:lnSpc>
              <a:spcPct val="90000"/>
            </a:lnSpc>
            <a:spcBef>
              <a:spcPct val="0"/>
            </a:spcBef>
            <a:spcAft>
              <a:spcPct val="35000"/>
            </a:spcAft>
          </a:pPr>
          <a:r>
            <a:rPr lang="en-US" sz="1400" u="sng" kern="1200" dirty="0" smtClean="0"/>
            <a:t>Replication</a:t>
          </a:r>
          <a:br>
            <a:rPr lang="en-US" sz="1400" u="sng" kern="1200" dirty="0" smtClean="0"/>
          </a:br>
          <a:r>
            <a:rPr lang="en-US" sz="1400" kern="1200" dirty="0" smtClean="0"/>
            <a:t>SQL Azure Data Sync*</a:t>
          </a:r>
          <a:endParaRPr lang="en-US" sz="1400" kern="1200" dirty="0"/>
        </a:p>
      </dsp:txBody>
      <dsp:txXfrm>
        <a:off x="251054" y="2428802"/>
        <a:ext cx="1988174" cy="905826"/>
      </dsp:txXfrm>
    </dsp:sp>
    <dsp:sp modelId="{82CBEAB6-1452-47EC-B831-D64495F5069B}">
      <dsp:nvSpPr>
        <dsp:cNvPr id="0" name=""/>
        <dsp:cNvSpPr/>
      </dsp:nvSpPr>
      <dsp:spPr>
        <a:xfrm>
          <a:off x="251054" y="3473987"/>
          <a:ext cx="1988174" cy="905826"/>
        </a:xfrm>
        <a:prstGeom prst="roundRect">
          <a:avLst>
            <a:gd name="adj" fmla="val 1000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lvl="0" algn="ctr" defTabSz="622300">
            <a:lnSpc>
              <a:spcPct val="90000"/>
            </a:lnSpc>
            <a:spcBef>
              <a:spcPct val="0"/>
            </a:spcBef>
            <a:spcAft>
              <a:spcPct val="35000"/>
            </a:spcAft>
          </a:pPr>
          <a:r>
            <a:rPr lang="en-US" sz="1400" kern="1200" dirty="0" smtClean="0"/>
            <a:t>Full Text &amp; Semantic Search*</a:t>
          </a:r>
          <a:endParaRPr lang="en-US" sz="1400" kern="1200" dirty="0"/>
        </a:p>
      </dsp:txBody>
      <dsp:txXfrm>
        <a:off x="251054" y="3473987"/>
        <a:ext cx="1988174" cy="905826"/>
      </dsp:txXfrm>
    </dsp:sp>
    <dsp:sp modelId="{60E8314D-0F4D-4029-AE40-DCC1D5882CA4}">
      <dsp:nvSpPr>
        <dsp:cNvPr id="0" name=""/>
        <dsp:cNvSpPr/>
      </dsp:nvSpPr>
      <dsp:spPr>
        <a:xfrm>
          <a:off x="2697901" y="0"/>
          <a:ext cx="2485218" cy="4610746"/>
        </a:xfrm>
        <a:prstGeom prst="roundRect">
          <a:avLst>
            <a:gd name="adj" fmla="val 10000"/>
          </a:avLst>
        </a:prstGeom>
        <a:solidFill>
          <a:schemeClr val="lt1"/>
        </a:solidFill>
        <a:ln w="25400" cap="flat" cmpd="sng" algn="ctr">
          <a:solidFill>
            <a:schemeClr val="dk1"/>
          </a:solidFill>
          <a:prstDash val="solid"/>
        </a:ln>
        <a:effectLst/>
      </dsp:spPr>
      <dsp:style>
        <a:lnRef idx="2">
          <a:schemeClr val="dk1"/>
        </a:lnRef>
        <a:fillRef idx="1">
          <a:schemeClr val="lt1"/>
        </a:fillRef>
        <a:effectRef idx="0">
          <a:schemeClr val="dk1"/>
        </a:effectRef>
        <a:fontRef idx="minor">
          <a:schemeClr val="dk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dirty="0" smtClean="0"/>
            <a:t>Data Integration Services</a:t>
          </a:r>
          <a:endParaRPr lang="en-US" sz="2400" kern="1200" dirty="0"/>
        </a:p>
      </dsp:txBody>
      <dsp:txXfrm>
        <a:off x="2697901" y="0"/>
        <a:ext cx="2485218" cy="1383223"/>
      </dsp:txXfrm>
    </dsp:sp>
    <dsp:sp modelId="{32760E6A-EE36-4D64-952A-94F10EE5BACB}">
      <dsp:nvSpPr>
        <dsp:cNvPr id="0" name=""/>
        <dsp:cNvSpPr/>
      </dsp:nvSpPr>
      <dsp:spPr>
        <a:xfrm>
          <a:off x="2922664" y="1383336"/>
          <a:ext cx="1988174" cy="671687"/>
        </a:xfrm>
        <a:prstGeom prst="roundRect">
          <a:avLst>
            <a:gd name="adj" fmla="val 1000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lvl="0" algn="ctr" defTabSz="622300">
            <a:lnSpc>
              <a:spcPct val="90000"/>
            </a:lnSpc>
            <a:spcBef>
              <a:spcPct val="0"/>
            </a:spcBef>
            <a:spcAft>
              <a:spcPct val="35000"/>
            </a:spcAft>
          </a:pPr>
          <a:r>
            <a:rPr lang="en-US" sz="1400" kern="1200" dirty="0" smtClean="0"/>
            <a:t>Integration Services*</a:t>
          </a:r>
          <a:endParaRPr lang="en-US" sz="1400" kern="1200" dirty="0"/>
        </a:p>
      </dsp:txBody>
      <dsp:txXfrm>
        <a:off x="2922664" y="1383336"/>
        <a:ext cx="1988174" cy="671687"/>
      </dsp:txXfrm>
    </dsp:sp>
    <dsp:sp modelId="{E41E9310-8755-4241-9556-CE68E39D13E4}">
      <dsp:nvSpPr>
        <dsp:cNvPr id="0" name=""/>
        <dsp:cNvSpPr/>
      </dsp:nvSpPr>
      <dsp:spPr>
        <a:xfrm>
          <a:off x="2922664" y="2158360"/>
          <a:ext cx="1988174" cy="671687"/>
        </a:xfrm>
        <a:prstGeom prst="roundRect">
          <a:avLst>
            <a:gd name="adj" fmla="val 1000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lvl="0" algn="ctr" defTabSz="622300">
            <a:lnSpc>
              <a:spcPct val="90000"/>
            </a:lnSpc>
            <a:spcBef>
              <a:spcPct val="0"/>
            </a:spcBef>
            <a:spcAft>
              <a:spcPct val="35000"/>
            </a:spcAft>
          </a:pPr>
          <a:r>
            <a:rPr lang="en-US" sz="1400" kern="1200" dirty="0" smtClean="0"/>
            <a:t>Master Data Services*</a:t>
          </a:r>
          <a:endParaRPr lang="en-US" sz="1400" kern="1200" dirty="0"/>
        </a:p>
      </dsp:txBody>
      <dsp:txXfrm>
        <a:off x="2922664" y="2158360"/>
        <a:ext cx="1988174" cy="671687"/>
      </dsp:txXfrm>
    </dsp:sp>
    <dsp:sp modelId="{4BA57ACE-FAE1-49E7-A767-2D81778E5D30}">
      <dsp:nvSpPr>
        <dsp:cNvPr id="0" name=""/>
        <dsp:cNvSpPr/>
      </dsp:nvSpPr>
      <dsp:spPr>
        <a:xfrm>
          <a:off x="2922664" y="2933384"/>
          <a:ext cx="1988174" cy="671687"/>
        </a:xfrm>
        <a:prstGeom prst="roundRect">
          <a:avLst>
            <a:gd name="adj" fmla="val 1000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lvl="0" algn="ctr" defTabSz="622300">
            <a:lnSpc>
              <a:spcPct val="90000"/>
            </a:lnSpc>
            <a:spcBef>
              <a:spcPct val="0"/>
            </a:spcBef>
            <a:spcAft>
              <a:spcPct val="35000"/>
            </a:spcAft>
          </a:pPr>
          <a:r>
            <a:rPr lang="en-US" sz="1400" kern="1200" dirty="0" smtClean="0"/>
            <a:t>Data Quality Services*</a:t>
          </a:r>
          <a:endParaRPr lang="en-US" sz="1400" kern="1200" dirty="0"/>
        </a:p>
      </dsp:txBody>
      <dsp:txXfrm>
        <a:off x="2922664" y="2933384"/>
        <a:ext cx="1988174" cy="671687"/>
      </dsp:txXfrm>
    </dsp:sp>
    <dsp:sp modelId="{147E8707-760E-4F89-8430-BD69AF20E38E}">
      <dsp:nvSpPr>
        <dsp:cNvPr id="0" name=""/>
        <dsp:cNvSpPr/>
      </dsp:nvSpPr>
      <dsp:spPr>
        <a:xfrm>
          <a:off x="2922664" y="3708408"/>
          <a:ext cx="1988174" cy="671687"/>
        </a:xfrm>
        <a:prstGeom prst="roundRect">
          <a:avLst>
            <a:gd name="adj" fmla="val 1000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lvl="0" algn="ctr" defTabSz="622300">
            <a:lnSpc>
              <a:spcPct val="90000"/>
            </a:lnSpc>
            <a:spcBef>
              <a:spcPct val="0"/>
            </a:spcBef>
            <a:spcAft>
              <a:spcPct val="35000"/>
            </a:spcAft>
          </a:pPr>
          <a:r>
            <a:rPr lang="en-US" sz="1400" u="sng" kern="1200" dirty="0" err="1" smtClean="0"/>
            <a:t>StreamInsight</a:t>
          </a:r>
          <a:r>
            <a:rPr lang="en-US" sz="1400" u="sng" kern="1200" dirty="0" smtClean="0"/>
            <a:t>*</a:t>
          </a:r>
          <a:r>
            <a:rPr lang="en-US" sz="1400" kern="1200" dirty="0" smtClean="0"/>
            <a:t/>
          </a:r>
          <a:br>
            <a:rPr lang="en-US" sz="1400" kern="1200" dirty="0" smtClean="0"/>
          </a:br>
          <a:r>
            <a:rPr lang="en-US" sz="1400" kern="1200" dirty="0" smtClean="0"/>
            <a:t>Project “Austin”*</a:t>
          </a:r>
        </a:p>
      </dsp:txBody>
      <dsp:txXfrm>
        <a:off x="2922664" y="3708408"/>
        <a:ext cx="1988174" cy="671687"/>
      </dsp:txXfrm>
    </dsp:sp>
    <dsp:sp modelId="{A185A72B-7C99-4B52-8748-90F0FDAC1DA9}">
      <dsp:nvSpPr>
        <dsp:cNvPr id="0" name=""/>
        <dsp:cNvSpPr/>
      </dsp:nvSpPr>
      <dsp:spPr>
        <a:xfrm>
          <a:off x="5345752" y="0"/>
          <a:ext cx="2485218" cy="4610746"/>
        </a:xfrm>
        <a:prstGeom prst="roundRect">
          <a:avLst>
            <a:gd name="adj" fmla="val 10000"/>
          </a:avLst>
        </a:prstGeom>
        <a:solidFill>
          <a:schemeClr val="lt1"/>
        </a:solidFill>
        <a:ln w="25400" cap="flat" cmpd="sng" algn="ctr">
          <a:solidFill>
            <a:schemeClr val="dk1"/>
          </a:solidFill>
          <a:prstDash val="solid"/>
        </a:ln>
        <a:effectLst/>
      </dsp:spPr>
      <dsp:style>
        <a:lnRef idx="2">
          <a:schemeClr val="dk1"/>
        </a:lnRef>
        <a:fillRef idx="1">
          <a:schemeClr val="lt1"/>
        </a:fillRef>
        <a:effectRef idx="0">
          <a:schemeClr val="dk1"/>
        </a:effectRef>
        <a:fontRef idx="minor">
          <a:schemeClr val="dk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dirty="0" smtClean="0"/>
            <a:t>Analytical Services</a:t>
          </a:r>
          <a:endParaRPr lang="en-US" sz="2400" kern="1200" dirty="0"/>
        </a:p>
      </dsp:txBody>
      <dsp:txXfrm>
        <a:off x="5345752" y="0"/>
        <a:ext cx="2485218" cy="1383223"/>
      </dsp:txXfrm>
    </dsp:sp>
    <dsp:sp modelId="{8FED67E7-AC47-47D2-AF88-E216E36ACE68}">
      <dsp:nvSpPr>
        <dsp:cNvPr id="0" name=""/>
        <dsp:cNvSpPr/>
      </dsp:nvSpPr>
      <dsp:spPr>
        <a:xfrm>
          <a:off x="5594274" y="1383617"/>
          <a:ext cx="1988174" cy="905826"/>
        </a:xfrm>
        <a:prstGeom prst="roundRect">
          <a:avLst>
            <a:gd name="adj" fmla="val 1000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lvl="0" algn="ctr" defTabSz="622300">
            <a:lnSpc>
              <a:spcPct val="90000"/>
            </a:lnSpc>
            <a:spcBef>
              <a:spcPct val="0"/>
            </a:spcBef>
            <a:spcAft>
              <a:spcPct val="35000"/>
            </a:spcAft>
          </a:pPr>
          <a:r>
            <a:rPr lang="en-US" sz="1400" kern="1200" dirty="0" smtClean="0"/>
            <a:t>Analysis Services*</a:t>
          </a:r>
          <a:endParaRPr lang="en-US" sz="1400" kern="1200" dirty="0"/>
        </a:p>
      </dsp:txBody>
      <dsp:txXfrm>
        <a:off x="5594274" y="1383617"/>
        <a:ext cx="1988174" cy="905826"/>
      </dsp:txXfrm>
    </dsp:sp>
    <dsp:sp modelId="{743C7CC4-8F32-46AF-BAC0-9F241CE4AE2C}">
      <dsp:nvSpPr>
        <dsp:cNvPr id="0" name=""/>
        <dsp:cNvSpPr/>
      </dsp:nvSpPr>
      <dsp:spPr>
        <a:xfrm>
          <a:off x="5594274" y="2428802"/>
          <a:ext cx="1988174" cy="905826"/>
        </a:xfrm>
        <a:prstGeom prst="roundRect">
          <a:avLst>
            <a:gd name="adj" fmla="val 1000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lvl="0" algn="ctr" defTabSz="622300">
            <a:lnSpc>
              <a:spcPct val="90000"/>
            </a:lnSpc>
            <a:spcBef>
              <a:spcPct val="0"/>
            </a:spcBef>
            <a:spcAft>
              <a:spcPct val="35000"/>
            </a:spcAft>
          </a:pPr>
          <a:r>
            <a:rPr lang="en-US" sz="1400" kern="1200" dirty="0" smtClean="0"/>
            <a:t>Data Mining</a:t>
          </a:r>
          <a:endParaRPr lang="en-US" sz="1400" kern="1200" dirty="0"/>
        </a:p>
      </dsp:txBody>
      <dsp:txXfrm>
        <a:off x="5594274" y="2428802"/>
        <a:ext cx="1988174" cy="905826"/>
      </dsp:txXfrm>
    </dsp:sp>
    <dsp:sp modelId="{668C394F-EF2D-42D2-9174-D1014FB4D02B}">
      <dsp:nvSpPr>
        <dsp:cNvPr id="0" name=""/>
        <dsp:cNvSpPr/>
      </dsp:nvSpPr>
      <dsp:spPr>
        <a:xfrm>
          <a:off x="5594274" y="3473987"/>
          <a:ext cx="1988174" cy="905826"/>
        </a:xfrm>
        <a:prstGeom prst="roundRect">
          <a:avLst>
            <a:gd name="adj" fmla="val 1000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lvl="0" algn="ctr" defTabSz="622300">
            <a:lnSpc>
              <a:spcPct val="90000"/>
            </a:lnSpc>
            <a:spcBef>
              <a:spcPct val="0"/>
            </a:spcBef>
            <a:spcAft>
              <a:spcPct val="35000"/>
            </a:spcAft>
          </a:pPr>
          <a:r>
            <a:rPr lang="en-US" sz="1400" kern="1200" dirty="0" err="1" smtClean="0"/>
            <a:t>PowerPivot</a:t>
          </a:r>
          <a:r>
            <a:rPr lang="en-US" sz="1400" kern="1200" dirty="0" smtClean="0"/>
            <a:t>*</a:t>
          </a:r>
          <a:endParaRPr lang="en-US" sz="1400" kern="1200" dirty="0"/>
        </a:p>
      </dsp:txBody>
      <dsp:txXfrm>
        <a:off x="5594274" y="3473987"/>
        <a:ext cx="1988174" cy="905826"/>
      </dsp:txXfrm>
    </dsp:sp>
    <dsp:sp modelId="{B54E69D5-B5F8-4F3F-9E86-BBA51E97A55E}">
      <dsp:nvSpPr>
        <dsp:cNvPr id="0" name=""/>
        <dsp:cNvSpPr/>
      </dsp:nvSpPr>
      <dsp:spPr>
        <a:xfrm>
          <a:off x="8017362" y="0"/>
          <a:ext cx="2485218" cy="4610746"/>
        </a:xfrm>
        <a:prstGeom prst="roundRect">
          <a:avLst>
            <a:gd name="adj" fmla="val 10000"/>
          </a:avLst>
        </a:prstGeom>
        <a:solidFill>
          <a:schemeClr val="lt1"/>
        </a:solidFill>
        <a:ln w="25400" cap="flat" cmpd="sng" algn="ctr">
          <a:solidFill>
            <a:schemeClr val="dk1"/>
          </a:solidFill>
          <a:prstDash val="solid"/>
        </a:ln>
        <a:effectLst/>
      </dsp:spPr>
      <dsp:style>
        <a:lnRef idx="2">
          <a:schemeClr val="dk1"/>
        </a:lnRef>
        <a:fillRef idx="1">
          <a:schemeClr val="lt1"/>
        </a:fillRef>
        <a:effectRef idx="0">
          <a:schemeClr val="dk1"/>
        </a:effectRef>
        <a:fontRef idx="minor">
          <a:schemeClr val="dk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smtClean="0"/>
            <a:t>Reporting </a:t>
          </a:r>
          <a:r>
            <a:rPr lang="en-US" sz="2400" kern="1200" dirty="0" smtClean="0"/>
            <a:t>Services</a:t>
          </a:r>
          <a:endParaRPr lang="en-US" sz="2400" kern="1200"/>
        </a:p>
      </dsp:txBody>
      <dsp:txXfrm>
        <a:off x="8017362" y="0"/>
        <a:ext cx="2485218" cy="1383223"/>
      </dsp:txXfrm>
    </dsp:sp>
    <dsp:sp modelId="{ED35DEF6-DFE3-4404-9494-2D6217D0C5A6}">
      <dsp:nvSpPr>
        <dsp:cNvPr id="0" name=""/>
        <dsp:cNvSpPr/>
      </dsp:nvSpPr>
      <dsp:spPr>
        <a:xfrm>
          <a:off x="8265884" y="1383617"/>
          <a:ext cx="1988174" cy="905826"/>
        </a:xfrm>
        <a:prstGeom prst="roundRect">
          <a:avLst>
            <a:gd name="adj" fmla="val 1000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lvl="0" algn="ctr" defTabSz="622300">
            <a:lnSpc>
              <a:spcPct val="90000"/>
            </a:lnSpc>
            <a:spcBef>
              <a:spcPct val="0"/>
            </a:spcBef>
            <a:spcAft>
              <a:spcPct val="35000"/>
            </a:spcAft>
          </a:pPr>
          <a:r>
            <a:rPr lang="en-US" sz="1400" u="sng" kern="1200" dirty="0" smtClean="0"/>
            <a:t>Reporting Services*</a:t>
          </a:r>
          <a:r>
            <a:rPr lang="en-US" sz="1400" kern="1200" dirty="0" smtClean="0"/>
            <a:t/>
          </a:r>
          <a:br>
            <a:rPr lang="en-US" sz="1400" kern="1200" dirty="0" smtClean="0"/>
          </a:br>
          <a:r>
            <a:rPr lang="en-US" sz="1400" kern="1200" dirty="0" smtClean="0"/>
            <a:t>SQL Azure Reporting*</a:t>
          </a:r>
          <a:endParaRPr lang="en-US" sz="1400" kern="1200" dirty="0"/>
        </a:p>
      </dsp:txBody>
      <dsp:txXfrm>
        <a:off x="8265884" y="1383617"/>
        <a:ext cx="1988174" cy="905826"/>
      </dsp:txXfrm>
    </dsp:sp>
    <dsp:sp modelId="{8442EDE8-4733-40D8-BEEF-D00E0B9AEDF6}">
      <dsp:nvSpPr>
        <dsp:cNvPr id="0" name=""/>
        <dsp:cNvSpPr/>
      </dsp:nvSpPr>
      <dsp:spPr>
        <a:xfrm>
          <a:off x="8265884" y="2428802"/>
          <a:ext cx="1988174" cy="905826"/>
        </a:xfrm>
        <a:prstGeom prst="roundRect">
          <a:avLst>
            <a:gd name="adj" fmla="val 1000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lvl="0" algn="ctr" defTabSz="622300">
            <a:lnSpc>
              <a:spcPct val="90000"/>
            </a:lnSpc>
            <a:spcBef>
              <a:spcPct val="0"/>
            </a:spcBef>
            <a:spcAft>
              <a:spcPct val="35000"/>
            </a:spcAft>
          </a:pPr>
          <a:r>
            <a:rPr lang="en-US" sz="1400" kern="1200" dirty="0" smtClean="0"/>
            <a:t>Report Builder</a:t>
          </a:r>
          <a:endParaRPr lang="en-US" sz="1400" kern="1200" dirty="0"/>
        </a:p>
      </dsp:txBody>
      <dsp:txXfrm>
        <a:off x="8265884" y="2428802"/>
        <a:ext cx="1988174" cy="905826"/>
      </dsp:txXfrm>
    </dsp:sp>
    <dsp:sp modelId="{1285F101-800B-4C58-BB38-97364BD9DC49}">
      <dsp:nvSpPr>
        <dsp:cNvPr id="0" name=""/>
        <dsp:cNvSpPr/>
      </dsp:nvSpPr>
      <dsp:spPr>
        <a:xfrm>
          <a:off x="8265884" y="3473987"/>
          <a:ext cx="1988174" cy="905826"/>
        </a:xfrm>
        <a:prstGeom prst="roundRect">
          <a:avLst>
            <a:gd name="adj" fmla="val 1000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lvl="0" algn="ctr" defTabSz="622300">
            <a:lnSpc>
              <a:spcPct val="90000"/>
            </a:lnSpc>
            <a:spcBef>
              <a:spcPct val="0"/>
            </a:spcBef>
            <a:spcAft>
              <a:spcPct val="35000"/>
            </a:spcAft>
          </a:pPr>
          <a:r>
            <a:rPr lang="en-US" sz="1400" kern="1200" dirty="0" smtClean="0"/>
            <a:t>Power View*</a:t>
          </a:r>
          <a:endParaRPr lang="en-US" sz="1400" kern="1200" dirty="0"/>
        </a:p>
      </dsp:txBody>
      <dsp:txXfrm>
        <a:off x="8265884" y="3473987"/>
        <a:ext cx="1988174" cy="905826"/>
      </dsp:txXfrm>
    </dsp:sp>
  </dsp:spTree>
</dsp:drawing>
</file>

<file path=ppt/diagrams/drawing8.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C3A6806B-0BA3-4FC3-81F3-B107FBD2F8EF}">
      <dsp:nvSpPr>
        <dsp:cNvPr id="0" name=""/>
        <dsp:cNvSpPr/>
      </dsp:nvSpPr>
      <dsp:spPr>
        <a:xfrm>
          <a:off x="0" y="422099"/>
          <a:ext cx="8229600" cy="2721600"/>
        </a:xfrm>
        <a:prstGeom prst="rect">
          <a:avLst/>
        </a:prstGeom>
        <a:solidFill>
          <a:schemeClr val="lt2">
            <a:alpha val="90000"/>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38708" tIns="249936" rIns="638708" bIns="85344" numCol="1" spcCol="1270" anchor="t" anchorCtr="0">
          <a:noAutofit/>
        </a:bodyPr>
        <a:lstStyle/>
        <a:p>
          <a:pPr marL="114300" lvl="1" indent="-114300" algn="l" defTabSz="533400">
            <a:lnSpc>
              <a:spcPct val="90000"/>
            </a:lnSpc>
            <a:spcBef>
              <a:spcPct val="0"/>
            </a:spcBef>
            <a:spcAft>
              <a:spcPct val="15000"/>
            </a:spcAft>
            <a:buChar char="••"/>
          </a:pPr>
          <a:r>
            <a:rPr lang="en-US" sz="1200" b="1" kern="1200" dirty="0" smtClean="0"/>
            <a:t>Database Engine</a:t>
          </a:r>
          <a:endParaRPr lang="en-US" sz="1200" b="1" kern="1200" dirty="0"/>
        </a:p>
        <a:p>
          <a:pPr marL="228600" lvl="2" indent="-114300" algn="l" defTabSz="533400">
            <a:lnSpc>
              <a:spcPct val="90000"/>
            </a:lnSpc>
            <a:spcBef>
              <a:spcPct val="0"/>
            </a:spcBef>
            <a:spcAft>
              <a:spcPct val="15000"/>
            </a:spcAft>
            <a:buChar char="••"/>
          </a:pPr>
          <a:r>
            <a:rPr lang="en-US" sz="1200" b="1" kern="1200" dirty="0" smtClean="0"/>
            <a:t>SMB support for database / backup files (Windows Server 8 Storage Spaces…)</a:t>
          </a:r>
          <a:endParaRPr lang="en-US" sz="1200" b="1" kern="1200" dirty="0"/>
        </a:p>
        <a:p>
          <a:pPr marL="228600" lvl="2" indent="-114300" algn="l" defTabSz="533400">
            <a:lnSpc>
              <a:spcPct val="90000"/>
            </a:lnSpc>
            <a:spcBef>
              <a:spcPct val="0"/>
            </a:spcBef>
            <a:spcAft>
              <a:spcPct val="15000"/>
            </a:spcAft>
            <a:buChar char="••"/>
          </a:pPr>
          <a:r>
            <a:rPr lang="en-US" sz="1200" b="1" kern="1200" dirty="0" smtClean="0"/>
            <a:t>New UTF-16 database character encoding support</a:t>
          </a:r>
          <a:endParaRPr lang="en-US" sz="1200" b="1" kern="1200" dirty="0"/>
        </a:p>
        <a:p>
          <a:pPr marL="228600" lvl="2" indent="-114300" algn="l" defTabSz="533400">
            <a:lnSpc>
              <a:spcPct val="90000"/>
            </a:lnSpc>
            <a:spcBef>
              <a:spcPct val="0"/>
            </a:spcBef>
            <a:spcAft>
              <a:spcPct val="15000"/>
            </a:spcAft>
            <a:buChar char="••"/>
          </a:pPr>
          <a:r>
            <a:rPr lang="en-US" sz="1200" b="1" kern="1200" dirty="0" smtClean="0"/>
            <a:t>Improved database table/index partitioning (15K max partitions)</a:t>
          </a:r>
          <a:endParaRPr lang="en-US" sz="1200" b="1" kern="1200" dirty="0"/>
        </a:p>
        <a:p>
          <a:pPr marL="228600" lvl="2" indent="-114300" algn="l" defTabSz="533400">
            <a:lnSpc>
              <a:spcPct val="90000"/>
            </a:lnSpc>
            <a:spcBef>
              <a:spcPct val="0"/>
            </a:spcBef>
            <a:spcAft>
              <a:spcPct val="15000"/>
            </a:spcAft>
            <a:buChar char="••"/>
          </a:pPr>
          <a:r>
            <a:rPr lang="en-US" sz="1200" b="1" kern="1200" dirty="0" smtClean="0"/>
            <a:t>Improved database FILESTREAM scale and performance</a:t>
          </a:r>
          <a:endParaRPr lang="en-US" sz="1200" b="1" kern="1200" dirty="0"/>
        </a:p>
        <a:p>
          <a:pPr marL="228600" lvl="2" indent="-114300" algn="l" defTabSz="533400">
            <a:lnSpc>
              <a:spcPct val="90000"/>
            </a:lnSpc>
            <a:spcBef>
              <a:spcPct val="0"/>
            </a:spcBef>
            <a:spcAft>
              <a:spcPct val="15000"/>
            </a:spcAft>
            <a:buChar char="••"/>
          </a:pPr>
          <a:r>
            <a:rPr lang="en-US" sz="1200" b="1" kern="1200" dirty="0" smtClean="0"/>
            <a:t>Improved database FILESTREAM access via </a:t>
          </a:r>
          <a:r>
            <a:rPr lang="en-US" sz="1200" b="1" kern="1200" dirty="0" err="1" smtClean="0"/>
            <a:t>FileTable</a:t>
          </a:r>
          <a:endParaRPr lang="en-US" sz="1200" b="1" kern="1200" dirty="0"/>
        </a:p>
        <a:p>
          <a:pPr marL="228600" lvl="2" indent="-114300" algn="l" defTabSz="533400">
            <a:lnSpc>
              <a:spcPct val="90000"/>
            </a:lnSpc>
            <a:spcBef>
              <a:spcPct val="0"/>
            </a:spcBef>
            <a:spcAft>
              <a:spcPct val="15000"/>
            </a:spcAft>
            <a:buChar char="••"/>
          </a:pPr>
          <a:r>
            <a:rPr lang="en-US" sz="1200" b="1" kern="1200" dirty="0" smtClean="0"/>
            <a:t>Spatial data type improvements</a:t>
          </a:r>
          <a:endParaRPr lang="en-US" sz="1200" b="1" kern="1200" dirty="0"/>
        </a:p>
        <a:p>
          <a:pPr marL="114300" lvl="1" indent="-114300" algn="l" defTabSz="533400">
            <a:lnSpc>
              <a:spcPct val="90000"/>
            </a:lnSpc>
            <a:spcBef>
              <a:spcPct val="0"/>
            </a:spcBef>
            <a:spcAft>
              <a:spcPct val="15000"/>
            </a:spcAft>
            <a:buChar char="••"/>
          </a:pPr>
          <a:r>
            <a:rPr lang="en-US" sz="1200" b="1" kern="1200" dirty="0" smtClean="0"/>
            <a:t>Analysis Services</a:t>
          </a:r>
          <a:endParaRPr lang="en-US" sz="1200" b="1" kern="1200" dirty="0"/>
        </a:p>
        <a:p>
          <a:pPr marL="228600" lvl="2" indent="-114300" algn="l" defTabSz="533400">
            <a:lnSpc>
              <a:spcPct val="90000"/>
            </a:lnSpc>
            <a:spcBef>
              <a:spcPct val="0"/>
            </a:spcBef>
            <a:spcAft>
              <a:spcPct val="15000"/>
            </a:spcAft>
            <a:buChar char="••"/>
          </a:pPr>
          <a:r>
            <a:rPr lang="en-US" sz="1200" b="1" kern="1200" dirty="0" smtClean="0"/>
            <a:t>Increased OLAP string store limit (4 GB)</a:t>
          </a:r>
          <a:endParaRPr lang="en-US" sz="1200" b="1" kern="1200" dirty="0"/>
        </a:p>
        <a:p>
          <a:pPr marL="228600" lvl="2" indent="-114300" algn="l" defTabSz="533400">
            <a:lnSpc>
              <a:spcPct val="90000"/>
            </a:lnSpc>
            <a:spcBef>
              <a:spcPct val="0"/>
            </a:spcBef>
            <a:spcAft>
              <a:spcPct val="15000"/>
            </a:spcAft>
            <a:buChar char="••"/>
          </a:pPr>
          <a:r>
            <a:rPr lang="en-US" sz="1200" b="1" kern="1200" dirty="0" smtClean="0"/>
            <a:t>New “Tabular Server Mode” adds </a:t>
          </a:r>
          <a:r>
            <a:rPr lang="en-US" sz="1200" b="1" kern="1200" dirty="0" err="1" smtClean="0"/>
            <a:t>VertiPaq</a:t>
          </a:r>
          <a:r>
            <a:rPr lang="en-US" sz="1200" b="1" kern="1200" dirty="0" smtClean="0"/>
            <a:t> engine support (same engine as </a:t>
          </a:r>
          <a:r>
            <a:rPr lang="en-US" sz="1200" b="1" kern="1200" dirty="0" err="1" smtClean="0"/>
            <a:t>PowerPivot</a:t>
          </a:r>
          <a:r>
            <a:rPr lang="en-US" sz="1200" b="1" kern="1200" dirty="0" smtClean="0"/>
            <a:t>)</a:t>
          </a:r>
          <a:endParaRPr lang="en-US" sz="1200" b="1" kern="1200" dirty="0"/>
        </a:p>
        <a:p>
          <a:pPr marL="228600" lvl="2" indent="-114300" algn="l" defTabSz="533400">
            <a:lnSpc>
              <a:spcPct val="90000"/>
            </a:lnSpc>
            <a:spcBef>
              <a:spcPct val="0"/>
            </a:spcBef>
            <a:spcAft>
              <a:spcPct val="15000"/>
            </a:spcAft>
            <a:buChar char="••"/>
          </a:pPr>
          <a:r>
            <a:rPr lang="en-US" sz="1200" b="1" kern="1200" dirty="0" smtClean="0"/>
            <a:t>New partitioning and paging support for </a:t>
          </a:r>
          <a:r>
            <a:rPr lang="en-US" sz="1200" b="1" kern="1200" dirty="0" err="1" smtClean="0"/>
            <a:t>VertiPaq</a:t>
          </a:r>
          <a:r>
            <a:rPr lang="en-US" sz="1200" b="1" kern="1200" dirty="0" smtClean="0"/>
            <a:t> Engine</a:t>
          </a:r>
          <a:endParaRPr lang="en-US" sz="1200" b="1" kern="1200" dirty="0"/>
        </a:p>
      </dsp:txBody>
      <dsp:txXfrm>
        <a:off x="0" y="422099"/>
        <a:ext cx="8229600" cy="2721600"/>
      </dsp:txXfrm>
    </dsp:sp>
    <dsp:sp modelId="{F56EE149-EAA2-42D5-936E-E876E826060E}">
      <dsp:nvSpPr>
        <dsp:cNvPr id="0" name=""/>
        <dsp:cNvSpPr/>
      </dsp:nvSpPr>
      <dsp:spPr>
        <a:xfrm>
          <a:off x="411480" y="244979"/>
          <a:ext cx="5760720" cy="354240"/>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7742" tIns="0" rIns="217742" bIns="0" numCol="1" spcCol="1270" anchor="ctr" anchorCtr="0">
          <a:noAutofit/>
        </a:bodyPr>
        <a:lstStyle/>
        <a:p>
          <a:pPr lvl="0" algn="l" defTabSz="533400">
            <a:lnSpc>
              <a:spcPct val="90000"/>
            </a:lnSpc>
            <a:spcBef>
              <a:spcPct val="0"/>
            </a:spcBef>
            <a:spcAft>
              <a:spcPct val="35000"/>
            </a:spcAft>
          </a:pPr>
          <a:r>
            <a:rPr lang="en-US" sz="1200" b="1" kern="1200" dirty="0" smtClean="0"/>
            <a:t>Better Storage Options</a:t>
          </a:r>
          <a:endParaRPr lang="en-US" sz="1200" b="1" kern="1200" dirty="0"/>
        </a:p>
      </dsp:txBody>
      <dsp:txXfrm>
        <a:off x="411480" y="244979"/>
        <a:ext cx="5760720" cy="354240"/>
      </dsp:txXfrm>
    </dsp:sp>
    <dsp:sp modelId="{85C2ECAD-B0B5-4476-BD93-0A1222DFA630}">
      <dsp:nvSpPr>
        <dsp:cNvPr id="0" name=""/>
        <dsp:cNvSpPr/>
      </dsp:nvSpPr>
      <dsp:spPr>
        <a:xfrm>
          <a:off x="0" y="3385619"/>
          <a:ext cx="8229600" cy="1398600"/>
        </a:xfrm>
        <a:prstGeom prst="rect">
          <a:avLst/>
        </a:prstGeom>
        <a:solidFill>
          <a:schemeClr val="lt2">
            <a:alpha val="90000"/>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38708" tIns="249936" rIns="638708" bIns="85344" numCol="1" spcCol="1270" anchor="t" anchorCtr="0">
          <a:noAutofit/>
        </a:bodyPr>
        <a:lstStyle/>
        <a:p>
          <a:pPr marL="114300" lvl="1" indent="-114300" algn="l" defTabSz="533400">
            <a:lnSpc>
              <a:spcPct val="90000"/>
            </a:lnSpc>
            <a:spcBef>
              <a:spcPct val="0"/>
            </a:spcBef>
            <a:spcAft>
              <a:spcPct val="15000"/>
            </a:spcAft>
            <a:buChar char="••"/>
          </a:pPr>
          <a:r>
            <a:rPr lang="en-US" sz="1200" b="1" kern="1200" dirty="0" smtClean="0"/>
            <a:t>New </a:t>
          </a:r>
          <a:r>
            <a:rPr lang="en-US" sz="1200" b="1" kern="1200" dirty="0" err="1" smtClean="0"/>
            <a:t>columnstore</a:t>
          </a:r>
          <a:r>
            <a:rPr lang="en-US" sz="1200" b="1" kern="1200" dirty="0" smtClean="0"/>
            <a:t> index technology</a:t>
          </a:r>
          <a:endParaRPr lang="en-US" sz="1200" b="1" kern="1200" dirty="0"/>
        </a:p>
        <a:p>
          <a:pPr marL="114300" lvl="1" indent="-114300" algn="l" defTabSz="533400">
            <a:lnSpc>
              <a:spcPct val="90000"/>
            </a:lnSpc>
            <a:spcBef>
              <a:spcPct val="0"/>
            </a:spcBef>
            <a:spcAft>
              <a:spcPct val="15000"/>
            </a:spcAft>
            <a:buChar char="••"/>
          </a:pPr>
          <a:r>
            <a:rPr lang="en-US" sz="1200" b="1" kern="1200" dirty="0" smtClean="0"/>
            <a:t>Improved full-text search</a:t>
          </a:r>
          <a:endParaRPr lang="en-US" sz="1200" b="1" kern="1200" dirty="0"/>
        </a:p>
        <a:p>
          <a:pPr marL="114300" lvl="1" indent="-114300" algn="l" defTabSz="533400">
            <a:lnSpc>
              <a:spcPct val="90000"/>
            </a:lnSpc>
            <a:spcBef>
              <a:spcPct val="0"/>
            </a:spcBef>
            <a:spcAft>
              <a:spcPct val="15000"/>
            </a:spcAft>
            <a:buChar char="••"/>
          </a:pPr>
          <a:r>
            <a:rPr lang="en-US" sz="1200" b="1" kern="1200" dirty="0" smtClean="0"/>
            <a:t>New statistical semantic search</a:t>
          </a:r>
          <a:endParaRPr lang="en-US" sz="1200" b="1" kern="1200" dirty="0"/>
        </a:p>
        <a:p>
          <a:pPr marL="228600" lvl="2" indent="-114300" algn="l" defTabSz="533400">
            <a:lnSpc>
              <a:spcPct val="90000"/>
            </a:lnSpc>
            <a:spcBef>
              <a:spcPct val="0"/>
            </a:spcBef>
            <a:spcAft>
              <a:spcPct val="15000"/>
            </a:spcAft>
            <a:buChar char="••"/>
          </a:pPr>
          <a:r>
            <a:rPr lang="en-US" sz="1200" b="1" kern="1200" dirty="0" smtClean="0"/>
            <a:t>Automatic term extraction from content</a:t>
          </a:r>
          <a:endParaRPr lang="en-US" sz="1200" b="1" kern="1200" dirty="0"/>
        </a:p>
        <a:p>
          <a:pPr marL="228600" lvl="2" indent="-114300" algn="l" defTabSz="533400">
            <a:lnSpc>
              <a:spcPct val="90000"/>
            </a:lnSpc>
            <a:spcBef>
              <a:spcPct val="0"/>
            </a:spcBef>
            <a:spcAft>
              <a:spcPct val="15000"/>
            </a:spcAft>
            <a:buChar char="••"/>
          </a:pPr>
          <a:r>
            <a:rPr lang="en-US" sz="1200" b="1" kern="1200" dirty="0" smtClean="0"/>
            <a:t>Discover semantic similarities between documents</a:t>
          </a:r>
          <a:endParaRPr lang="en-US" sz="1200" b="1" kern="1200" dirty="0"/>
        </a:p>
      </dsp:txBody>
      <dsp:txXfrm>
        <a:off x="0" y="3385619"/>
        <a:ext cx="8229600" cy="1398600"/>
      </dsp:txXfrm>
    </dsp:sp>
    <dsp:sp modelId="{886D24EF-ABDC-48FB-9090-BE011863CA26}">
      <dsp:nvSpPr>
        <dsp:cNvPr id="0" name=""/>
        <dsp:cNvSpPr/>
      </dsp:nvSpPr>
      <dsp:spPr>
        <a:xfrm>
          <a:off x="411480" y="3208500"/>
          <a:ext cx="5760720" cy="354240"/>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7742" tIns="0" rIns="217742" bIns="0" numCol="1" spcCol="1270" anchor="ctr" anchorCtr="0">
          <a:noAutofit/>
        </a:bodyPr>
        <a:lstStyle/>
        <a:p>
          <a:pPr lvl="0" algn="l" defTabSz="533400">
            <a:lnSpc>
              <a:spcPct val="90000"/>
            </a:lnSpc>
            <a:spcBef>
              <a:spcPct val="0"/>
            </a:spcBef>
            <a:spcAft>
              <a:spcPct val="35000"/>
            </a:spcAft>
          </a:pPr>
          <a:r>
            <a:rPr lang="en-US" sz="1200" b="1" kern="1200" dirty="0" smtClean="0"/>
            <a:t>Improved Indexing and Search (Database Engine)</a:t>
          </a:r>
          <a:endParaRPr lang="en-US" sz="1200" b="1" kern="1200" dirty="0"/>
        </a:p>
      </dsp:txBody>
      <dsp:txXfrm>
        <a:off x="411480" y="3208500"/>
        <a:ext cx="5760720" cy="354240"/>
      </dsp:txXfrm>
    </dsp:sp>
  </dsp:spTree>
</dsp:drawing>
</file>

<file path=ppt/diagrams/drawing9.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3BE9CDD0-B010-45A0-9DD6-2C7031792FEE}">
      <dsp:nvSpPr>
        <dsp:cNvPr id="0" name=""/>
        <dsp:cNvSpPr/>
      </dsp:nvSpPr>
      <dsp:spPr>
        <a:xfrm>
          <a:off x="0" y="277694"/>
          <a:ext cx="8229600" cy="1663200"/>
        </a:xfrm>
        <a:prstGeom prst="rect">
          <a:avLst/>
        </a:prstGeom>
        <a:solidFill>
          <a:schemeClr val="lt2">
            <a:alpha val="90000"/>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38708" tIns="229108" rIns="638708" bIns="78232" numCol="1" spcCol="1270" anchor="t" anchorCtr="0">
          <a:noAutofit/>
        </a:bodyPr>
        <a:lstStyle/>
        <a:p>
          <a:pPr marL="57150" lvl="1" indent="-57150" algn="l" defTabSz="488950">
            <a:lnSpc>
              <a:spcPct val="90000"/>
            </a:lnSpc>
            <a:spcBef>
              <a:spcPct val="0"/>
            </a:spcBef>
            <a:spcAft>
              <a:spcPct val="15000"/>
            </a:spcAft>
            <a:buChar char="••"/>
          </a:pPr>
          <a:r>
            <a:rPr lang="en-US" sz="1100" b="1" kern="1200" dirty="0" smtClean="0"/>
            <a:t>Database Engine</a:t>
          </a:r>
          <a:endParaRPr lang="en-US" sz="1100" b="1" kern="1200" dirty="0"/>
        </a:p>
        <a:p>
          <a:pPr marL="114300" lvl="2" indent="-57150" algn="l" defTabSz="488950">
            <a:lnSpc>
              <a:spcPct val="90000"/>
            </a:lnSpc>
            <a:spcBef>
              <a:spcPct val="0"/>
            </a:spcBef>
            <a:spcAft>
              <a:spcPct val="15000"/>
            </a:spcAft>
            <a:buChar char="••"/>
          </a:pPr>
          <a:r>
            <a:rPr lang="en-US" sz="1100" b="1" kern="1200" dirty="0" smtClean="0"/>
            <a:t>New contained database support eliminates server login dependencies</a:t>
          </a:r>
          <a:endParaRPr lang="en-US" sz="1100" b="1" kern="1200" dirty="0"/>
        </a:p>
        <a:p>
          <a:pPr marL="114300" lvl="2" indent="-57150" algn="l" defTabSz="488950">
            <a:lnSpc>
              <a:spcPct val="90000"/>
            </a:lnSpc>
            <a:spcBef>
              <a:spcPct val="0"/>
            </a:spcBef>
            <a:spcAft>
              <a:spcPct val="15000"/>
            </a:spcAft>
            <a:buChar char="••"/>
          </a:pPr>
          <a:r>
            <a:rPr lang="en-US" sz="1100" b="1" kern="1200" dirty="0" smtClean="0"/>
            <a:t>DAC support for permissions and role membership</a:t>
          </a:r>
          <a:endParaRPr lang="en-US" sz="1100" b="1" kern="1200" dirty="0"/>
        </a:p>
        <a:p>
          <a:pPr marL="114300" lvl="2" indent="-57150" algn="l" defTabSz="488950">
            <a:lnSpc>
              <a:spcPct val="90000"/>
            </a:lnSpc>
            <a:spcBef>
              <a:spcPct val="0"/>
            </a:spcBef>
            <a:spcAft>
              <a:spcPct val="15000"/>
            </a:spcAft>
            <a:buChar char="••"/>
          </a:pPr>
          <a:r>
            <a:rPr lang="en-US" sz="1100" b="1" kern="1200" dirty="0" smtClean="0"/>
            <a:t>Improved database server roles support customization</a:t>
          </a:r>
          <a:endParaRPr lang="en-US" sz="1100" b="1" kern="1200" dirty="0"/>
        </a:p>
        <a:p>
          <a:pPr marL="114300" lvl="2" indent="-57150" algn="l" defTabSz="488950">
            <a:lnSpc>
              <a:spcPct val="90000"/>
            </a:lnSpc>
            <a:spcBef>
              <a:spcPct val="0"/>
            </a:spcBef>
            <a:spcAft>
              <a:spcPct val="15000"/>
            </a:spcAft>
            <a:buChar char="••"/>
          </a:pPr>
          <a:r>
            <a:rPr lang="en-US" sz="1100" b="1" kern="1200" dirty="0" smtClean="0"/>
            <a:t>Improved database default schema support for groups</a:t>
          </a:r>
          <a:endParaRPr lang="en-US" sz="1100" b="1" kern="1200" dirty="0"/>
        </a:p>
        <a:p>
          <a:pPr marL="57150" lvl="1" indent="-57150" algn="l" defTabSz="488950">
            <a:lnSpc>
              <a:spcPct val="90000"/>
            </a:lnSpc>
            <a:spcBef>
              <a:spcPct val="0"/>
            </a:spcBef>
            <a:spcAft>
              <a:spcPct val="15000"/>
            </a:spcAft>
            <a:buChar char="••"/>
          </a:pPr>
          <a:r>
            <a:rPr lang="en-US" sz="1100" b="1" kern="1200" dirty="0" err="1" smtClean="0"/>
            <a:t>VertiPaq</a:t>
          </a:r>
          <a:r>
            <a:rPr lang="en-US" sz="1100" b="1" kern="1200" dirty="0" smtClean="0"/>
            <a:t> Engine (Analysis Services / </a:t>
          </a:r>
          <a:r>
            <a:rPr lang="en-US" sz="1100" b="1" kern="1200" dirty="0" err="1" smtClean="0"/>
            <a:t>PowerPivot</a:t>
          </a:r>
          <a:r>
            <a:rPr lang="en-US" sz="1100" b="1" kern="1200" dirty="0" smtClean="0"/>
            <a:t>)</a:t>
          </a:r>
          <a:endParaRPr lang="en-US" sz="1100" b="1" kern="1200" dirty="0"/>
        </a:p>
        <a:p>
          <a:pPr marL="114300" lvl="2" indent="-57150" algn="l" defTabSz="488950">
            <a:lnSpc>
              <a:spcPct val="90000"/>
            </a:lnSpc>
            <a:spcBef>
              <a:spcPct val="0"/>
            </a:spcBef>
            <a:spcAft>
              <a:spcPct val="15000"/>
            </a:spcAft>
            <a:buChar char="••"/>
          </a:pPr>
          <a:r>
            <a:rPr lang="en-US" sz="1100" b="1" kern="1200" dirty="0" smtClean="0"/>
            <a:t>New role-based security model</a:t>
          </a:r>
          <a:endParaRPr lang="en-US" sz="1100" b="1" kern="1200" dirty="0"/>
        </a:p>
      </dsp:txBody>
      <dsp:txXfrm>
        <a:off x="0" y="277694"/>
        <a:ext cx="8229600" cy="1663200"/>
      </dsp:txXfrm>
    </dsp:sp>
    <dsp:sp modelId="{67B23581-90C6-48CA-B695-337346C578D0}">
      <dsp:nvSpPr>
        <dsp:cNvPr id="0" name=""/>
        <dsp:cNvSpPr/>
      </dsp:nvSpPr>
      <dsp:spPr>
        <a:xfrm>
          <a:off x="411480" y="115334"/>
          <a:ext cx="5760720" cy="324720"/>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7742" tIns="0" rIns="217742" bIns="0" numCol="1" spcCol="1270" anchor="ctr" anchorCtr="0">
          <a:noAutofit/>
        </a:bodyPr>
        <a:lstStyle/>
        <a:p>
          <a:pPr lvl="0" algn="l" defTabSz="488950">
            <a:lnSpc>
              <a:spcPct val="90000"/>
            </a:lnSpc>
            <a:spcBef>
              <a:spcPct val="0"/>
            </a:spcBef>
            <a:spcAft>
              <a:spcPct val="35000"/>
            </a:spcAft>
          </a:pPr>
          <a:r>
            <a:rPr lang="en-US" sz="1100" b="1" kern="1200" dirty="0" smtClean="0"/>
            <a:t>Security</a:t>
          </a:r>
          <a:endParaRPr lang="en-US" sz="1100" b="1" kern="1200" dirty="0"/>
        </a:p>
      </dsp:txBody>
      <dsp:txXfrm>
        <a:off x="411480" y="115334"/>
        <a:ext cx="5760720" cy="324720"/>
      </dsp:txXfrm>
    </dsp:sp>
    <dsp:sp modelId="{BEC3A726-EF19-4D35-9854-A6E37A7AECEF}">
      <dsp:nvSpPr>
        <dsp:cNvPr id="0" name=""/>
        <dsp:cNvSpPr/>
      </dsp:nvSpPr>
      <dsp:spPr>
        <a:xfrm>
          <a:off x="0" y="2162654"/>
          <a:ext cx="8229600" cy="1455300"/>
        </a:xfrm>
        <a:prstGeom prst="rect">
          <a:avLst/>
        </a:prstGeom>
        <a:solidFill>
          <a:schemeClr val="lt2">
            <a:alpha val="90000"/>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38708" tIns="229108" rIns="638708" bIns="78232" numCol="1" spcCol="1270" anchor="t" anchorCtr="0">
          <a:noAutofit/>
        </a:bodyPr>
        <a:lstStyle/>
        <a:p>
          <a:pPr marL="57150" lvl="1" indent="-57150" algn="l" defTabSz="488950">
            <a:lnSpc>
              <a:spcPct val="90000"/>
            </a:lnSpc>
            <a:spcBef>
              <a:spcPct val="0"/>
            </a:spcBef>
            <a:spcAft>
              <a:spcPct val="15000"/>
            </a:spcAft>
            <a:buChar char="••"/>
          </a:pPr>
          <a:r>
            <a:rPr lang="en-US" sz="1100" b="1" kern="1200" dirty="0" smtClean="0"/>
            <a:t>Database Engine (</a:t>
          </a:r>
          <a:r>
            <a:rPr lang="en-US" sz="1100" b="1" kern="1200" dirty="0" err="1" smtClean="0"/>
            <a:t>AlwaysOn</a:t>
          </a:r>
          <a:r>
            <a:rPr lang="en-US" sz="1100" b="1" kern="1200" dirty="0" smtClean="0"/>
            <a:t>)</a:t>
          </a:r>
          <a:endParaRPr lang="en-US" sz="1100" b="1" kern="1200" dirty="0"/>
        </a:p>
        <a:p>
          <a:pPr marL="114300" lvl="2" indent="-57150" algn="l" defTabSz="488950">
            <a:lnSpc>
              <a:spcPct val="90000"/>
            </a:lnSpc>
            <a:spcBef>
              <a:spcPct val="0"/>
            </a:spcBef>
            <a:spcAft>
              <a:spcPct val="15000"/>
            </a:spcAft>
            <a:buChar char="••"/>
          </a:pPr>
          <a:r>
            <a:rPr lang="en-US" sz="1100" b="1" kern="1200" dirty="0" smtClean="0"/>
            <a:t>Integrated solution across shared and non-shared storage</a:t>
          </a:r>
          <a:endParaRPr lang="en-US" sz="1100" b="1" kern="1200" dirty="0"/>
        </a:p>
        <a:p>
          <a:pPr marL="114300" lvl="2" indent="-57150" algn="l" defTabSz="488950">
            <a:lnSpc>
              <a:spcPct val="90000"/>
            </a:lnSpc>
            <a:spcBef>
              <a:spcPct val="0"/>
            </a:spcBef>
            <a:spcAft>
              <a:spcPct val="15000"/>
            </a:spcAft>
            <a:buChar char="••"/>
          </a:pPr>
          <a:r>
            <a:rPr lang="en-US" sz="1100" b="1" kern="1200" dirty="0" smtClean="0"/>
            <a:t>Support for multiple secondaries</a:t>
          </a:r>
          <a:endParaRPr lang="en-US" sz="1100" b="1" kern="1200" dirty="0"/>
        </a:p>
        <a:p>
          <a:pPr marL="114300" lvl="2" indent="-57150" algn="l" defTabSz="488950">
            <a:lnSpc>
              <a:spcPct val="90000"/>
            </a:lnSpc>
            <a:spcBef>
              <a:spcPct val="0"/>
            </a:spcBef>
            <a:spcAft>
              <a:spcPct val="15000"/>
            </a:spcAft>
            <a:buChar char="••"/>
          </a:pPr>
          <a:r>
            <a:rPr lang="en-US" sz="1100" b="1" kern="1200" dirty="0" smtClean="0"/>
            <a:t>Support for multi-site failover clusters</a:t>
          </a:r>
          <a:endParaRPr lang="en-US" sz="1100" b="1" kern="1200" dirty="0"/>
        </a:p>
        <a:p>
          <a:pPr marL="114300" lvl="2" indent="-57150" algn="l" defTabSz="488950">
            <a:lnSpc>
              <a:spcPct val="90000"/>
            </a:lnSpc>
            <a:spcBef>
              <a:spcPct val="0"/>
            </a:spcBef>
            <a:spcAft>
              <a:spcPct val="15000"/>
            </a:spcAft>
            <a:buChar char="••"/>
          </a:pPr>
          <a:r>
            <a:rPr lang="en-US" sz="1100" b="1" kern="1200" dirty="0" smtClean="0"/>
            <a:t>Support for FILESTREAM</a:t>
          </a:r>
          <a:endParaRPr lang="en-US" sz="1100" b="1" kern="1200" dirty="0"/>
        </a:p>
        <a:p>
          <a:pPr marL="57150" lvl="1" indent="-57150" algn="l" defTabSz="488950">
            <a:lnSpc>
              <a:spcPct val="90000"/>
            </a:lnSpc>
            <a:spcBef>
              <a:spcPct val="0"/>
            </a:spcBef>
            <a:spcAft>
              <a:spcPct val="15000"/>
            </a:spcAft>
            <a:buChar char="••"/>
          </a:pPr>
          <a:r>
            <a:rPr lang="en-US" sz="1100" b="1" kern="1200" dirty="0" err="1" smtClean="0"/>
            <a:t>StreamInsight</a:t>
          </a:r>
          <a:r>
            <a:rPr lang="en-US" sz="1100" b="1" kern="1200" dirty="0" smtClean="0"/>
            <a:t>: New checkpoint support</a:t>
          </a:r>
          <a:endParaRPr lang="en-US" sz="1100" b="1" kern="1200" dirty="0"/>
        </a:p>
      </dsp:txBody>
      <dsp:txXfrm>
        <a:off x="0" y="2162654"/>
        <a:ext cx="8229600" cy="1455300"/>
      </dsp:txXfrm>
    </dsp:sp>
    <dsp:sp modelId="{31669A0B-6C25-4D42-B5C6-9093E4900F78}">
      <dsp:nvSpPr>
        <dsp:cNvPr id="0" name=""/>
        <dsp:cNvSpPr/>
      </dsp:nvSpPr>
      <dsp:spPr>
        <a:xfrm>
          <a:off x="411480" y="2000294"/>
          <a:ext cx="5760720" cy="324720"/>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7742" tIns="0" rIns="217742" bIns="0" numCol="1" spcCol="1270" anchor="ctr" anchorCtr="0">
          <a:noAutofit/>
        </a:bodyPr>
        <a:lstStyle/>
        <a:p>
          <a:pPr lvl="0" algn="l" defTabSz="488950">
            <a:lnSpc>
              <a:spcPct val="90000"/>
            </a:lnSpc>
            <a:spcBef>
              <a:spcPct val="0"/>
            </a:spcBef>
            <a:spcAft>
              <a:spcPct val="35000"/>
            </a:spcAft>
          </a:pPr>
          <a:r>
            <a:rPr lang="en-US" sz="1100" b="1" kern="1200" dirty="0" smtClean="0"/>
            <a:t>High Availability</a:t>
          </a:r>
          <a:endParaRPr lang="en-US" sz="1100" b="1" kern="1200" dirty="0"/>
        </a:p>
      </dsp:txBody>
      <dsp:txXfrm>
        <a:off x="411480" y="2000294"/>
        <a:ext cx="5760720" cy="324720"/>
      </dsp:txXfrm>
    </dsp:sp>
    <dsp:sp modelId="{D5A17054-2175-44AB-AB04-637F44903116}">
      <dsp:nvSpPr>
        <dsp:cNvPr id="0" name=""/>
        <dsp:cNvSpPr/>
      </dsp:nvSpPr>
      <dsp:spPr>
        <a:xfrm>
          <a:off x="0" y="3839715"/>
          <a:ext cx="8229600" cy="1074150"/>
        </a:xfrm>
        <a:prstGeom prst="rect">
          <a:avLst/>
        </a:prstGeom>
        <a:solidFill>
          <a:schemeClr val="lt2">
            <a:alpha val="90000"/>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38708" tIns="229108" rIns="638708" bIns="78232" numCol="1" spcCol="1270" anchor="t" anchorCtr="0">
          <a:noAutofit/>
        </a:bodyPr>
        <a:lstStyle/>
        <a:p>
          <a:pPr marL="57150" lvl="1" indent="-57150" algn="l" defTabSz="488950">
            <a:lnSpc>
              <a:spcPct val="90000"/>
            </a:lnSpc>
            <a:spcBef>
              <a:spcPct val="0"/>
            </a:spcBef>
            <a:spcAft>
              <a:spcPct val="15000"/>
            </a:spcAft>
            <a:buChar char="••"/>
          </a:pPr>
          <a:r>
            <a:rPr lang="en-US" sz="1100" b="1" kern="1200" dirty="0" smtClean="0"/>
            <a:t>Database Engine</a:t>
          </a:r>
          <a:endParaRPr lang="en-US" sz="1100" b="1" kern="1200" dirty="0"/>
        </a:p>
        <a:p>
          <a:pPr marL="114300" lvl="2" indent="-57150" algn="l" defTabSz="488950">
            <a:lnSpc>
              <a:spcPct val="90000"/>
            </a:lnSpc>
            <a:spcBef>
              <a:spcPct val="0"/>
            </a:spcBef>
            <a:spcAft>
              <a:spcPct val="15000"/>
            </a:spcAft>
            <a:buChar char="••"/>
          </a:pPr>
          <a:r>
            <a:rPr lang="en-US" sz="1100" b="1" kern="1200" dirty="0" err="1" smtClean="0"/>
            <a:t>AlwaysOn</a:t>
          </a:r>
          <a:r>
            <a:rPr lang="en-US" sz="1100" b="1" kern="1200" dirty="0" smtClean="0"/>
            <a:t>: readable secondaries (reporting, backups, etc.)</a:t>
          </a:r>
          <a:endParaRPr lang="en-US" sz="1100" b="1" kern="1200" dirty="0"/>
        </a:p>
        <a:p>
          <a:pPr marL="114300" lvl="2" indent="-57150" algn="l" defTabSz="488950">
            <a:lnSpc>
              <a:spcPct val="90000"/>
            </a:lnSpc>
            <a:spcBef>
              <a:spcPct val="0"/>
            </a:spcBef>
            <a:spcAft>
              <a:spcPct val="15000"/>
            </a:spcAft>
            <a:buChar char="••"/>
          </a:pPr>
          <a:r>
            <a:rPr lang="en-US" sz="1100" b="1" kern="1200" dirty="0" smtClean="0"/>
            <a:t>Improved online operations</a:t>
          </a:r>
          <a:endParaRPr lang="en-US" sz="1100" b="1" kern="1200" dirty="0"/>
        </a:p>
        <a:p>
          <a:pPr marL="114300" lvl="2" indent="-57150" algn="l" defTabSz="488950">
            <a:lnSpc>
              <a:spcPct val="90000"/>
            </a:lnSpc>
            <a:spcBef>
              <a:spcPct val="0"/>
            </a:spcBef>
            <a:spcAft>
              <a:spcPct val="15000"/>
            </a:spcAft>
            <a:buChar char="••"/>
          </a:pPr>
          <a:r>
            <a:rPr lang="en-US" sz="1100" b="1" kern="1200" dirty="0" smtClean="0"/>
            <a:t>New local database runtime support in SQL Server Express</a:t>
          </a:r>
          <a:endParaRPr lang="en-US" sz="1100" b="1" kern="1200" dirty="0"/>
        </a:p>
      </dsp:txBody>
      <dsp:txXfrm>
        <a:off x="0" y="3839715"/>
        <a:ext cx="8229600" cy="1074150"/>
      </dsp:txXfrm>
    </dsp:sp>
    <dsp:sp modelId="{888DD5AE-B44F-42FF-A5FB-4D0ABE2AFF59}">
      <dsp:nvSpPr>
        <dsp:cNvPr id="0" name=""/>
        <dsp:cNvSpPr/>
      </dsp:nvSpPr>
      <dsp:spPr>
        <a:xfrm>
          <a:off x="411480" y="3677355"/>
          <a:ext cx="5760720" cy="324720"/>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7742" tIns="0" rIns="217742" bIns="0" numCol="1" spcCol="1270" anchor="ctr" anchorCtr="0">
          <a:noAutofit/>
        </a:bodyPr>
        <a:lstStyle/>
        <a:p>
          <a:pPr lvl="0" algn="l" defTabSz="488950">
            <a:lnSpc>
              <a:spcPct val="90000"/>
            </a:lnSpc>
            <a:spcBef>
              <a:spcPct val="0"/>
            </a:spcBef>
            <a:spcAft>
              <a:spcPct val="35000"/>
            </a:spcAft>
          </a:pPr>
          <a:r>
            <a:rPr lang="en-US" sz="1100" b="1" kern="1200" dirty="0" smtClean="0"/>
            <a:t>Resource Utilization</a:t>
          </a:r>
          <a:endParaRPr lang="en-US" sz="1100" b="1" kern="1200" dirty="0"/>
        </a:p>
      </dsp:txBody>
      <dsp:txXfrm>
        <a:off x="411480" y="3677355"/>
        <a:ext cx="5760720" cy="32472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bList2#1">
  <dgm:title val=""/>
  <dgm:desc val=""/>
  <dgm:catLst>
    <dgm:cat type="list" pri="7000"/>
    <dgm:cat type="convert" pri="16000"/>
    <dgm:cat type="picture" pri="28000"/>
    <dgm:cat type="pictureconvert" pri="28000"/>
  </dgm:catLst>
  <dgm:sampData useDef="1">
    <dgm:dataModel>
      <dgm:pt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dir/>
      <dgm:animLvl val="lvl"/>
      <dgm:resizeHandles val="exact"/>
    </dgm:varLst>
    <dgm:choose name="Name0">
      <dgm:if name="Name1" axis="self"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08"/>
      <dgm:constr type="sp" refType="w" refFor="ch" refForName="compNode" op="equ" fact="0.16"/>
      <dgm:constr type="primFontSz" for="des" forName="parentText" op="equ" val="65"/>
      <dgm:constr type="primFontSz" for="des" forName="childRect" op="equ" val="65"/>
    </dgm:constrLst>
    <dgm:ruleLst/>
    <dgm:forEach name="nodesForEach" axis="ch" ptType="node">
      <dgm:layoutNode name="compNode">
        <dgm:alg type="composite">
          <dgm:param type="ar" val="0.943"/>
        </dgm:alg>
        <dgm:shape xmlns:r="http://schemas.openxmlformats.org/officeDocument/2006/relationships" r:blip="">
          <dgm:adjLst/>
        </dgm:shape>
        <dgm:presOf/>
        <dgm:choose name="Name3">
          <dgm:if name="Name4" axis="self" func="var" arg="dir" op="equ" val="norm">
            <dgm:constrLst>
              <dgm:constr type="w" val="1"/>
              <dgm:constr type="h" refType="w" fact="1.06"/>
              <dgm:constr type="h" for="ch" forName="childRect" refType="h" fact="0.65"/>
              <dgm:constr type="w" for="ch" forName="childRect" refType="w" fact="0.923"/>
              <dgm:constr type="l" for="ch" forName="childRect"/>
              <dgm:constr type="t" for="ch" forName="childRect"/>
              <dgm:constr type="w" for="ch" forName="parentText" refType="w" fact="0.65"/>
              <dgm:constr type="h" for="ch" forName="parentText" refType="h" refFor="ch" refForName="childRect" fact="0.43"/>
              <dgm:constr type="l" for="ch" forName="parentText"/>
              <dgm:constr type="t" for="ch" forName="parentText" refType="h" refFor="ch" refForName="childRect"/>
              <dgm:constr type="w" for="ch" forName="parentRect" refType="w" fact="0.923"/>
              <dgm:constr type="h" for="ch" forName="parentRect" refType="h" refFor="ch" refForName="parentText"/>
              <dgm:constr type="l" for="ch" forName="parentRect"/>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r" for="ch" forName="adorn" refType="w"/>
            </dgm:constrLst>
          </dgm:if>
          <dgm:else name="Name5">
            <dgm:constrLst>
              <dgm:constr type="w" val="1"/>
              <dgm:constr type="h" refType="w" fact="1.06"/>
              <dgm:constr type="h" for="ch" forName="childRect" refType="h" fact="0.65"/>
              <dgm:constr type="w" for="ch" forName="childRect" refType="w" fact="0.923"/>
              <dgm:constr type="r" for="ch" forName="childRect" refType="w"/>
              <dgm:constr type="t" for="ch" forName="childRect"/>
              <dgm:constr type="w" for="ch" forName="parentText" refType="w" fact="0.65"/>
              <dgm:constr type="h" for="ch" forName="parentText" refType="h" refFor="ch" refForName="childRect" fact="0.43"/>
              <dgm:constr type="r" for="ch" forName="parentText" refType="w"/>
              <dgm:constr type="t" for="ch" forName="parentText" refType="h" refFor="ch" refForName="childRect"/>
              <dgm:constr type="w" for="ch" forName="parentRect" refType="w" fact="0.923"/>
              <dgm:constr type="h" for="ch" forName="parentRect" refType="h" refFor="ch" refForName="parentText"/>
              <dgm:constr type="r" for="ch" forName="parentRect" refType="w"/>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l" for="ch" forName="adorn"/>
            </dgm:constrLst>
          </dgm:else>
        </dgm:choose>
        <dgm:ruleLst/>
        <dgm:layoutNode name="childRect" styleLbl="bgAcc1">
          <dgm:varLst>
            <dgm:bulletEnabled val="1"/>
          </dgm:varLst>
          <dgm:alg type="tx">
            <dgm:param type="stBulletLvl" val="1"/>
          </dgm:alg>
          <dgm:shape xmlns:r="http://schemas.openxmlformats.org/officeDocument/2006/relationships" type="round2SameRect" r:blip="">
            <dgm:adjLst>
              <dgm:adj idx="1" val="0.08"/>
            </dgm:adjLst>
          </dgm:shape>
          <dgm:presOf axis="des" ptType="node"/>
          <dgm:constrLst>
            <dgm:constr type="secFontSz" refType="primFontSz"/>
            <dgm:constr type="tMarg" refType="primFontSz" fact="0.3"/>
            <dgm:constr type="bMarg" refType="primFontSz" fact="0.1"/>
            <dgm:constr type="lMarg" refType="primFontSz" fact="0.1"/>
            <dgm:constr type="rMarg" refType="primFontSz" fact="0.1"/>
          </dgm:constrLst>
          <dgm:ruleLst>
            <dgm:rule type="primFontSz" val="5" fact="NaN" max="NaN"/>
          </dgm:ruleLst>
        </dgm:layoutNode>
        <dgm:layoutNode name="parentText">
          <dgm:varLst>
            <dgm:chMax val="0"/>
            <dgm:bulletEnabled val="1"/>
          </dgm:varLst>
          <dgm:choose name="Name6">
            <dgm:if name="Name7" func="var" arg="dir" op="equ" val="norm">
              <dgm:alg type="tx">
                <dgm:param type="parTxLTRAlign" val="l"/>
                <dgm:param type="parTxRTLAlign" val="l"/>
              </dgm:alg>
            </dgm:if>
            <dgm:else name="Name8">
              <dgm:alg type="tx">
                <dgm:param type="parTxLTRAlign" val="r"/>
                <dgm:param type="parTxRTLAlign" val="r"/>
              </dgm:alg>
            </dgm:else>
          </dgm:choose>
          <dgm:shape xmlns:r="http://schemas.openxmlformats.org/officeDocument/2006/relationships" type="rect" r:blip="" zOrderOff="1" hideGeom="1">
            <dgm:adjLst/>
          </dgm:shape>
          <dgm:presOf axis="self" ptType="node"/>
          <dgm:constrLst>
            <dgm:constr type="tMarg"/>
            <dgm:constr type="bMarg"/>
            <dgm:constr type="lMarg" refType="primFontSz" fact="0.3"/>
            <dgm:constr type="rMarg" refType="primFontSz" fact="0.1"/>
          </dgm:constrLst>
          <dgm:ruleLst>
            <dgm:rule type="primFontSz" val="5" fact="NaN" max="NaN"/>
          </dgm:ruleLst>
        </dgm:layoutNode>
        <dgm:layoutNode name="parentRect" styleLbl="alignNode1">
          <dgm:alg type="sp"/>
          <dgm:shape xmlns:r="http://schemas.openxmlformats.org/officeDocument/2006/relationships" type="rect" r:blip="">
            <dgm:adjLst/>
          </dgm:shape>
          <dgm:presOf axis="self" ptType="node"/>
          <dgm:constrLst/>
          <dgm:ruleLst/>
        </dgm:layoutNode>
        <dgm:layoutNode name="adorn" styleLbl="fgAccFollowNod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constr type="w" val="1"/>
            <dgm:constr type="h" refType="w"/>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arrow6">
  <dgm:title val=""/>
  <dgm:desc val=""/>
  <dgm:catLst>
    <dgm:cat type="relationship" pri="4000"/>
    <dgm:cat type="process" pri="29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ctr"/>
      <dgm:param type="vertAlign" val="mid"/>
      <dgm:param type="ar" val="2.5"/>
    </dgm:alg>
    <dgm:shape xmlns:r="http://schemas.openxmlformats.org/officeDocument/2006/relationships" r:blip="">
      <dgm:adjLst/>
    </dgm:shape>
    <dgm:presOf/>
    <dgm:constrLst>
      <dgm:constr type="primFontSz" for="des" ptType="node" op="equ"/>
      <dgm:constr type="w" for="ch" forName="ribbon" refType="h" refFor="ch" refForName="ribbon" fact="2.5"/>
      <dgm:constr type="h" for="ch" forName="leftArrowText" refType="h" fact="0.49"/>
      <dgm:constr type="ctrY" for="ch" forName="leftArrowText" refType="ctrY" refFor="ch" refForName="ribbon"/>
      <dgm:constr type="ctrYOff" for="ch" forName="leftArrowText" refType="h" refFor="ch" refForName="ribbon" fact="-0.08"/>
      <dgm:constr type="l" for="ch" forName="leftArrowText" refType="w" refFor="ch" refForName="ribbon" fact="0.12"/>
      <dgm:constr type="r" for="ch" forName="leftArrowText" refType="w" refFor="ch" refForName="ribbon" fact="0.45"/>
      <dgm:constr type="h" for="ch" forName="rightArrowText" refType="h" fact="0.49"/>
      <dgm:constr type="ctrY" for="ch" forName="rightArrowText" refType="ctrY" refFor="ch" refForName="ribbon"/>
      <dgm:constr type="ctrYOff" for="ch" forName="rightArrowText" refType="h" refFor="ch" refForName="ribbon" fact="0.08"/>
      <dgm:constr type="l" for="ch" forName="rightArrowText" refType="w" refFor="ch" refForName="ribbon" fact="0.5"/>
      <dgm:constr type="r" for="ch" forName="rightArrowText" refType="w" refFor="ch" refForName="ribbon" fact="0.89"/>
    </dgm:constrLst>
    <dgm:ruleLst/>
    <dgm:choose name="Name0">
      <dgm:if name="Name1" axis="ch" ptType="node" func="cnt" op="gte" val="1">
        <dgm:layoutNode name="ribbon" styleLbl="node1">
          <dgm:alg type="sp"/>
          <dgm:shape xmlns:r="http://schemas.openxmlformats.org/officeDocument/2006/relationships" type="leftRightRibbon" r:blip="">
            <dgm:adjLst/>
          </dgm:shape>
          <dgm:presOf/>
          <dgm:constrLst/>
          <dgm:ruleLst/>
        </dgm:layoutNode>
        <dgm:layoutNode name="leftArrowText" styleLbl="node1">
          <dgm:varLst>
            <dgm:chMax val="0"/>
            <dgm:bulletEnabled val="1"/>
          </dgm:varLst>
          <dgm:alg type="tx">
            <dgm:param type="txAnchorVertCh" val="mid"/>
          </dgm:alg>
          <dgm:shape xmlns:r="http://schemas.openxmlformats.org/officeDocument/2006/relationships" type="rect" r:blip="" hideGeom="1">
            <dgm:adjLst/>
          </dgm:shape>
          <dgm:choose name="Name2">
            <dgm:if name="Name3" func="var" arg="dir" op="equ" val="norm">
              <dgm:presOf axis="ch desOrSelf" ptType="node node" st="1 1" cnt="1 0"/>
            </dgm:if>
            <dgm:else name="Name4">
              <dgm:presOf axis="ch desOrSelf" ptType="node node" st="2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layoutNode name="rightArrowText" styleLbl="node1">
          <dgm:varLst>
            <dgm:chMax val="0"/>
            <dgm:bulletEnabled val="1"/>
          </dgm:varLst>
          <dgm:alg type="tx">
            <dgm:param type="txAnchorVertCh" val="mid"/>
          </dgm:alg>
          <dgm:shape xmlns:r="http://schemas.openxmlformats.org/officeDocument/2006/relationships" type="rect" r:blip="" hideGeom="1">
            <dgm:adjLst/>
          </dgm:shape>
          <dgm:choose name="Name5">
            <dgm:if name="Name6" func="var" arg="dir" op="equ" val="norm">
              <dgm:presOf axis="ch desOrSelf" ptType="node node" st="2 1" cnt="1 0"/>
            </dgm:if>
            <dgm:else name="Name7">
              <dgm:presOf axis="ch desOrSelf" ptType="node node" st="1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if>
      <dgm:else name="Name8"/>
    </dgm:choose>
  </dgm:layoutNode>
</dgm:layoutDef>
</file>

<file path=ppt/diagrams/layout7.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3d9">
  <dgm:title val=""/>
  <dgm:desc val=""/>
  <dgm:catLst>
    <dgm:cat type="3D" pri="11900"/>
  </dgm:catLst>
  <dgm:scene3d>
    <a:camera prst="perspectiveRelaxed">
      <a:rot lat="19149996" lon="20104178" rev="1577324"/>
    </a:camera>
    <a:lightRig rig="soft" dir="t"/>
    <a:backdrop>
      <a:anchor x="0" y="0" z="-210000"/>
      <a:norm dx="0" dy="0" dz="914400"/>
      <a:up dx="0" dy="914400" dz="0"/>
    </a:backdrop>
  </dgm:scene3d>
  <dgm:styleLbl name="node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extrusionH="152250" prstMaterial="matte">
      <a:bevelT w="165100" prst="coolSlant"/>
    </dgm:sp3d>
    <dgm:txPr>
      <a:sp3d extrusionH="28000" prstMaterial="matte"/>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152250" prstMaterial="matte">
      <a:bevelT w="165100" prst="coolSlant"/>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prstMaterial="matte"/>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22735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2D4">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1D1">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tr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solid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2">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3">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4">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prstMaterial="matte"/>
    <dgm:txPr/>
    <dgm:style>
      <a:lnRef idx="0">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a:sp3d extrusionH="28000" prstMaterial="matte"/>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47.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99.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99.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9C8FA79-B440-4F2F-929F-E8EFA50B5750}" type="datetimeFigureOut">
              <a:rPr lang="en-US" smtClean="0"/>
              <a:pPr/>
              <a:t>2/28/2013</a:t>
            </a:fld>
            <a:endParaRPr lang="en-US"/>
          </a:p>
        </p:txBody>
      </p:sp>
      <p:sp>
        <p:nvSpPr>
          <p:cNvPr id="4" name="Slide Image Placeholder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9D5A5AB-9D22-4354-8089-2AE811D4E282}" type="slidenum">
              <a:rPr lang="en-US" smtClean="0"/>
              <a:pPr/>
              <a:t>‹#›</a:t>
            </a:fld>
            <a:endParaRPr lang="en-US"/>
          </a:p>
        </p:txBody>
      </p:sp>
    </p:spTree>
    <p:extLst>
      <p:ext uri="{BB962C8B-B14F-4D97-AF65-F5344CB8AC3E}">
        <p14:creationId xmlns="" xmlns:p14="http://schemas.microsoft.com/office/powerpoint/2010/main" val="3335309303"/>
      </p:ext>
    </p:extLst>
  </p:cSld>
  <p:clrMap bg1="lt1" tx1="dk1" bg2="lt2" tx2="dk2" accent1="accent1" accent2="accent2" accent3="accent3" accent4="accent4" accent5="accent5" accent6="accent6" hlink="hlink" folHlink="folHlink"/>
  <p:notesStyle>
    <a:lvl1pPr marL="0" algn="l" defTabSz="1218987" rtl="0" eaLnBrk="1" latinLnBrk="0" hangingPunct="1">
      <a:defRPr sz="1600" kern="1200">
        <a:solidFill>
          <a:schemeClr val="tx1"/>
        </a:solidFill>
        <a:latin typeface="+mn-lt"/>
        <a:ea typeface="+mn-ea"/>
        <a:cs typeface="+mn-cs"/>
      </a:defRPr>
    </a:lvl1pPr>
    <a:lvl2pPr marL="609493" algn="l" defTabSz="1218987" rtl="0" eaLnBrk="1" latinLnBrk="0" hangingPunct="1">
      <a:defRPr sz="1600" kern="1200">
        <a:solidFill>
          <a:schemeClr val="tx1"/>
        </a:solidFill>
        <a:latin typeface="+mn-lt"/>
        <a:ea typeface="+mn-ea"/>
        <a:cs typeface="+mn-cs"/>
      </a:defRPr>
    </a:lvl2pPr>
    <a:lvl3pPr marL="1218987" algn="l" defTabSz="1218987" rtl="0" eaLnBrk="1" latinLnBrk="0" hangingPunct="1">
      <a:defRPr sz="1600" kern="1200">
        <a:solidFill>
          <a:schemeClr val="tx1"/>
        </a:solidFill>
        <a:latin typeface="+mn-lt"/>
        <a:ea typeface="+mn-ea"/>
        <a:cs typeface="+mn-cs"/>
      </a:defRPr>
    </a:lvl3pPr>
    <a:lvl4pPr marL="1828480" algn="l" defTabSz="1218987" rtl="0" eaLnBrk="1" latinLnBrk="0" hangingPunct="1">
      <a:defRPr sz="1600" kern="1200">
        <a:solidFill>
          <a:schemeClr val="tx1"/>
        </a:solidFill>
        <a:latin typeface="+mn-lt"/>
        <a:ea typeface="+mn-ea"/>
        <a:cs typeface="+mn-cs"/>
      </a:defRPr>
    </a:lvl4pPr>
    <a:lvl5pPr marL="2437973" algn="l" defTabSz="1218987" rtl="0" eaLnBrk="1" latinLnBrk="0" hangingPunct="1">
      <a:defRPr sz="1600" kern="1200">
        <a:solidFill>
          <a:schemeClr val="tx1"/>
        </a:solidFill>
        <a:latin typeface="+mn-lt"/>
        <a:ea typeface="+mn-ea"/>
        <a:cs typeface="+mn-cs"/>
      </a:defRPr>
    </a:lvl5pPr>
    <a:lvl6pPr marL="3047467" algn="l" defTabSz="1218987" rtl="0" eaLnBrk="1" latinLnBrk="0" hangingPunct="1">
      <a:defRPr sz="1600" kern="1200">
        <a:solidFill>
          <a:schemeClr val="tx1"/>
        </a:solidFill>
        <a:latin typeface="+mn-lt"/>
        <a:ea typeface="+mn-ea"/>
        <a:cs typeface="+mn-cs"/>
      </a:defRPr>
    </a:lvl6pPr>
    <a:lvl7pPr marL="3656960" algn="l" defTabSz="1218987" rtl="0" eaLnBrk="1" latinLnBrk="0" hangingPunct="1">
      <a:defRPr sz="1600" kern="1200">
        <a:solidFill>
          <a:schemeClr val="tx1"/>
        </a:solidFill>
        <a:latin typeface="+mn-lt"/>
        <a:ea typeface="+mn-ea"/>
        <a:cs typeface="+mn-cs"/>
      </a:defRPr>
    </a:lvl7pPr>
    <a:lvl8pPr marL="4266453" algn="l" defTabSz="1218987" rtl="0" eaLnBrk="1" latinLnBrk="0" hangingPunct="1">
      <a:defRPr sz="1600" kern="1200">
        <a:solidFill>
          <a:schemeClr val="tx1"/>
        </a:solidFill>
        <a:latin typeface="+mn-lt"/>
        <a:ea typeface="+mn-ea"/>
        <a:cs typeface="+mn-cs"/>
      </a:defRPr>
    </a:lvl8pPr>
    <a:lvl9pPr marL="4875947" algn="l" defTabSz="1218987"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400"/>
            <a:ext cx="5486400" cy="4114800"/>
          </a:xfrm>
          <a:prstGeom prst="rect">
            <a:avLst/>
          </a:prstGeom>
        </p:spPr>
        <p:txBody>
          <a:bodyPr/>
          <a:lstStyle/>
          <a:p>
            <a:r>
              <a:rPr lang="en-US" sz="1200" kern="1200" dirty="0" smtClean="0">
                <a:solidFill>
                  <a:schemeClr val="tx1"/>
                </a:solidFill>
                <a:effectLst/>
                <a:latin typeface="+mn-lt"/>
                <a:ea typeface="+mn-ea"/>
                <a:cs typeface="+mn-cs"/>
              </a:rPr>
              <a:t>SQL Server 2012 culminates a multi-year effort and delivers hundreds of valuable capabilities which you have requested, here are some of the most exciting ones. Delivering hundreds of features within a single product release is a great value for customers but what you tell us, and what you’ll see here today, is that there are usually a few key features that will make a major impact to your business and deliver incredible ROI. Let’s take a look at some of the customers already getting great value and seeing ROI on SQL Server 2012.</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78B9D2A-298C-4EDA-9341-747E428CC2F5}" type="slidenum">
              <a:rPr lang="en-US" smtClean="0">
                <a:solidFill>
                  <a:prstClr val="black"/>
                </a:solidFill>
              </a:rPr>
              <a:pPr/>
              <a:t>9</a:t>
            </a:fld>
            <a:endParaRPr lang="en-US">
              <a:solidFill>
                <a:prstClr val="black"/>
              </a:solidFill>
            </a:endParaRPr>
          </a:p>
        </p:txBody>
      </p:sp>
    </p:spTree>
    <p:extLst>
      <p:ext uri="{BB962C8B-B14F-4D97-AF65-F5344CB8AC3E}">
        <p14:creationId xmlns="" xmlns:p14="http://schemas.microsoft.com/office/powerpoint/2010/main" val="37038220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4412" cy="3429000"/>
          </a:xfrm>
        </p:spPr>
      </p:sp>
      <p:sp>
        <p:nvSpPr>
          <p:cNvPr id="3" name="Notes Placeholder 2"/>
          <p:cNvSpPr>
            <a:spLocks noGrp="1"/>
          </p:cNvSpPr>
          <p:nvPr>
            <p:ph type="body" idx="1"/>
          </p:nvPr>
        </p:nvSpPr>
        <p:spPr>
          <a:xfrm>
            <a:off x="685181" y="4342780"/>
            <a:ext cx="5487640" cy="4115111"/>
          </a:xfrm>
          <a:prstGeom prst="rect">
            <a:avLst/>
          </a:prstGeom>
        </p:spPr>
        <p:txBody>
          <a:bodyPr lIns="91410" tIns="45706" rIns="91410" bIns="45706"/>
          <a:lstStyle/>
          <a:p>
            <a:r>
              <a:rPr lang="en-US" b="1" dirty="0"/>
              <a:t>Breakthrough Insight</a:t>
            </a:r>
          </a:p>
          <a:p>
            <a:endParaRPr lang="en-US" b="1" dirty="0"/>
          </a:p>
          <a:p>
            <a:r>
              <a:rPr lang="en-US" dirty="0"/>
              <a:t>With SQL Server 2012, customers can quickly plow through volumes of data with rapid data exploration and discovery. </a:t>
            </a:r>
            <a:r>
              <a:rPr lang="en-US" b="1" dirty="0"/>
              <a:t>Power View </a:t>
            </a:r>
            <a:r>
              <a:rPr lang="en-US" dirty="0"/>
              <a:t>is a new self-service analytics tool providing stunning interactive data visualizations. This release also includes enhancements to </a:t>
            </a:r>
            <a:r>
              <a:rPr lang="en-US" b="1" dirty="0"/>
              <a:t>PowerPivot</a:t>
            </a:r>
            <a:r>
              <a:rPr lang="en-US" dirty="0"/>
              <a:t>, which is built on Excel and enables broad end user adoption. </a:t>
            </a:r>
          </a:p>
          <a:p>
            <a:endParaRPr lang="en-US" dirty="0"/>
          </a:p>
          <a:p>
            <a:r>
              <a:rPr lang="en-US" dirty="0"/>
              <a:t>Via </a:t>
            </a:r>
            <a:r>
              <a:rPr lang="en-US" b="1" dirty="0"/>
              <a:t>SharePoint</a:t>
            </a:r>
            <a:r>
              <a:rPr lang="en-US" dirty="0"/>
              <a:t>, you can enable </a:t>
            </a:r>
            <a:r>
              <a:rPr lang="en-US" b="1" dirty="0"/>
              <a:t>self-service BI</a:t>
            </a:r>
            <a:r>
              <a:rPr lang="en-US" dirty="0"/>
              <a:t>, balanced with enterprise security and governance. </a:t>
            </a:r>
          </a:p>
          <a:p>
            <a:endParaRPr lang="en-US" dirty="0"/>
          </a:p>
          <a:p>
            <a:r>
              <a:rPr lang="en-US" dirty="0"/>
              <a:t>Features such as </a:t>
            </a:r>
            <a:r>
              <a:rPr lang="en-US" b="1" dirty="0"/>
              <a:t>Data Quality Services </a:t>
            </a:r>
            <a:r>
              <a:rPr lang="en-US" dirty="0"/>
              <a:t>and</a:t>
            </a:r>
            <a:r>
              <a:rPr lang="en-US" b="1" dirty="0"/>
              <a:t> </a:t>
            </a:r>
            <a:r>
              <a:rPr lang="en-US" dirty="0"/>
              <a:t>the new </a:t>
            </a:r>
            <a:r>
              <a:rPr lang="en-US" b="1" dirty="0"/>
              <a:t>BI Semantic Model </a:t>
            </a:r>
            <a:r>
              <a:rPr lang="en-US" dirty="0"/>
              <a:t>deliver increased productivity and data accuracy with built-in tools. </a:t>
            </a:r>
          </a:p>
          <a:p>
            <a:endParaRPr lang="en-US" dirty="0"/>
          </a:p>
          <a:p>
            <a:r>
              <a:rPr lang="en-US" dirty="0"/>
              <a:t>Finally, customers can get up to </a:t>
            </a:r>
            <a:r>
              <a:rPr lang="en-US" b="1" dirty="0"/>
              <a:t>15K partitions,</a:t>
            </a:r>
            <a:r>
              <a:rPr lang="en-US" dirty="0"/>
              <a:t> helping to deliver Tier 1 scalability for large sliding windows in ERP applications such as SAP.</a:t>
            </a:r>
          </a:p>
          <a:p>
            <a:endParaRPr lang="en-US" baseline="0" dirty="0" smtClean="0"/>
          </a:p>
        </p:txBody>
      </p:sp>
      <p:sp>
        <p:nvSpPr>
          <p:cNvPr id="4" name="Slide Number Placeholder 3"/>
          <p:cNvSpPr>
            <a:spLocks noGrp="1"/>
          </p:cNvSpPr>
          <p:nvPr>
            <p:ph type="sldNum" sz="quarter" idx="10"/>
          </p:nvPr>
        </p:nvSpPr>
        <p:spPr/>
        <p:txBody>
          <a:bodyPr/>
          <a:lstStyle/>
          <a:p>
            <a:fld id="{B384700B-84A7-4A2A-863C-69468FB10CD3}" type="slidenum">
              <a:rPr lang="en-US">
                <a:solidFill>
                  <a:prstClr val="black"/>
                </a:solidFill>
              </a:rPr>
              <a:pPr/>
              <a:t>30</a:t>
            </a:fld>
            <a:endParaRPr lang="en-US" dirty="0">
              <a:solidFill>
                <a:prstClr val="black"/>
              </a:solidFill>
            </a:endParaRPr>
          </a:p>
        </p:txBody>
      </p:sp>
    </p:spTree>
    <p:extLst>
      <p:ext uri="{BB962C8B-B14F-4D97-AF65-F5344CB8AC3E}">
        <p14:creationId xmlns="" xmlns:p14="http://schemas.microsoft.com/office/powerpoint/2010/main" val="16729765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pPr defTabSz="895732">
              <a:defRPr/>
            </a:pPr>
            <a:r>
              <a:rPr lang="en-US" dirty="0" smtClean="0"/>
              <a:t>EdgeNet connects Manufacturers, Retailers and Shopping Engines to create world-class-product data feeds. In EdgeNet’s business, quickly slicing and visualizing data is critical to providing the highest quality products and services. With</a:t>
            </a:r>
            <a:r>
              <a:rPr lang="en-US" baseline="0" dirty="0" smtClean="0"/>
              <a:t> the business intelligence capabilities of SQL Server 2012, the company was able to drive greater sales through increased analysis—and to increase the speed of ad-hoc analysis. By expanding BI access and use, EdgeNet also saw a reduced burden on the company’s DBAs. With Power View and its interactive data visualizations, the company reports that end-users are able to answer questions that they previously did not have the expertise to answer on their own.</a:t>
            </a:r>
            <a:endParaRPr lang="en-US" dirty="0" smtClean="0"/>
          </a:p>
          <a:p>
            <a:endParaRPr lang="en-US" dirty="0"/>
          </a:p>
        </p:txBody>
      </p:sp>
      <p:sp>
        <p:nvSpPr>
          <p:cNvPr id="4" name="Slide Number Placeholder 3"/>
          <p:cNvSpPr>
            <a:spLocks noGrp="1"/>
          </p:cNvSpPr>
          <p:nvPr>
            <p:ph type="sldNum" sz="quarter" idx="10"/>
          </p:nvPr>
        </p:nvSpPr>
        <p:spPr/>
        <p:txBody>
          <a:bodyPr/>
          <a:lstStyle/>
          <a:p>
            <a:fld id="{B78B9D2A-298C-4EDA-9341-747E428CC2F5}" type="slidenum">
              <a:rPr lang="en-US">
                <a:solidFill>
                  <a:prstClr val="black"/>
                </a:solidFill>
              </a:rPr>
              <a:pPr/>
              <a:t>31</a:t>
            </a:fld>
            <a:endParaRPr lang="en-US" dirty="0">
              <a:solidFill>
                <a:prstClr val="black"/>
              </a:solidFill>
            </a:endParaRPr>
          </a:p>
        </p:txBody>
      </p:sp>
    </p:spTree>
    <p:extLst>
      <p:ext uri="{BB962C8B-B14F-4D97-AF65-F5344CB8AC3E}">
        <p14:creationId xmlns="" xmlns:p14="http://schemas.microsoft.com/office/powerpoint/2010/main" val="20167519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4412" cy="3429000"/>
          </a:xfrm>
        </p:spPr>
      </p:sp>
      <p:sp>
        <p:nvSpPr>
          <p:cNvPr id="3" name="Notes Placeholder 2"/>
          <p:cNvSpPr>
            <a:spLocks noGrp="1"/>
          </p:cNvSpPr>
          <p:nvPr>
            <p:ph type="body" idx="1"/>
          </p:nvPr>
        </p:nvSpPr>
        <p:spPr>
          <a:xfrm>
            <a:off x="685181" y="4342780"/>
            <a:ext cx="5487640" cy="4115111"/>
          </a:xfrm>
          <a:prstGeom prst="rect">
            <a:avLst/>
          </a:prstGeom>
        </p:spPr>
        <p:txBody>
          <a:bodyPr lIns="91410" tIns="45706" rIns="91410" bIns="45706"/>
          <a:lstStyle/>
          <a:p>
            <a:r>
              <a:rPr lang="en-US" b="1" baseline="0" dirty="0" smtClean="0"/>
              <a:t>Cloud On Your Terms</a:t>
            </a:r>
          </a:p>
          <a:p>
            <a:endParaRPr lang="en-US" b="1" baseline="0" dirty="0" smtClean="0"/>
          </a:p>
          <a:p>
            <a:r>
              <a:rPr lang="en-US" baseline="0" dirty="0" smtClean="0"/>
              <a:t>SQL Server 2012 helps you to migrate to the cloud on your terms, with the flexibility to quickly create, extend and scale solutions that solve challenges and fuel new business opportunity across on-premises and public cloud. Through a common architecture, License Mobility, and unlimited virtualization, you can easily move applications across on-premises and cloud—and extend applications to the cloud with SQL Azure.  Hybrid IT environments are supported with common management and development tools for faster time-to-market and increased productivity.</a:t>
            </a:r>
          </a:p>
          <a:p>
            <a:endParaRPr lang="en-US" baseline="0" dirty="0" smtClean="0"/>
          </a:p>
        </p:txBody>
      </p:sp>
      <p:sp>
        <p:nvSpPr>
          <p:cNvPr id="4" name="Slide Number Placeholder 3"/>
          <p:cNvSpPr>
            <a:spLocks noGrp="1"/>
          </p:cNvSpPr>
          <p:nvPr>
            <p:ph type="sldNum" sz="quarter" idx="10"/>
          </p:nvPr>
        </p:nvSpPr>
        <p:spPr/>
        <p:txBody>
          <a:bodyPr/>
          <a:lstStyle/>
          <a:p>
            <a:fld id="{B384700B-84A7-4A2A-863C-69468FB10CD3}" type="slidenum">
              <a:rPr lang="en-US">
                <a:solidFill>
                  <a:prstClr val="black"/>
                </a:solidFill>
              </a:rPr>
              <a:pPr/>
              <a:t>40</a:t>
            </a:fld>
            <a:endParaRPr lang="en-US" dirty="0">
              <a:solidFill>
                <a:prstClr val="black"/>
              </a:solidFill>
            </a:endParaRPr>
          </a:p>
        </p:txBody>
      </p:sp>
    </p:spTree>
    <p:extLst>
      <p:ext uri="{BB962C8B-B14F-4D97-AF65-F5344CB8AC3E}">
        <p14:creationId xmlns="" xmlns:p14="http://schemas.microsoft.com/office/powerpoint/2010/main" val="16729765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pPr defTabSz="895732">
              <a:defRPr/>
            </a:pPr>
            <a:r>
              <a:rPr lang="en-US" dirty="0" smtClean="0"/>
              <a:t>When the City of Miami wanted to update their mainframe-based 911 system, they</a:t>
            </a:r>
            <a:r>
              <a:rPr lang="en-US" baseline="0" dirty="0" smtClean="0"/>
              <a:t> opted for a Microsoft solution for its ability to make it easier to migrate mainframe applications to a hybrid environment—including on-premises and cloud. Now, when someone dials 911 in Miami, emergency personnel are dispatched from the system’s Windows Server, and data from the system is stored in a SQL Server database. The City was able to house the 911 system on premise, while the 311 system resides in the cloud to scale for major incidents, saving an estimated $900,000 per year. The City was also able to modernize and extend applications to new areas, which was not possible with the previous system. </a:t>
            </a:r>
            <a:endParaRPr lang="en-US" dirty="0" smtClean="0"/>
          </a:p>
          <a:p>
            <a:endParaRPr lang="en-US" dirty="0"/>
          </a:p>
        </p:txBody>
      </p:sp>
      <p:sp>
        <p:nvSpPr>
          <p:cNvPr id="4" name="Slide Number Placeholder 3"/>
          <p:cNvSpPr>
            <a:spLocks noGrp="1"/>
          </p:cNvSpPr>
          <p:nvPr>
            <p:ph type="sldNum" sz="quarter" idx="10"/>
          </p:nvPr>
        </p:nvSpPr>
        <p:spPr/>
        <p:txBody>
          <a:bodyPr/>
          <a:lstStyle/>
          <a:p>
            <a:fld id="{B78B9D2A-298C-4EDA-9341-747E428CC2F5}" type="slidenum">
              <a:rPr lang="en-US">
                <a:solidFill>
                  <a:prstClr val="black"/>
                </a:solidFill>
              </a:rPr>
              <a:pPr/>
              <a:t>45</a:t>
            </a:fld>
            <a:endParaRPr lang="en-US" dirty="0">
              <a:solidFill>
                <a:prstClr val="black"/>
              </a:solidFill>
            </a:endParaRPr>
          </a:p>
        </p:txBody>
      </p:sp>
    </p:spTree>
    <p:extLst>
      <p:ext uri="{BB962C8B-B14F-4D97-AF65-F5344CB8AC3E}">
        <p14:creationId xmlns="" xmlns:p14="http://schemas.microsoft.com/office/powerpoint/2010/main" val="16348035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hdr" sz="quarter"/>
          </p:nvPr>
        </p:nvSpPr>
        <p:spPr/>
        <p:txBody>
          <a:bodyPr/>
          <a:lstStyle/>
          <a:p>
            <a:pPr>
              <a:defRPr/>
            </a:pPr>
            <a:r>
              <a:rPr lang="en-US" dirty="0" smtClean="0"/>
              <a:t>Module 0: Introduction</a:t>
            </a:r>
          </a:p>
        </p:txBody>
      </p:sp>
      <p:sp>
        <p:nvSpPr>
          <p:cNvPr id="29699" name="Rectangle 3"/>
          <p:cNvSpPr>
            <a:spLocks noGrp="1" noChangeArrowheads="1"/>
          </p:cNvSpPr>
          <p:nvPr>
            <p:ph type="dt" sz="quarter" idx="1"/>
          </p:nvPr>
        </p:nvSpPr>
        <p:spPr/>
        <p:txBody>
          <a:bodyPr/>
          <a:lstStyle/>
          <a:p>
            <a:pPr>
              <a:defRPr/>
            </a:pPr>
            <a:r>
              <a:rPr lang="en-US" dirty="0" smtClean="0"/>
              <a:t>Clinic 40007A</a:t>
            </a:r>
          </a:p>
        </p:txBody>
      </p:sp>
      <p:sp>
        <p:nvSpPr>
          <p:cNvPr id="29700" name="Rectangle 7"/>
          <p:cNvSpPr>
            <a:spLocks noGrp="1" noChangeArrowheads="1"/>
          </p:cNvSpPr>
          <p:nvPr>
            <p:ph type="sldNum" sz="quarter" idx="5"/>
          </p:nvPr>
        </p:nvSpPr>
        <p:spPr/>
        <p:txBody>
          <a:bodyPr/>
          <a:lstStyle/>
          <a:p>
            <a:pPr>
              <a:defRPr/>
            </a:pPr>
            <a:fld id="{A0E36465-69C9-4380-B67A-93A1DA80C370}" type="slidenum">
              <a:rPr lang="en-US" smtClean="0"/>
              <a:pPr>
                <a:defRPr/>
              </a:pPr>
              <a:t>50</a:t>
            </a:fld>
            <a:endParaRPr lang="en-US" dirty="0" smtClean="0"/>
          </a:p>
        </p:txBody>
      </p:sp>
      <p:sp>
        <p:nvSpPr>
          <p:cNvPr id="29701" name="Rectangle 2"/>
          <p:cNvSpPr>
            <a:spLocks noGrp="1" noRot="1" noChangeAspect="1" noChangeArrowheads="1" noTextEdit="1"/>
          </p:cNvSpPr>
          <p:nvPr>
            <p:ph type="sldImg"/>
          </p:nvPr>
        </p:nvSpPr>
        <p:spPr>
          <a:ln/>
        </p:spPr>
      </p:sp>
      <p:sp>
        <p:nvSpPr>
          <p:cNvPr id="29702" name="Rectangle 4"/>
          <p:cNvSpPr>
            <a:spLocks noChangeArrowheads="1"/>
          </p:cNvSpPr>
          <p:nvPr/>
        </p:nvSpPr>
        <p:spPr bwMode="auto">
          <a:xfrm>
            <a:off x="495300" y="2309813"/>
            <a:ext cx="5861050" cy="51196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lIns="182880" rIns="182880"/>
          <a:lstStyle/>
          <a:p>
            <a:pPr algn="ctr" eaLnBrk="0" hangingPunct="0"/>
            <a:r>
              <a:rPr lang="en-US" sz="1000" b="0" dirty="0"/>
              <a:t>Explain the Microsoft Learning program and present the list of additional recommended courses.</a:t>
            </a:r>
          </a:p>
          <a:p>
            <a:pPr algn="ctr" eaLnBrk="0" hangingPunct="0"/>
            <a:endParaRPr lang="en-US" sz="1000" b="0" dirty="0"/>
          </a:p>
          <a:p>
            <a:pPr algn="ctr" eaLnBrk="0" hangingPunct="0"/>
            <a:r>
              <a:rPr lang="en-US" sz="1000" b="0" dirty="0"/>
              <a:t>Refer students to the Microsoft Learning Web page at</a:t>
            </a:r>
          </a:p>
          <a:p>
            <a:pPr algn="ctr" eaLnBrk="0" hangingPunct="0"/>
            <a:r>
              <a:rPr lang="en-US" sz="1000" b="0" dirty="0"/>
              <a:t>http://www.microsoft.com/learning/ for information about curriculum paths</a:t>
            </a:r>
          </a:p>
          <a:p>
            <a:pPr algn="ctr" eaLnBrk="0" hangingPunct="0"/>
            <a:endParaRPr lang="en-US" sz="1000" b="0" dirty="0"/>
          </a:p>
        </p:txBody>
      </p:sp>
    </p:spTree>
    <p:extLst>
      <p:ext uri="{BB962C8B-B14F-4D97-AF65-F5344CB8AC3E}">
        <p14:creationId xmlns="" xmlns:p14="http://schemas.microsoft.com/office/powerpoint/2010/main" val="29747420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hdr" sz="quarter"/>
          </p:nvPr>
        </p:nvSpPr>
        <p:spPr/>
        <p:txBody>
          <a:bodyPr/>
          <a:lstStyle/>
          <a:p>
            <a:pPr>
              <a:defRPr/>
            </a:pPr>
            <a:r>
              <a:rPr lang="en-US" dirty="0" smtClean="0"/>
              <a:t>Module 0: Introduction</a:t>
            </a:r>
          </a:p>
        </p:txBody>
      </p:sp>
      <p:sp>
        <p:nvSpPr>
          <p:cNvPr id="30723" name="Rectangle 3"/>
          <p:cNvSpPr>
            <a:spLocks noGrp="1" noChangeArrowheads="1"/>
          </p:cNvSpPr>
          <p:nvPr>
            <p:ph type="dt" sz="quarter" idx="1"/>
          </p:nvPr>
        </p:nvSpPr>
        <p:spPr/>
        <p:txBody>
          <a:bodyPr/>
          <a:lstStyle/>
          <a:p>
            <a:pPr>
              <a:defRPr/>
            </a:pPr>
            <a:r>
              <a:rPr lang="en-US" dirty="0" smtClean="0"/>
              <a:t>Clinic 40007A</a:t>
            </a:r>
          </a:p>
        </p:txBody>
      </p:sp>
      <p:sp>
        <p:nvSpPr>
          <p:cNvPr id="30724" name="Rectangle 7"/>
          <p:cNvSpPr>
            <a:spLocks noGrp="1" noChangeArrowheads="1"/>
          </p:cNvSpPr>
          <p:nvPr>
            <p:ph type="sldNum" sz="quarter" idx="5"/>
          </p:nvPr>
        </p:nvSpPr>
        <p:spPr/>
        <p:txBody>
          <a:bodyPr/>
          <a:lstStyle/>
          <a:p>
            <a:pPr>
              <a:defRPr/>
            </a:pPr>
            <a:fld id="{E0E2A690-BB90-49A5-9481-FDBB01A80011}" type="slidenum">
              <a:rPr lang="en-US" smtClean="0"/>
              <a:pPr>
                <a:defRPr/>
              </a:pPr>
              <a:t>51</a:t>
            </a:fld>
            <a:endParaRPr lang="en-US" dirty="0" smtClean="0"/>
          </a:p>
        </p:txBody>
      </p:sp>
      <p:sp>
        <p:nvSpPr>
          <p:cNvPr id="30725" name="Rectangle 2"/>
          <p:cNvSpPr>
            <a:spLocks noGrp="1" noRot="1" noChangeAspect="1" noChangeArrowheads="1" noTextEdit="1"/>
          </p:cNvSpPr>
          <p:nvPr>
            <p:ph type="sldImg"/>
          </p:nvPr>
        </p:nvSpPr>
        <p:spPr>
          <a:ln/>
        </p:spPr>
      </p:sp>
      <p:sp>
        <p:nvSpPr>
          <p:cNvPr id="30726" name="Rectangle 4"/>
          <p:cNvSpPr>
            <a:spLocks noChangeArrowheads="1"/>
          </p:cNvSpPr>
          <p:nvPr/>
        </p:nvSpPr>
        <p:spPr bwMode="auto">
          <a:xfrm>
            <a:off x="438150" y="2243138"/>
            <a:ext cx="5861050" cy="51196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lIns="182880" rIns="182880"/>
          <a:lstStyle/>
          <a:p>
            <a:pPr algn="ctr" eaLnBrk="0" hangingPunct="0"/>
            <a:r>
              <a:rPr lang="en-US" sz="1000" b="0" dirty="0"/>
              <a:t>Inform students about the Microsoft Certified Professional (MCP) program, any certification exams that are related to this course, and the various certification options.</a:t>
            </a:r>
          </a:p>
          <a:p>
            <a:pPr algn="ctr" eaLnBrk="0" hangingPunct="0"/>
            <a:endParaRPr lang="en-US" sz="1000" b="0" dirty="0"/>
          </a:p>
        </p:txBody>
      </p:sp>
    </p:spTree>
    <p:extLst>
      <p:ext uri="{BB962C8B-B14F-4D97-AF65-F5344CB8AC3E}">
        <p14:creationId xmlns="" xmlns:p14="http://schemas.microsoft.com/office/powerpoint/2010/main" val="4417282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2:00 pm</a:t>
            </a:r>
            <a:endParaRPr lang="en-US" dirty="0"/>
          </a:p>
        </p:txBody>
      </p:sp>
      <p:sp>
        <p:nvSpPr>
          <p:cNvPr id="4" name="Slide Number Placeholder 3"/>
          <p:cNvSpPr>
            <a:spLocks noGrp="1"/>
          </p:cNvSpPr>
          <p:nvPr>
            <p:ph type="sldNum" sz="quarter" idx="10"/>
          </p:nvPr>
        </p:nvSpPr>
        <p:spPr/>
        <p:txBody>
          <a:bodyPr/>
          <a:lstStyle/>
          <a:p>
            <a:fld id="{BB22DDE6-5B2F-C94F-911A-EF554C4F57E1}" type="slidenum">
              <a:rPr lang="en-US" smtClean="0"/>
              <a:pPr/>
              <a:t>62</a:t>
            </a:fld>
            <a:endParaRPr lang="en-US"/>
          </a:p>
        </p:txBody>
      </p:sp>
    </p:spTree>
    <p:extLst>
      <p:ext uri="{BB962C8B-B14F-4D97-AF65-F5344CB8AC3E}">
        <p14:creationId xmlns="" xmlns:p14="http://schemas.microsoft.com/office/powerpoint/2010/main" val="18505687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0" name="Rectangle 7"/>
          <p:cNvSpPr>
            <a:spLocks noGrp="1" noChangeArrowheads="1"/>
          </p:cNvSpPr>
          <p:nvPr>
            <p:ph type="sldNum" sz="quarter" idx="5"/>
          </p:nvPr>
        </p:nvSpPr>
        <p:spPr/>
        <p:txBody>
          <a:bodyPr/>
          <a:lstStyle/>
          <a:p>
            <a:pPr>
              <a:defRPr/>
            </a:pPr>
            <a:fld id="{153118CA-D3C8-40C0-8794-C73260024253}" type="slidenum">
              <a:rPr lang="en-US" smtClean="0"/>
              <a:pPr>
                <a:defRPr/>
              </a:pPr>
              <a:t>17</a:t>
            </a:fld>
            <a:endParaRPr lang="en-US" dirty="0" smtClean="0"/>
          </a:p>
        </p:txBody>
      </p:sp>
      <p:sp>
        <p:nvSpPr>
          <p:cNvPr id="22533" name="Rectangle 2"/>
          <p:cNvSpPr>
            <a:spLocks noGrp="1" noRot="1" noChangeAspect="1" noChangeArrowheads="1" noTextEdit="1"/>
          </p:cNvSpPr>
          <p:nvPr>
            <p:ph type="sldImg"/>
          </p:nvPr>
        </p:nvSpPr>
        <p:spPr>
          <a:ln/>
        </p:spPr>
      </p:sp>
      <p:sp>
        <p:nvSpPr>
          <p:cNvPr id="22534" name="Rectangle 3"/>
          <p:cNvSpPr>
            <a:spLocks noGrp="1" noChangeArrowheads="1"/>
          </p:cNvSpPr>
          <p:nvPr>
            <p:ph type="body" idx="1"/>
          </p:nvPr>
        </p:nvSpPr>
        <p:spPr>
          <a:xfrm>
            <a:off x="314325" y="2184400"/>
            <a:ext cx="6286500" cy="6843713"/>
          </a:xfrm>
          <a:noFill/>
          <a:ln/>
        </p:spPr>
        <p:txBody>
          <a:bodyPr/>
          <a:lstStyle/>
          <a:p>
            <a:pPr eaLnBrk="1" hangingPunct="1"/>
            <a:r>
              <a:rPr lang="en-US" dirty="0" smtClean="0"/>
              <a:t>Point out that the top part of the diagram shows the technologies that will be examined in this course (Course 10777A, </a:t>
            </a:r>
            <a:r>
              <a:rPr lang="en-GB" i="1" dirty="0" smtClean="0"/>
              <a:t>Implementing a Data Warehouse with Microsoft® SQL Server® 2012</a:t>
            </a:r>
            <a:r>
              <a:rPr lang="en-GB" i="0" dirty="0" smtClean="0"/>
              <a:t>).</a:t>
            </a:r>
          </a:p>
          <a:p>
            <a:pPr eaLnBrk="1" hangingPunct="1"/>
            <a:endParaRPr lang="en-GB" baseline="0" dirty="0" smtClean="0"/>
          </a:p>
          <a:p>
            <a:pPr eaLnBrk="1" hangingPunct="1"/>
            <a:r>
              <a:rPr lang="en-GB" i="0" baseline="0" dirty="0" smtClean="0"/>
              <a:t>To learn about the technologies in the bottom section of the diagram, students should attend Course 10778A, </a:t>
            </a:r>
            <a:r>
              <a:rPr lang="en-GB" i="1" baseline="0" dirty="0" smtClean="0"/>
              <a:t>Implementing Data Models and Reports with Microsoft® SQL Server® 2012</a:t>
            </a:r>
            <a:r>
              <a:rPr lang="en-GB" i="0" baseline="0" dirty="0" smtClean="0"/>
              <a:t>.</a:t>
            </a:r>
            <a:endParaRPr lang="en-US" i="0" dirty="0" smtClean="0"/>
          </a:p>
        </p:txBody>
      </p:sp>
      <p:sp>
        <p:nvSpPr>
          <p:cNvPr id="7" name="Header Placeholder 3"/>
          <p:cNvSpPr>
            <a:spLocks noGrp="1"/>
          </p:cNvSpPr>
          <p:nvPr>
            <p:ph type="hdr" sz="quarter"/>
          </p:nvPr>
        </p:nvSpPr>
        <p:spPr>
          <a:xfrm>
            <a:off x="0" y="238125"/>
            <a:ext cx="3038475" cy="347663"/>
          </a:xfrm>
        </p:spPr>
        <p:txBody>
          <a:bodyPr/>
          <a:lstStyle/>
          <a:p>
            <a:pPr>
              <a:defRPr/>
            </a:pPr>
            <a:r>
              <a:rPr lang="en-US" dirty="0" smtClean="0"/>
              <a:t>Module 1</a:t>
            </a:r>
            <a:r>
              <a:rPr lang="en-US" dirty="0"/>
              <a:t>: Introduction to Data Warehousing</a:t>
            </a:r>
          </a:p>
        </p:txBody>
      </p:sp>
      <p:sp>
        <p:nvSpPr>
          <p:cNvPr id="8" name="Date Placeholder 4"/>
          <p:cNvSpPr>
            <a:spLocks noGrp="1"/>
          </p:cNvSpPr>
          <p:nvPr>
            <p:ph type="dt" idx="1"/>
          </p:nvPr>
        </p:nvSpPr>
        <p:spPr>
          <a:xfrm>
            <a:off x="0" y="0"/>
            <a:ext cx="3038475" cy="222250"/>
          </a:xfrm>
        </p:spPr>
        <p:txBody>
          <a:bodyPr/>
          <a:lstStyle/>
          <a:p>
            <a:pPr>
              <a:defRPr/>
            </a:pPr>
            <a:r>
              <a:rPr lang="en-US" dirty="0" smtClean="0"/>
              <a:t>Course 10777A</a:t>
            </a:r>
            <a:endParaRPr lang="en-US" dirty="0"/>
          </a:p>
        </p:txBody>
      </p:sp>
    </p:spTree>
    <p:extLst>
      <p:ext uri="{BB962C8B-B14F-4D97-AF65-F5344CB8AC3E}">
        <p14:creationId xmlns="" xmlns:p14="http://schemas.microsoft.com/office/powerpoint/2010/main" val="40555481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0" name="Rectangle 7"/>
          <p:cNvSpPr>
            <a:spLocks noGrp="1" noChangeArrowheads="1"/>
          </p:cNvSpPr>
          <p:nvPr>
            <p:ph type="sldNum" sz="quarter" idx="5"/>
          </p:nvPr>
        </p:nvSpPr>
        <p:spPr/>
        <p:txBody>
          <a:bodyPr/>
          <a:lstStyle/>
          <a:p>
            <a:pPr>
              <a:defRPr/>
            </a:pPr>
            <a:fld id="{153118CA-D3C8-40C0-8794-C73260024253}" type="slidenum">
              <a:rPr lang="en-US" smtClean="0"/>
              <a:pPr>
                <a:defRPr/>
              </a:pPr>
              <a:t>18</a:t>
            </a:fld>
            <a:endParaRPr lang="en-US" dirty="0" smtClean="0"/>
          </a:p>
        </p:txBody>
      </p:sp>
      <p:sp>
        <p:nvSpPr>
          <p:cNvPr id="22533" name="Rectangle 2"/>
          <p:cNvSpPr>
            <a:spLocks noGrp="1" noRot="1" noChangeAspect="1" noChangeArrowheads="1" noTextEdit="1"/>
          </p:cNvSpPr>
          <p:nvPr>
            <p:ph type="sldImg"/>
          </p:nvPr>
        </p:nvSpPr>
        <p:spPr>
          <a:ln/>
        </p:spPr>
      </p:sp>
      <p:sp>
        <p:nvSpPr>
          <p:cNvPr id="22534" name="Rectangle 3"/>
          <p:cNvSpPr>
            <a:spLocks noGrp="1" noChangeArrowheads="1"/>
          </p:cNvSpPr>
          <p:nvPr>
            <p:ph type="body" idx="1"/>
          </p:nvPr>
        </p:nvSpPr>
        <p:spPr>
          <a:xfrm>
            <a:off x="314325" y="2184400"/>
            <a:ext cx="6286500" cy="6843713"/>
          </a:xfrm>
          <a:noFill/>
          <a:ln/>
        </p:spPr>
        <p:txBody>
          <a:bodyPr/>
          <a:lstStyle/>
          <a:p>
            <a:pPr eaLnBrk="1" hangingPunct="1"/>
            <a:r>
              <a:rPr lang="en-US" dirty="0" smtClean="0"/>
              <a:t>Note that not all data warehousing solutions include all of the components that are shown on the slide. However, each component has an important</a:t>
            </a:r>
            <a:r>
              <a:rPr lang="en-US" baseline="0" dirty="0" smtClean="0"/>
              <a:t> part to play in the implementation of a data warehousing solution and will be considered in this course.</a:t>
            </a:r>
            <a:endParaRPr lang="en-US" dirty="0" smtClean="0"/>
          </a:p>
        </p:txBody>
      </p:sp>
      <p:sp>
        <p:nvSpPr>
          <p:cNvPr id="7" name="Header Placeholder 3"/>
          <p:cNvSpPr>
            <a:spLocks noGrp="1"/>
          </p:cNvSpPr>
          <p:nvPr>
            <p:ph type="hdr" sz="quarter"/>
          </p:nvPr>
        </p:nvSpPr>
        <p:spPr>
          <a:xfrm>
            <a:off x="0" y="238125"/>
            <a:ext cx="3038475" cy="347663"/>
          </a:xfrm>
        </p:spPr>
        <p:txBody>
          <a:bodyPr/>
          <a:lstStyle/>
          <a:p>
            <a:pPr>
              <a:defRPr/>
            </a:pPr>
            <a:r>
              <a:rPr lang="en-US" dirty="0" smtClean="0"/>
              <a:t>Module 1</a:t>
            </a:r>
            <a:r>
              <a:rPr lang="en-US" dirty="0"/>
              <a:t>: Introduction to Data Warehousing</a:t>
            </a:r>
          </a:p>
        </p:txBody>
      </p:sp>
      <p:sp>
        <p:nvSpPr>
          <p:cNvPr id="8" name="Date Placeholder 4"/>
          <p:cNvSpPr>
            <a:spLocks noGrp="1"/>
          </p:cNvSpPr>
          <p:nvPr>
            <p:ph type="dt" idx="1"/>
          </p:nvPr>
        </p:nvSpPr>
        <p:spPr>
          <a:xfrm>
            <a:off x="0" y="0"/>
            <a:ext cx="3038475" cy="222250"/>
          </a:xfrm>
        </p:spPr>
        <p:txBody>
          <a:bodyPr/>
          <a:lstStyle/>
          <a:p>
            <a:pPr>
              <a:defRPr/>
            </a:pPr>
            <a:r>
              <a:rPr lang="en-US" dirty="0" smtClean="0"/>
              <a:t>Course 10777A</a:t>
            </a:r>
            <a:endParaRPr lang="en-US" dirty="0"/>
          </a:p>
        </p:txBody>
      </p:sp>
    </p:spTree>
    <p:extLst>
      <p:ext uri="{BB962C8B-B14F-4D97-AF65-F5344CB8AC3E}">
        <p14:creationId xmlns="" xmlns:p14="http://schemas.microsoft.com/office/powerpoint/2010/main" val="9087274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0" name="Rectangle 7"/>
          <p:cNvSpPr>
            <a:spLocks noGrp="1" noChangeArrowheads="1"/>
          </p:cNvSpPr>
          <p:nvPr>
            <p:ph type="sldNum" sz="quarter" idx="5"/>
          </p:nvPr>
        </p:nvSpPr>
        <p:spPr/>
        <p:txBody>
          <a:bodyPr/>
          <a:lstStyle/>
          <a:p>
            <a:pPr>
              <a:defRPr/>
            </a:pPr>
            <a:fld id="{153118CA-D3C8-40C0-8794-C73260024253}" type="slidenum">
              <a:rPr lang="en-US" smtClean="0"/>
              <a:pPr>
                <a:defRPr/>
              </a:pPr>
              <a:t>20</a:t>
            </a:fld>
            <a:endParaRPr lang="en-US" dirty="0" smtClean="0"/>
          </a:p>
        </p:txBody>
      </p:sp>
      <p:sp>
        <p:nvSpPr>
          <p:cNvPr id="22533" name="Rectangle 2"/>
          <p:cNvSpPr>
            <a:spLocks noGrp="1" noRot="1" noChangeAspect="1" noChangeArrowheads="1" noTextEdit="1"/>
          </p:cNvSpPr>
          <p:nvPr>
            <p:ph type="sldImg"/>
          </p:nvPr>
        </p:nvSpPr>
        <p:spPr>
          <a:ln/>
        </p:spPr>
      </p:sp>
      <p:sp>
        <p:nvSpPr>
          <p:cNvPr id="22534" name="Rectangle 3"/>
          <p:cNvSpPr>
            <a:spLocks noGrp="1" noChangeArrowheads="1"/>
          </p:cNvSpPr>
          <p:nvPr>
            <p:ph type="body" idx="1"/>
          </p:nvPr>
        </p:nvSpPr>
        <p:spPr>
          <a:xfrm>
            <a:off x="314325" y="2184400"/>
            <a:ext cx="6286500" cy="6843713"/>
          </a:xfrm>
          <a:noFill/>
          <a:ln/>
        </p:spPr>
        <p:txBody>
          <a:bodyPr/>
          <a:lstStyle/>
          <a:p>
            <a:pPr eaLnBrk="1" hangingPunct="1"/>
            <a:r>
              <a:rPr lang="en-US" dirty="0" smtClean="0"/>
              <a:t>Point out the note in the student workbook and remind students that incremental extract, transform, and load (ETL) is covered in more depth </a:t>
            </a:r>
            <a:r>
              <a:rPr lang="en-US" dirty="0"/>
              <a:t>in Module </a:t>
            </a:r>
            <a:r>
              <a:rPr lang="en-US" dirty="0" smtClean="0"/>
              <a:t>7, “Implementing </a:t>
            </a:r>
            <a:r>
              <a:rPr lang="en-US" dirty="0"/>
              <a:t>an Incremental ETL Process</a:t>
            </a:r>
            <a:r>
              <a:rPr lang="en-US" dirty="0" smtClean="0"/>
              <a:t>.”</a:t>
            </a:r>
          </a:p>
        </p:txBody>
      </p:sp>
      <p:sp>
        <p:nvSpPr>
          <p:cNvPr id="7" name="Header Placeholder 3"/>
          <p:cNvSpPr>
            <a:spLocks noGrp="1"/>
          </p:cNvSpPr>
          <p:nvPr>
            <p:ph type="hdr" sz="quarter"/>
          </p:nvPr>
        </p:nvSpPr>
        <p:spPr>
          <a:xfrm>
            <a:off x="0" y="238125"/>
            <a:ext cx="3038475" cy="347663"/>
          </a:xfrm>
        </p:spPr>
        <p:txBody>
          <a:bodyPr/>
          <a:lstStyle/>
          <a:p>
            <a:pPr>
              <a:defRPr/>
            </a:pPr>
            <a:r>
              <a:rPr lang="en-US" dirty="0" smtClean="0"/>
              <a:t>Module 1</a:t>
            </a:r>
            <a:r>
              <a:rPr lang="en-US" dirty="0"/>
              <a:t>: Introduction to Data Warehousing</a:t>
            </a:r>
          </a:p>
        </p:txBody>
      </p:sp>
      <p:sp>
        <p:nvSpPr>
          <p:cNvPr id="8" name="Date Placeholder 4"/>
          <p:cNvSpPr>
            <a:spLocks noGrp="1"/>
          </p:cNvSpPr>
          <p:nvPr>
            <p:ph type="dt" idx="1"/>
          </p:nvPr>
        </p:nvSpPr>
        <p:spPr>
          <a:xfrm>
            <a:off x="0" y="0"/>
            <a:ext cx="3038475" cy="222250"/>
          </a:xfrm>
        </p:spPr>
        <p:txBody>
          <a:bodyPr/>
          <a:lstStyle/>
          <a:p>
            <a:pPr>
              <a:defRPr/>
            </a:pPr>
            <a:r>
              <a:rPr lang="en-US" dirty="0" smtClean="0"/>
              <a:t>Course 10777A</a:t>
            </a:r>
            <a:endParaRPr lang="en-US" dirty="0"/>
          </a:p>
        </p:txBody>
      </p:sp>
    </p:spTree>
    <p:extLst>
      <p:ext uri="{BB962C8B-B14F-4D97-AF65-F5344CB8AC3E}">
        <p14:creationId xmlns="" xmlns:p14="http://schemas.microsoft.com/office/powerpoint/2010/main" val="34236667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0" name="Rectangle 7"/>
          <p:cNvSpPr>
            <a:spLocks noGrp="1" noChangeArrowheads="1"/>
          </p:cNvSpPr>
          <p:nvPr>
            <p:ph type="sldNum" sz="quarter" idx="5"/>
          </p:nvPr>
        </p:nvSpPr>
        <p:spPr/>
        <p:txBody>
          <a:bodyPr/>
          <a:lstStyle/>
          <a:p>
            <a:pPr>
              <a:defRPr/>
            </a:pPr>
            <a:fld id="{153118CA-D3C8-40C0-8794-C73260024253}" type="slidenum">
              <a:rPr lang="en-US" smtClean="0"/>
              <a:pPr>
                <a:defRPr/>
              </a:pPr>
              <a:t>21</a:t>
            </a:fld>
            <a:endParaRPr lang="en-US" dirty="0" smtClean="0"/>
          </a:p>
        </p:txBody>
      </p:sp>
      <p:sp>
        <p:nvSpPr>
          <p:cNvPr id="22533" name="Rectangle 2"/>
          <p:cNvSpPr>
            <a:spLocks noGrp="1" noRot="1" noChangeAspect="1" noChangeArrowheads="1" noTextEdit="1"/>
          </p:cNvSpPr>
          <p:nvPr>
            <p:ph type="sldImg"/>
          </p:nvPr>
        </p:nvSpPr>
        <p:spPr>
          <a:ln/>
        </p:spPr>
      </p:sp>
      <p:sp>
        <p:nvSpPr>
          <p:cNvPr id="22534" name="Rectangle 3"/>
          <p:cNvSpPr>
            <a:spLocks noGrp="1" noChangeArrowheads="1"/>
          </p:cNvSpPr>
          <p:nvPr>
            <p:ph type="body" idx="1"/>
          </p:nvPr>
        </p:nvSpPr>
        <p:spPr>
          <a:xfrm>
            <a:off x="314325" y="2184400"/>
            <a:ext cx="6286500" cy="6843713"/>
          </a:xfrm>
          <a:noFill/>
          <a:ln/>
        </p:spPr>
        <p:txBody>
          <a:bodyPr/>
          <a:lstStyle/>
          <a:p>
            <a:pPr eaLnBrk="1" hangingPunct="1"/>
            <a:r>
              <a:rPr lang="en-US" dirty="0"/>
              <a:t>Point out the note in the student workbook and remind students that </a:t>
            </a:r>
            <a:r>
              <a:rPr lang="en-US" dirty="0" smtClean="0"/>
              <a:t>SQL Server Data Quality Services and SQL Server Master Data Services are </a:t>
            </a:r>
            <a:r>
              <a:rPr lang="en-US" dirty="0"/>
              <a:t>covered in more depth </a:t>
            </a:r>
            <a:r>
              <a:rPr lang="en-US" dirty="0" smtClean="0"/>
              <a:t>later in the course.</a:t>
            </a:r>
            <a:endParaRPr lang="en-US" dirty="0"/>
          </a:p>
        </p:txBody>
      </p:sp>
      <p:sp>
        <p:nvSpPr>
          <p:cNvPr id="7" name="Header Placeholder 3"/>
          <p:cNvSpPr>
            <a:spLocks noGrp="1"/>
          </p:cNvSpPr>
          <p:nvPr>
            <p:ph type="hdr" sz="quarter"/>
          </p:nvPr>
        </p:nvSpPr>
        <p:spPr>
          <a:xfrm>
            <a:off x="0" y="238125"/>
            <a:ext cx="3038475" cy="347663"/>
          </a:xfrm>
        </p:spPr>
        <p:txBody>
          <a:bodyPr/>
          <a:lstStyle/>
          <a:p>
            <a:pPr>
              <a:defRPr/>
            </a:pPr>
            <a:r>
              <a:rPr lang="en-US" dirty="0" smtClean="0"/>
              <a:t>Module 1</a:t>
            </a:r>
            <a:r>
              <a:rPr lang="en-US" dirty="0"/>
              <a:t>: Introduction to Data Warehousing</a:t>
            </a:r>
          </a:p>
        </p:txBody>
      </p:sp>
      <p:sp>
        <p:nvSpPr>
          <p:cNvPr id="8" name="Date Placeholder 4"/>
          <p:cNvSpPr>
            <a:spLocks noGrp="1"/>
          </p:cNvSpPr>
          <p:nvPr>
            <p:ph type="dt" idx="1"/>
          </p:nvPr>
        </p:nvSpPr>
        <p:spPr>
          <a:xfrm>
            <a:off x="0" y="0"/>
            <a:ext cx="3038475" cy="222250"/>
          </a:xfrm>
        </p:spPr>
        <p:txBody>
          <a:bodyPr/>
          <a:lstStyle/>
          <a:p>
            <a:pPr>
              <a:defRPr/>
            </a:pPr>
            <a:r>
              <a:rPr lang="en-US" dirty="0" smtClean="0"/>
              <a:t>Course 10777A</a:t>
            </a:r>
            <a:endParaRPr lang="en-US" dirty="0"/>
          </a:p>
        </p:txBody>
      </p:sp>
    </p:spTree>
    <p:extLst>
      <p:ext uri="{BB962C8B-B14F-4D97-AF65-F5344CB8AC3E}">
        <p14:creationId xmlns="" xmlns:p14="http://schemas.microsoft.com/office/powerpoint/2010/main" val="31428101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hdr" sz="quarter"/>
          </p:nvPr>
        </p:nvSpPr>
        <p:spPr/>
        <p:txBody>
          <a:bodyPr/>
          <a:lstStyle/>
          <a:p>
            <a:pPr>
              <a:defRPr/>
            </a:pPr>
            <a:r>
              <a:rPr lang="en-GB" dirty="0" smtClean="0"/>
              <a:t>Module 10: Using Master Data Services</a:t>
            </a:r>
            <a:endParaRPr lang="en-US" dirty="0" smtClean="0"/>
          </a:p>
        </p:txBody>
      </p:sp>
      <p:sp>
        <p:nvSpPr>
          <p:cNvPr id="24579" name="Rectangle 3"/>
          <p:cNvSpPr>
            <a:spLocks noGrp="1" noChangeArrowheads="1"/>
          </p:cNvSpPr>
          <p:nvPr>
            <p:ph type="dt" sz="quarter" idx="1"/>
          </p:nvPr>
        </p:nvSpPr>
        <p:spPr/>
        <p:txBody>
          <a:bodyPr/>
          <a:lstStyle/>
          <a:p>
            <a:pPr>
              <a:defRPr/>
            </a:pPr>
            <a:r>
              <a:rPr lang="en-US" dirty="0" smtClean="0"/>
              <a:t>Course 10777A</a:t>
            </a:r>
          </a:p>
        </p:txBody>
      </p:sp>
      <p:sp>
        <p:nvSpPr>
          <p:cNvPr id="24580" name="Rectangle 7"/>
          <p:cNvSpPr>
            <a:spLocks noGrp="1" noChangeArrowheads="1"/>
          </p:cNvSpPr>
          <p:nvPr>
            <p:ph type="sldNum" sz="quarter" idx="5"/>
          </p:nvPr>
        </p:nvSpPr>
        <p:spPr/>
        <p:txBody>
          <a:bodyPr/>
          <a:lstStyle/>
          <a:p>
            <a:pPr>
              <a:defRPr/>
            </a:pPr>
            <a:fld id="{153118CA-D3C8-40C0-8794-C73260024253}" type="slidenum">
              <a:rPr lang="en-US" smtClean="0"/>
              <a:pPr>
                <a:defRPr/>
              </a:pPr>
              <a:t>26</a:t>
            </a:fld>
            <a:endParaRPr lang="en-US" dirty="0" smtClean="0"/>
          </a:p>
        </p:txBody>
      </p:sp>
      <p:sp>
        <p:nvSpPr>
          <p:cNvPr id="22533" name="Rectangle 2"/>
          <p:cNvSpPr>
            <a:spLocks noGrp="1" noRot="1" noChangeAspect="1" noChangeArrowheads="1" noTextEdit="1"/>
          </p:cNvSpPr>
          <p:nvPr>
            <p:ph type="sldImg"/>
          </p:nvPr>
        </p:nvSpPr>
        <p:spPr>
          <a:ln/>
        </p:spPr>
      </p:sp>
      <p:sp>
        <p:nvSpPr>
          <p:cNvPr id="22534" name="Rectangle 3"/>
          <p:cNvSpPr>
            <a:spLocks noGrp="1" noChangeArrowheads="1"/>
          </p:cNvSpPr>
          <p:nvPr>
            <p:ph type="body" idx="1"/>
          </p:nvPr>
        </p:nvSpPr>
        <p:spPr>
          <a:xfrm>
            <a:off x="314325" y="2184400"/>
            <a:ext cx="6286500" cy="6843713"/>
          </a:xfrm>
          <a:noFill/>
          <a:ln/>
        </p:spPr>
        <p:txBody>
          <a:bodyPr/>
          <a:lstStyle/>
          <a:p>
            <a:pPr eaLnBrk="1" hangingPunct="1"/>
            <a:endParaRPr lang="en-US" dirty="0" smtClean="0"/>
          </a:p>
        </p:txBody>
      </p:sp>
    </p:spTree>
    <p:extLst>
      <p:ext uri="{BB962C8B-B14F-4D97-AF65-F5344CB8AC3E}">
        <p14:creationId xmlns="" xmlns:p14="http://schemas.microsoft.com/office/powerpoint/2010/main" val="26079779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hdr" sz="quarter"/>
          </p:nvPr>
        </p:nvSpPr>
        <p:spPr/>
        <p:txBody>
          <a:bodyPr/>
          <a:lstStyle/>
          <a:p>
            <a:pPr>
              <a:defRPr/>
            </a:pPr>
            <a:r>
              <a:rPr lang="en-GB" dirty="0" smtClean="0"/>
              <a:t>Module 10: Using Master Data Services</a:t>
            </a:r>
            <a:endParaRPr lang="en-US" dirty="0" smtClean="0"/>
          </a:p>
        </p:txBody>
      </p:sp>
      <p:sp>
        <p:nvSpPr>
          <p:cNvPr id="24579" name="Rectangle 3"/>
          <p:cNvSpPr>
            <a:spLocks noGrp="1" noChangeArrowheads="1"/>
          </p:cNvSpPr>
          <p:nvPr>
            <p:ph type="dt" sz="quarter" idx="1"/>
          </p:nvPr>
        </p:nvSpPr>
        <p:spPr/>
        <p:txBody>
          <a:bodyPr/>
          <a:lstStyle/>
          <a:p>
            <a:pPr>
              <a:defRPr/>
            </a:pPr>
            <a:r>
              <a:rPr lang="en-US" dirty="0" smtClean="0"/>
              <a:t>Course 10777A</a:t>
            </a:r>
          </a:p>
        </p:txBody>
      </p:sp>
      <p:sp>
        <p:nvSpPr>
          <p:cNvPr id="24580" name="Rectangle 7"/>
          <p:cNvSpPr>
            <a:spLocks noGrp="1" noChangeArrowheads="1"/>
          </p:cNvSpPr>
          <p:nvPr>
            <p:ph type="sldNum" sz="quarter" idx="5"/>
          </p:nvPr>
        </p:nvSpPr>
        <p:spPr/>
        <p:txBody>
          <a:bodyPr/>
          <a:lstStyle/>
          <a:p>
            <a:pPr>
              <a:defRPr/>
            </a:pPr>
            <a:fld id="{153118CA-D3C8-40C0-8794-C73260024253}" type="slidenum">
              <a:rPr lang="en-US" smtClean="0"/>
              <a:pPr>
                <a:defRPr/>
              </a:pPr>
              <a:t>27</a:t>
            </a:fld>
            <a:endParaRPr lang="en-US" dirty="0" smtClean="0"/>
          </a:p>
        </p:txBody>
      </p:sp>
      <p:sp>
        <p:nvSpPr>
          <p:cNvPr id="22533" name="Rectangle 2"/>
          <p:cNvSpPr>
            <a:spLocks noGrp="1" noRot="1" noChangeAspect="1" noChangeArrowheads="1" noTextEdit="1"/>
          </p:cNvSpPr>
          <p:nvPr>
            <p:ph type="sldImg"/>
          </p:nvPr>
        </p:nvSpPr>
        <p:spPr>
          <a:ln/>
        </p:spPr>
      </p:sp>
      <p:sp>
        <p:nvSpPr>
          <p:cNvPr id="22534" name="Rectangle 3"/>
          <p:cNvSpPr>
            <a:spLocks noGrp="1" noChangeArrowheads="1"/>
          </p:cNvSpPr>
          <p:nvPr>
            <p:ph type="body" idx="1"/>
          </p:nvPr>
        </p:nvSpPr>
        <p:spPr>
          <a:xfrm>
            <a:off x="314325" y="2184400"/>
            <a:ext cx="6286500" cy="6843713"/>
          </a:xfrm>
          <a:noFill/>
          <a:ln/>
        </p:spPr>
        <p:txBody>
          <a:bodyPr/>
          <a:lstStyle/>
          <a:p>
            <a:pPr eaLnBrk="1" hangingPunct="1"/>
            <a:endParaRPr lang="en-US" dirty="0" smtClean="0"/>
          </a:p>
        </p:txBody>
      </p:sp>
    </p:spTree>
    <p:extLst>
      <p:ext uri="{BB962C8B-B14F-4D97-AF65-F5344CB8AC3E}">
        <p14:creationId xmlns="" xmlns:p14="http://schemas.microsoft.com/office/powerpoint/2010/main" val="13602302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19538" y="74613"/>
            <a:ext cx="3216275" cy="1809750"/>
          </a:xfrm>
        </p:spPr>
      </p:sp>
      <p:sp>
        <p:nvSpPr>
          <p:cNvPr id="3" name="Notes Placeholder 2"/>
          <p:cNvSpPr>
            <a:spLocks noGrp="1"/>
          </p:cNvSpPr>
          <p:nvPr>
            <p:ph type="body" idx="1"/>
          </p:nvPr>
        </p:nvSpPr>
        <p:spPr>
          <a:xfrm>
            <a:off x="307492" y="2093939"/>
            <a:ext cx="6149837" cy="6550389"/>
          </a:xfrm>
        </p:spPr>
        <p:txBody>
          <a:bodyPr/>
          <a:lstStyle/>
          <a:p>
            <a:pPr>
              <a:lnSpc>
                <a:spcPct val="115000"/>
              </a:lnSpc>
              <a:spcAft>
                <a:spcPts val="1000"/>
              </a:spcAft>
            </a:pPr>
            <a:r>
              <a:rPr lang="en-US">
                <a:latin typeface="Calibri(Body)"/>
                <a:ea typeface="Calibri"/>
                <a:cs typeface="Times New Roman"/>
              </a:rPr>
              <a:t> </a:t>
            </a:r>
          </a:p>
        </p:txBody>
      </p:sp>
      <p:sp>
        <p:nvSpPr>
          <p:cNvPr id="4" name="Slide Number Placeholder 3"/>
          <p:cNvSpPr>
            <a:spLocks noGrp="1"/>
          </p:cNvSpPr>
          <p:nvPr>
            <p:ph type="sldNum" sz="quarter" idx="10"/>
          </p:nvPr>
        </p:nvSpPr>
        <p:spPr/>
        <p:txBody>
          <a:bodyPr/>
          <a:lstStyle/>
          <a:p>
            <a:fld id="{4FD7ED2E-990D-4763-BFD5-69891EABA80D}" type="slidenum">
              <a:rPr lang="en-US" smtClean="0"/>
              <a:pPr/>
              <a:t>28</a:t>
            </a:fld>
            <a:endParaRPr lang="en-US"/>
          </a:p>
        </p:txBody>
      </p:sp>
      <p:sp>
        <p:nvSpPr>
          <p:cNvPr id="5" name="Rectangle 4"/>
          <p:cNvSpPr/>
          <p:nvPr/>
        </p:nvSpPr>
        <p:spPr>
          <a:xfrm>
            <a:off x="0" y="0"/>
            <a:ext cx="3038475" cy="222250"/>
          </a:xfrm>
          <a:prstGeom prst="rect">
            <a:avLst/>
          </a:prstGeom>
          <a:noFill/>
          <a:ln w="25400" cap="flat" cmpd="sng" algn="ctr">
            <a:noFill/>
            <a:prstDash val="solid"/>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b="1" smtClean="0">
                <a:solidFill>
                  <a:srgbClr val="000000"/>
                </a:solidFill>
                <a:latin typeface="Arial"/>
              </a:rPr>
              <a:t>40007A</a:t>
            </a:r>
            <a:endParaRPr lang="en-US" sz="1200" b="1">
              <a:solidFill>
                <a:srgbClr val="000000"/>
              </a:solidFill>
              <a:latin typeface="Arial"/>
            </a:endParaRPr>
          </a:p>
        </p:txBody>
      </p:sp>
      <p:sp>
        <p:nvSpPr>
          <p:cNvPr id="6" name="Rectangle 5"/>
          <p:cNvSpPr/>
          <p:nvPr/>
        </p:nvSpPr>
        <p:spPr>
          <a:xfrm>
            <a:off x="0" y="238125"/>
            <a:ext cx="3038475" cy="347663"/>
          </a:xfrm>
          <a:prstGeom prst="rect">
            <a:avLst/>
          </a:prstGeom>
          <a:noFill/>
          <a:ln w="25400" cap="flat" cmpd="sng" algn="ctr">
            <a:noFill/>
            <a:prstDash val="solid"/>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200" b="1" smtClean="0">
                <a:solidFill>
                  <a:srgbClr val="336699"/>
                </a:solidFill>
                <a:latin typeface="Arial"/>
              </a:rPr>
              <a:t>3: Enterprise Integration Management and Data Warehousing</a:t>
            </a:r>
            <a:endParaRPr lang="en-US" sz="1200" b="1">
              <a:solidFill>
                <a:srgbClr val="336699"/>
              </a:solidFill>
              <a:latin typeface="Arial"/>
            </a:endParaRPr>
          </a:p>
        </p:txBody>
      </p:sp>
    </p:spTree>
    <p:extLst>
      <p:ext uri="{BB962C8B-B14F-4D97-AF65-F5344CB8AC3E}">
        <p14:creationId xmlns="" xmlns:p14="http://schemas.microsoft.com/office/powerpoint/2010/main" val="19372483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19538" y="74613"/>
            <a:ext cx="3216275" cy="1809750"/>
          </a:xfrm>
        </p:spPr>
      </p:sp>
      <p:sp>
        <p:nvSpPr>
          <p:cNvPr id="3" name="Notes Placeholder 2"/>
          <p:cNvSpPr>
            <a:spLocks noGrp="1"/>
          </p:cNvSpPr>
          <p:nvPr>
            <p:ph type="body" idx="1"/>
          </p:nvPr>
        </p:nvSpPr>
        <p:spPr>
          <a:xfrm>
            <a:off x="307492" y="2093939"/>
            <a:ext cx="6149837" cy="6550389"/>
          </a:xfrm>
        </p:spPr>
        <p:txBody>
          <a:bodyPr/>
          <a:lstStyle/>
          <a:p>
            <a:pPr>
              <a:lnSpc>
                <a:spcPct val="115000"/>
              </a:lnSpc>
              <a:spcAft>
                <a:spcPts val="1000"/>
              </a:spcAft>
            </a:pPr>
            <a:r>
              <a:rPr lang="en-US">
                <a:latin typeface="Calibri(Body)"/>
                <a:ea typeface="Calibri"/>
                <a:cs typeface="Times New Roman"/>
              </a:rPr>
              <a:t> </a:t>
            </a:r>
          </a:p>
        </p:txBody>
      </p:sp>
      <p:sp>
        <p:nvSpPr>
          <p:cNvPr id="4" name="Slide Number Placeholder 3"/>
          <p:cNvSpPr>
            <a:spLocks noGrp="1"/>
          </p:cNvSpPr>
          <p:nvPr>
            <p:ph type="sldNum" sz="quarter" idx="10"/>
          </p:nvPr>
        </p:nvSpPr>
        <p:spPr/>
        <p:txBody>
          <a:bodyPr/>
          <a:lstStyle/>
          <a:p>
            <a:fld id="{4FD7ED2E-990D-4763-BFD5-69891EABA80D}" type="slidenum">
              <a:rPr lang="en-US" smtClean="0"/>
              <a:pPr/>
              <a:t>29</a:t>
            </a:fld>
            <a:endParaRPr lang="en-US"/>
          </a:p>
        </p:txBody>
      </p:sp>
      <p:sp>
        <p:nvSpPr>
          <p:cNvPr id="5" name="Rectangle 4"/>
          <p:cNvSpPr/>
          <p:nvPr/>
        </p:nvSpPr>
        <p:spPr>
          <a:xfrm>
            <a:off x="0" y="0"/>
            <a:ext cx="3038475" cy="222250"/>
          </a:xfrm>
          <a:prstGeom prst="rect">
            <a:avLst/>
          </a:prstGeom>
          <a:noFill/>
          <a:ln w="25400" cap="flat" cmpd="sng" algn="ctr">
            <a:noFill/>
            <a:prstDash val="solid"/>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b="1" smtClean="0">
                <a:solidFill>
                  <a:srgbClr val="000000"/>
                </a:solidFill>
                <a:latin typeface="Arial"/>
              </a:rPr>
              <a:t>40007A</a:t>
            </a:r>
            <a:endParaRPr lang="en-US" sz="1200" b="1">
              <a:solidFill>
                <a:srgbClr val="000000"/>
              </a:solidFill>
              <a:latin typeface="Arial"/>
            </a:endParaRPr>
          </a:p>
        </p:txBody>
      </p:sp>
      <p:sp>
        <p:nvSpPr>
          <p:cNvPr id="6" name="Rectangle 5"/>
          <p:cNvSpPr/>
          <p:nvPr/>
        </p:nvSpPr>
        <p:spPr>
          <a:xfrm>
            <a:off x="0" y="238125"/>
            <a:ext cx="3038475" cy="347663"/>
          </a:xfrm>
          <a:prstGeom prst="rect">
            <a:avLst/>
          </a:prstGeom>
          <a:noFill/>
          <a:ln w="25400" cap="flat" cmpd="sng" algn="ctr">
            <a:noFill/>
            <a:prstDash val="solid"/>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200" b="1" smtClean="0">
                <a:solidFill>
                  <a:srgbClr val="336699"/>
                </a:solidFill>
                <a:latin typeface="Arial"/>
              </a:rPr>
              <a:t>3: Enterprise Integration Management and Data Warehousing</a:t>
            </a:r>
            <a:endParaRPr lang="en-US" sz="1200" b="1">
              <a:solidFill>
                <a:srgbClr val="336699"/>
              </a:solidFill>
              <a:latin typeface="Arial"/>
            </a:endParaRPr>
          </a:p>
        </p:txBody>
      </p:sp>
    </p:spTree>
    <p:extLst>
      <p:ext uri="{BB962C8B-B14F-4D97-AF65-F5344CB8AC3E}">
        <p14:creationId xmlns="" xmlns:p14="http://schemas.microsoft.com/office/powerpoint/2010/main" val="389228917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 xmlns:a14="http://schemas.microsoft.com/office/drawing/2010/main" val="0"/>
              </a:ext>
            </a:extLst>
          </a:blip>
          <a:stretch>
            <a:fillRect/>
          </a:stretch>
        </p:blipFill>
        <p:spPr>
          <a:xfrm>
            <a:off x="9018" y="0"/>
            <a:ext cx="12170794" cy="6858000"/>
          </a:xfrm>
          <a:prstGeom prst="rect">
            <a:avLst/>
          </a:prstGeom>
        </p:spPr>
      </p:pic>
      <p:sp>
        <p:nvSpPr>
          <p:cNvPr id="2" name="Title 1"/>
          <p:cNvSpPr>
            <a:spLocks noGrp="1"/>
          </p:cNvSpPr>
          <p:nvPr>
            <p:ph type="ctrTitle"/>
          </p:nvPr>
        </p:nvSpPr>
        <p:spPr>
          <a:xfrm>
            <a:off x="570322" y="1143001"/>
            <a:ext cx="10360501" cy="1143000"/>
          </a:xfrm>
        </p:spPr>
        <p:txBody>
          <a:bodyPr>
            <a:normAutofit/>
          </a:bodyPr>
          <a:lstStyle>
            <a:lvl1pPr>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573019" y="2275708"/>
            <a:ext cx="9370402" cy="772297"/>
          </a:xfrm>
        </p:spPr>
        <p:txBody>
          <a:bodyPr>
            <a:normAutofit/>
          </a:bodyPr>
          <a:lstStyle>
            <a:lvl1pPr marL="0" indent="0" algn="l">
              <a:buNone/>
              <a:defRPr sz="3200">
                <a:solidFill>
                  <a:srgbClr val="595959"/>
                </a:solidFill>
              </a:defRPr>
            </a:lvl1pPr>
            <a:lvl2pPr marL="609493" indent="0" algn="ctr">
              <a:buNone/>
              <a:defRPr>
                <a:solidFill>
                  <a:schemeClr val="tx1">
                    <a:tint val="75000"/>
                  </a:schemeClr>
                </a:solidFill>
              </a:defRPr>
            </a:lvl2pPr>
            <a:lvl3pPr marL="1218987" indent="0" algn="ctr">
              <a:buNone/>
              <a:defRPr>
                <a:solidFill>
                  <a:schemeClr val="tx1">
                    <a:tint val="75000"/>
                  </a:schemeClr>
                </a:solidFill>
              </a:defRPr>
            </a:lvl3pPr>
            <a:lvl4pPr marL="1828480" indent="0" algn="ctr">
              <a:buNone/>
              <a:defRPr>
                <a:solidFill>
                  <a:schemeClr val="tx1">
                    <a:tint val="75000"/>
                  </a:schemeClr>
                </a:solidFill>
              </a:defRPr>
            </a:lvl4pPr>
            <a:lvl5pPr marL="2437973" indent="0" algn="ctr">
              <a:buNone/>
              <a:defRPr>
                <a:solidFill>
                  <a:schemeClr val="tx1">
                    <a:tint val="75000"/>
                  </a:schemeClr>
                </a:solidFill>
              </a:defRPr>
            </a:lvl5pPr>
            <a:lvl6pPr marL="3047467" indent="0" algn="ctr">
              <a:buNone/>
              <a:defRPr>
                <a:solidFill>
                  <a:schemeClr val="tx1">
                    <a:tint val="75000"/>
                  </a:schemeClr>
                </a:solidFill>
              </a:defRPr>
            </a:lvl6pPr>
            <a:lvl7pPr marL="3656960" indent="0" algn="ctr">
              <a:buNone/>
              <a:defRPr>
                <a:solidFill>
                  <a:schemeClr val="tx1">
                    <a:tint val="75000"/>
                  </a:schemeClr>
                </a:solidFill>
              </a:defRPr>
            </a:lvl7pPr>
            <a:lvl8pPr marL="4266453" indent="0" algn="ctr">
              <a:buNone/>
              <a:defRPr>
                <a:solidFill>
                  <a:schemeClr val="tx1">
                    <a:tint val="75000"/>
                  </a:schemeClr>
                </a:solidFill>
              </a:defRPr>
            </a:lvl8pPr>
            <a:lvl9pPr marL="4875947"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9BD11B7F-607C-4FBF-9413-91FE92B9A92D}" type="datetime1">
              <a:rPr lang="en-US" smtClean="0"/>
              <a:pPr/>
              <a:t>2/28/2013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271169-D5A2-4E26-9D3F-58E320BF9E89}" type="slidenum">
              <a:rPr lang="en-US" smtClean="0"/>
              <a:pPr/>
              <a:t>‹#›</a:t>
            </a:fld>
            <a:endParaRPr lang="en-US"/>
          </a:p>
        </p:txBody>
      </p:sp>
      <p:pic>
        <p:nvPicPr>
          <p:cNvPr id="11" name="Picture 10"/>
          <p:cNvPicPr>
            <a:picLocks noChangeAspect="1"/>
          </p:cNvPicPr>
          <p:nvPr userDrawn="1"/>
        </p:nvPicPr>
        <p:blipFill>
          <a:blip r:embed="rId3" cstate="print">
            <a:extLst>
              <a:ext uri="{28A0092B-C50C-407E-A947-70E740481C1C}">
                <a14:useLocalDpi xmlns="" xmlns:a14="http://schemas.microsoft.com/office/drawing/2010/main" val="0"/>
              </a:ext>
            </a:extLst>
          </a:blip>
          <a:stretch>
            <a:fillRect/>
          </a:stretch>
        </p:blipFill>
        <p:spPr>
          <a:xfrm>
            <a:off x="824116" y="4847556"/>
            <a:ext cx="2190409" cy="556683"/>
          </a:xfrm>
          <a:prstGeom prst="rect">
            <a:avLst/>
          </a:prstGeom>
        </p:spPr>
      </p:pic>
      <p:pic>
        <p:nvPicPr>
          <p:cNvPr id="7" name="Picture 6"/>
          <p:cNvPicPr>
            <a:picLocks noChangeAspect="1"/>
          </p:cNvPicPr>
          <p:nvPr userDrawn="1"/>
        </p:nvPicPr>
        <p:blipFill>
          <a:blip r:embed="rId4" cstate="print">
            <a:extLst>
              <a:ext uri="{28A0092B-C50C-407E-A947-70E740481C1C}">
                <a14:useLocalDpi xmlns="" xmlns:a14="http://schemas.microsoft.com/office/drawing/2010/main" val="0"/>
              </a:ext>
            </a:extLst>
          </a:blip>
          <a:stretch>
            <a:fillRect/>
          </a:stretch>
        </p:blipFill>
        <p:spPr>
          <a:xfrm>
            <a:off x="1061705" y="5562601"/>
            <a:ext cx="1715227" cy="599788"/>
          </a:xfrm>
          <a:prstGeom prst="rect">
            <a:avLst/>
          </a:prstGeom>
        </p:spPr>
      </p:pic>
    </p:spTree>
    <p:extLst>
      <p:ext uri="{BB962C8B-B14F-4D97-AF65-F5344CB8AC3E}">
        <p14:creationId xmlns="" xmlns:p14="http://schemas.microsoft.com/office/powerpoint/2010/main" val="2688961182"/>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ack Cover">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 xmlns:a14="http://schemas.microsoft.com/office/drawing/2010/main" val="0"/>
              </a:ext>
            </a:extLst>
          </a:blip>
          <a:stretch>
            <a:fillRect/>
          </a:stretch>
        </p:blipFill>
        <p:spPr>
          <a:xfrm>
            <a:off x="9015" y="0"/>
            <a:ext cx="12188825" cy="6868160"/>
          </a:xfrm>
          <a:prstGeom prst="rect">
            <a:avLst/>
          </a:prstGeom>
        </p:spPr>
      </p:pic>
      <p:sp>
        <p:nvSpPr>
          <p:cNvPr id="2" name="Date Placeholder 1"/>
          <p:cNvSpPr>
            <a:spLocks noGrp="1"/>
          </p:cNvSpPr>
          <p:nvPr>
            <p:ph type="dt" sz="half" idx="10"/>
          </p:nvPr>
        </p:nvSpPr>
        <p:spPr/>
        <p:txBody>
          <a:bodyPr/>
          <a:lstStyle/>
          <a:p>
            <a:fld id="{8D95300B-775F-4421-8F97-2BFEC15D1DAD}" type="datetime1">
              <a:rPr lang="en-US" smtClean="0"/>
              <a:pPr/>
              <a:t>2/28/2013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D271169-D5A2-4E26-9D3F-58E320BF9E89}" type="slidenum">
              <a:rPr lang="en-US" smtClean="0"/>
              <a:pPr/>
              <a:t>‹#›</a:t>
            </a:fld>
            <a:endParaRPr lang="en-US"/>
          </a:p>
        </p:txBody>
      </p:sp>
      <p:pic>
        <p:nvPicPr>
          <p:cNvPr id="6" name="Picture 3"/>
          <p:cNvPicPr>
            <a:picLocks noChangeAspect="1" noChangeArrowheads="1"/>
          </p:cNvPicPr>
          <p:nvPr userDrawn="1"/>
        </p:nvPicPr>
        <p:blipFill>
          <a:blip r:embed="rId3" cstate="print">
            <a:extLst>
              <a:ext uri="{28A0092B-C50C-407E-A947-70E740481C1C}">
                <a14:useLocalDpi xmlns="" xmlns:a14="http://schemas.microsoft.com/office/drawing/2010/main" val="0"/>
              </a:ext>
            </a:extLst>
          </a:blip>
          <a:srcRect/>
          <a:stretch>
            <a:fillRect/>
          </a:stretch>
        </p:blipFill>
        <p:spPr bwMode="auto">
          <a:xfrm>
            <a:off x="4950570" y="3022600"/>
            <a:ext cx="2287691" cy="3840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pic>
    </p:spTree>
    <p:extLst>
      <p:ext uri="{BB962C8B-B14F-4D97-AF65-F5344CB8AC3E}">
        <p14:creationId xmlns="" xmlns:p14="http://schemas.microsoft.com/office/powerpoint/2010/main" val="4225602272"/>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Title and Tex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 xmlns:p14="http://schemas.microsoft.com/office/powerpoint/2010/main" val="10428300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Sub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609441" y="1508787"/>
            <a:ext cx="10969943" cy="4663413"/>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3ACACFFA-4391-4EF7-9518-05B0C6AFD0D2}" type="datetime1">
              <a:rPr lang="en-US" smtClean="0"/>
              <a:pPr/>
              <a:t>2/28/2013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271169-D5A2-4E26-9D3F-58E320BF9E89}" type="slidenum">
              <a:rPr lang="en-US" smtClean="0"/>
              <a:pPr/>
              <a:t>‹#›</a:t>
            </a:fld>
            <a:endParaRPr lang="en-US"/>
          </a:p>
        </p:txBody>
      </p:sp>
      <p:sp>
        <p:nvSpPr>
          <p:cNvPr id="11" name="Text Placeholder 10"/>
          <p:cNvSpPr>
            <a:spLocks noGrp="1"/>
          </p:cNvSpPr>
          <p:nvPr>
            <p:ph type="body" sz="quarter" idx="13"/>
          </p:nvPr>
        </p:nvSpPr>
        <p:spPr>
          <a:xfrm>
            <a:off x="623230" y="842421"/>
            <a:ext cx="10941342" cy="384000"/>
          </a:xfrm>
        </p:spPr>
        <p:txBody>
          <a:bodyPr tIns="0">
            <a:noAutofit/>
          </a:bodyPr>
          <a:lstStyle>
            <a:lvl1pPr marL="0" indent="0">
              <a:buNone/>
              <a:defRPr sz="2400">
                <a:solidFill>
                  <a:schemeClr val="accent3">
                    <a:lumMod val="75000"/>
                  </a:schemeClr>
                </a:solidFill>
              </a:defRPr>
            </a:lvl1pPr>
          </a:lstStyle>
          <a:p>
            <a:pPr lvl="0"/>
            <a:endParaRPr lang="en-AU" dirty="0"/>
          </a:p>
        </p:txBody>
      </p:sp>
    </p:spTree>
    <p:extLst>
      <p:ext uri="{BB962C8B-B14F-4D97-AF65-F5344CB8AC3E}">
        <p14:creationId xmlns="" xmlns:p14="http://schemas.microsoft.com/office/powerpoint/2010/main" val="26723212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 xmlns:p14="http://schemas.microsoft.com/office/powerpoint/2010/main" val="38835300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 xmlns:a14="http://schemas.microsoft.com/office/drawing/2010/main" val="0"/>
              </a:ext>
            </a:extLst>
          </a:blip>
          <a:stretch>
            <a:fillRect/>
          </a:stretch>
        </p:blipFill>
        <p:spPr>
          <a:xfrm>
            <a:off x="9015" y="0"/>
            <a:ext cx="12188825" cy="6868160"/>
          </a:xfrm>
          <a:prstGeom prst="rect">
            <a:avLst/>
          </a:prstGeom>
        </p:spPr>
      </p:pic>
      <p:sp>
        <p:nvSpPr>
          <p:cNvPr id="2" name="Title 1"/>
          <p:cNvSpPr>
            <a:spLocks noGrp="1"/>
          </p:cNvSpPr>
          <p:nvPr>
            <p:ph type="ctrTitle"/>
          </p:nvPr>
        </p:nvSpPr>
        <p:spPr>
          <a:xfrm>
            <a:off x="570322" y="1143001"/>
            <a:ext cx="10360501" cy="1143000"/>
          </a:xfrm>
        </p:spPr>
        <p:txBody>
          <a:bodyPr>
            <a:normAutofit/>
          </a:bodyPr>
          <a:lstStyle>
            <a:lvl1pPr>
              <a:defRPr sz="4800">
                <a:solidFill>
                  <a:srgbClr val="E8E8E8"/>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573019" y="2275708"/>
            <a:ext cx="9370402" cy="772297"/>
          </a:xfrm>
        </p:spPr>
        <p:txBody>
          <a:bodyPr>
            <a:normAutofit/>
          </a:bodyPr>
          <a:lstStyle>
            <a:lvl1pPr marL="0" indent="0" algn="l">
              <a:buNone/>
              <a:defRPr sz="3200">
                <a:solidFill>
                  <a:srgbClr val="E8E8E8"/>
                </a:solidFill>
              </a:defRPr>
            </a:lvl1pPr>
            <a:lvl2pPr marL="609493" indent="0" algn="ctr">
              <a:buNone/>
              <a:defRPr>
                <a:solidFill>
                  <a:schemeClr val="tx1">
                    <a:tint val="75000"/>
                  </a:schemeClr>
                </a:solidFill>
              </a:defRPr>
            </a:lvl2pPr>
            <a:lvl3pPr marL="1218987" indent="0" algn="ctr">
              <a:buNone/>
              <a:defRPr>
                <a:solidFill>
                  <a:schemeClr val="tx1">
                    <a:tint val="75000"/>
                  </a:schemeClr>
                </a:solidFill>
              </a:defRPr>
            </a:lvl3pPr>
            <a:lvl4pPr marL="1828480" indent="0" algn="ctr">
              <a:buNone/>
              <a:defRPr>
                <a:solidFill>
                  <a:schemeClr val="tx1">
                    <a:tint val="75000"/>
                  </a:schemeClr>
                </a:solidFill>
              </a:defRPr>
            </a:lvl4pPr>
            <a:lvl5pPr marL="2437973" indent="0" algn="ctr">
              <a:buNone/>
              <a:defRPr>
                <a:solidFill>
                  <a:schemeClr val="tx1">
                    <a:tint val="75000"/>
                  </a:schemeClr>
                </a:solidFill>
              </a:defRPr>
            </a:lvl5pPr>
            <a:lvl6pPr marL="3047467" indent="0" algn="ctr">
              <a:buNone/>
              <a:defRPr>
                <a:solidFill>
                  <a:schemeClr val="tx1">
                    <a:tint val="75000"/>
                  </a:schemeClr>
                </a:solidFill>
              </a:defRPr>
            </a:lvl6pPr>
            <a:lvl7pPr marL="3656960" indent="0" algn="ctr">
              <a:buNone/>
              <a:defRPr>
                <a:solidFill>
                  <a:schemeClr val="tx1">
                    <a:tint val="75000"/>
                  </a:schemeClr>
                </a:solidFill>
              </a:defRPr>
            </a:lvl7pPr>
            <a:lvl8pPr marL="4266453" indent="0" algn="ctr">
              <a:buNone/>
              <a:defRPr>
                <a:solidFill>
                  <a:schemeClr val="tx1">
                    <a:tint val="75000"/>
                  </a:schemeClr>
                </a:solidFill>
              </a:defRPr>
            </a:lvl8pPr>
            <a:lvl9pPr marL="4875947"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fld id="{9BD11B7F-607C-4FBF-9413-91FE92B9A92D}" type="datetime1">
              <a:rPr lang="en-US" smtClean="0"/>
              <a:pPr/>
              <a:t>2/28/2013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271169-D5A2-4E26-9D3F-58E320BF9E89}" type="slidenum">
              <a:rPr lang="en-US" smtClean="0"/>
              <a:pPr/>
              <a:t>‹#›</a:t>
            </a:fld>
            <a:endParaRPr lang="en-US"/>
          </a:p>
        </p:txBody>
      </p:sp>
      <p:sp>
        <p:nvSpPr>
          <p:cNvPr id="9" name="Rectangle 7"/>
          <p:cNvSpPr>
            <a:spLocks/>
          </p:cNvSpPr>
          <p:nvPr userDrawn="1"/>
        </p:nvSpPr>
        <p:spPr bwMode="auto">
          <a:xfrm>
            <a:off x="624259" y="3332167"/>
            <a:ext cx="5565384" cy="6286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67721" tIns="67721" rIns="67721" bIns="67721"/>
          <a:lstStyle/>
          <a:p>
            <a:pPr algn="l">
              <a:lnSpc>
                <a:spcPct val="90000"/>
              </a:lnSpc>
            </a:pPr>
            <a:r>
              <a:rPr lang="en-US" sz="1100" dirty="0">
                <a:solidFill>
                  <a:srgbClr val="E8E8E8"/>
                </a:solidFill>
                <a:latin typeface="+mn-lt"/>
              </a:rPr>
              <a:t>This document has been prepared for limited distribution within </a:t>
            </a:r>
            <a:r>
              <a:rPr lang="en-US" sz="1100" dirty="0" smtClean="0">
                <a:solidFill>
                  <a:srgbClr val="E8E8E8"/>
                </a:solidFill>
                <a:latin typeface="+mn-lt"/>
              </a:rPr>
              <a:t>Microsoft.</a:t>
            </a:r>
            <a:r>
              <a:rPr lang="en-US" sz="1100" baseline="0" dirty="0" smtClean="0">
                <a:solidFill>
                  <a:srgbClr val="E8E8E8"/>
                </a:solidFill>
                <a:latin typeface="+mn-lt"/>
              </a:rPr>
              <a:t> </a:t>
            </a:r>
            <a:r>
              <a:rPr lang="en-US" sz="1100" dirty="0" smtClean="0">
                <a:solidFill>
                  <a:srgbClr val="E8E8E8"/>
                </a:solidFill>
                <a:latin typeface="+mn-lt"/>
              </a:rPr>
              <a:t>This </a:t>
            </a:r>
            <a:r>
              <a:rPr lang="en-US" sz="1100" dirty="0">
                <a:solidFill>
                  <a:srgbClr val="E8E8E8"/>
                </a:solidFill>
                <a:latin typeface="+mn-lt"/>
              </a:rPr>
              <a:t>document contains materials and information that Microsoft considers confidential, </a:t>
            </a:r>
            <a:r>
              <a:rPr lang="en-US" sz="1100" dirty="0" smtClean="0">
                <a:solidFill>
                  <a:srgbClr val="E8E8E8"/>
                </a:solidFill>
                <a:latin typeface="+mn-lt"/>
              </a:rPr>
              <a:t>proprietary, </a:t>
            </a:r>
            <a:r>
              <a:rPr lang="en-US" sz="1100" dirty="0">
                <a:solidFill>
                  <a:srgbClr val="E8E8E8"/>
                </a:solidFill>
                <a:latin typeface="+mn-lt"/>
              </a:rPr>
              <a:t>and significant for the protection of its business. </a:t>
            </a:r>
            <a:r>
              <a:rPr lang="en-US" sz="1100" kern="1200" dirty="0" smtClean="0">
                <a:solidFill>
                  <a:srgbClr val="E8E8E8"/>
                </a:solidFill>
                <a:effectLst/>
                <a:latin typeface="+mn-lt"/>
                <a:ea typeface="+mn-ea"/>
                <a:cs typeface="+mn-cs"/>
              </a:rPr>
              <a:t>The distribution of this document is limited to those solely involved with the program described within.</a:t>
            </a:r>
            <a:endParaRPr lang="en-US" sz="1100" dirty="0">
              <a:solidFill>
                <a:srgbClr val="E8E8E8"/>
              </a:solidFill>
              <a:latin typeface="+mn-lt"/>
              <a:ea typeface="MS PGothic" pitchFamily="34" charset="-128"/>
              <a:sym typeface="Segoe" charset="0"/>
            </a:endParaRPr>
          </a:p>
        </p:txBody>
      </p:sp>
      <p:sp>
        <p:nvSpPr>
          <p:cNvPr id="10" name="TextBox 9"/>
          <p:cNvSpPr txBox="1">
            <a:spLocks noChangeArrowheads="1"/>
          </p:cNvSpPr>
          <p:nvPr userDrawn="1"/>
        </p:nvSpPr>
        <p:spPr bwMode="auto">
          <a:xfrm>
            <a:off x="719481" y="5569987"/>
            <a:ext cx="3099524" cy="4616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121899" tIns="60949" rIns="121899" bIns="60949">
            <a:spAutoFit/>
          </a:bodyPr>
          <a:lstStyle>
            <a:lvl1pPr eaLnBrk="0" hangingPunct="0">
              <a:defRPr sz="4200">
                <a:solidFill>
                  <a:srgbClr val="000000"/>
                </a:solidFill>
                <a:latin typeface="Gill Sans" charset="0"/>
                <a:ea typeface="ヒラギノ角ゴ ProN W3" charset="-128"/>
                <a:sym typeface="Gill Sans" charset="0"/>
              </a:defRPr>
            </a:lvl1pPr>
            <a:lvl2pPr marL="742950" indent="-285750" eaLnBrk="0" hangingPunct="0">
              <a:defRPr sz="4200">
                <a:solidFill>
                  <a:srgbClr val="000000"/>
                </a:solidFill>
                <a:latin typeface="Gill Sans" charset="0"/>
                <a:ea typeface="ヒラギノ角ゴ ProN W3" charset="-128"/>
                <a:sym typeface="Gill Sans" charset="0"/>
              </a:defRPr>
            </a:lvl2pPr>
            <a:lvl3pPr marL="1143000" indent="-228600" eaLnBrk="0" hangingPunct="0">
              <a:defRPr sz="4200">
                <a:solidFill>
                  <a:srgbClr val="000000"/>
                </a:solidFill>
                <a:latin typeface="Gill Sans" charset="0"/>
                <a:ea typeface="ヒラギノ角ゴ ProN W3" charset="-128"/>
                <a:sym typeface="Gill Sans" charset="0"/>
              </a:defRPr>
            </a:lvl3pPr>
            <a:lvl4pPr marL="1600200" indent="-228600" eaLnBrk="0" hangingPunct="0">
              <a:defRPr sz="4200">
                <a:solidFill>
                  <a:srgbClr val="000000"/>
                </a:solidFill>
                <a:latin typeface="Gill Sans" charset="0"/>
                <a:ea typeface="ヒラギノ角ゴ ProN W3" charset="-128"/>
                <a:sym typeface="Gill Sans" charset="0"/>
              </a:defRPr>
            </a:lvl4pPr>
            <a:lvl5pPr marL="2057400" indent="-228600" eaLnBrk="0" hangingPunct="0">
              <a:defRPr sz="4200">
                <a:solidFill>
                  <a:srgbClr val="000000"/>
                </a:solidFill>
                <a:latin typeface="Gill Sans" charset="0"/>
                <a:ea typeface="ヒラギノ角ゴ ProN W3" charset="-128"/>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algn="l" eaLnBrk="1" hangingPunct="1"/>
            <a:r>
              <a:rPr lang="en-US" sz="1100" dirty="0">
                <a:solidFill>
                  <a:srgbClr val="E8E8E8"/>
                </a:solidFill>
                <a:latin typeface="Arial" pitchFamily="34" charset="0"/>
                <a:cs typeface="Times New Roman" pitchFamily="18" charset="0"/>
              </a:rPr>
              <a:t>Confidential and Proprietary © </a:t>
            </a:r>
            <a:r>
              <a:rPr lang="en-US" sz="1100" dirty="0" smtClean="0">
                <a:solidFill>
                  <a:srgbClr val="E8E8E8"/>
                </a:solidFill>
                <a:latin typeface="Arial" pitchFamily="34" charset="0"/>
                <a:cs typeface="Times New Roman" pitchFamily="18" charset="0"/>
              </a:rPr>
              <a:t>2011 </a:t>
            </a:r>
            <a:r>
              <a:rPr lang="en-US" sz="1100" dirty="0">
                <a:solidFill>
                  <a:srgbClr val="E8E8E8"/>
                </a:solidFill>
                <a:latin typeface="Arial" pitchFamily="34" charset="0"/>
                <a:cs typeface="Times New Roman" pitchFamily="18" charset="0"/>
              </a:rPr>
              <a:t>Microsoft</a:t>
            </a:r>
          </a:p>
          <a:p>
            <a:pPr algn="l" eaLnBrk="1" hangingPunct="1"/>
            <a:r>
              <a:rPr lang="en-US" sz="1100" dirty="0">
                <a:solidFill>
                  <a:srgbClr val="E8E8E8"/>
                </a:solidFill>
                <a:latin typeface="Arial" pitchFamily="34" charset="0"/>
                <a:ea typeface="Cambria" pitchFamily="18" charset="0"/>
                <a:cs typeface="Times New Roman" pitchFamily="18" charset="0"/>
              </a:rPr>
              <a:t>Last Updated: </a:t>
            </a:r>
            <a:fld id="{AD4E979C-9C54-42F0-B9E0-2724E2F47EF2}" type="datetime2">
              <a:rPr lang="en-US" sz="1100">
                <a:solidFill>
                  <a:srgbClr val="E8E8E8"/>
                </a:solidFill>
                <a:latin typeface="Arial" pitchFamily="34" charset="0"/>
                <a:ea typeface="Cambria" pitchFamily="18" charset="0"/>
                <a:cs typeface="Times New Roman" pitchFamily="18" charset="0"/>
              </a:rPr>
              <a:pPr algn="l" eaLnBrk="1" hangingPunct="1"/>
              <a:t>Thursday, February 28, 2013</a:t>
            </a:fld>
            <a:endParaRPr lang="en-US" sz="1100" dirty="0">
              <a:solidFill>
                <a:srgbClr val="E8E8E8"/>
              </a:solidFill>
              <a:cs typeface="Arial" pitchFamily="34" charset="0"/>
            </a:endParaRPr>
          </a:p>
        </p:txBody>
      </p:sp>
      <p:pic>
        <p:nvPicPr>
          <p:cNvPr id="11" name="Picture 10"/>
          <p:cNvPicPr>
            <a:picLocks noChangeAspect="1"/>
          </p:cNvPicPr>
          <p:nvPr userDrawn="1"/>
        </p:nvPicPr>
        <p:blipFill>
          <a:blip r:embed="rId3" cstate="print">
            <a:extLst>
              <a:ext uri="{28A0092B-C50C-407E-A947-70E740481C1C}">
                <a14:useLocalDpi xmlns="" xmlns:a14="http://schemas.microsoft.com/office/drawing/2010/main" val="0"/>
              </a:ext>
            </a:extLst>
          </a:blip>
          <a:stretch>
            <a:fillRect/>
          </a:stretch>
        </p:blipFill>
        <p:spPr>
          <a:xfrm>
            <a:off x="824116" y="4847557"/>
            <a:ext cx="2190409" cy="556681"/>
          </a:xfrm>
          <a:prstGeom prst="rect">
            <a:avLst/>
          </a:prstGeom>
        </p:spPr>
      </p:pic>
    </p:spTree>
    <p:extLst>
      <p:ext uri="{BB962C8B-B14F-4D97-AF65-F5344CB8AC3E}">
        <p14:creationId xmlns="" xmlns:p14="http://schemas.microsoft.com/office/powerpoint/2010/main" val="2688961182"/>
      </p:ext>
    </p:extLst>
  </p:cSld>
  <p:clrMapOvr>
    <a:masterClrMapping/>
  </p:clrMapOvr>
  <p:timing>
    <p:tnLst>
      <p:par>
        <p:cTn id="1" dur="indefinite" restart="never" nodeType="tmRoot"/>
      </p:par>
    </p:tnLst>
  </p:timing>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3ACACFFA-4391-4EF7-9518-05B0C6AFD0D2}" type="datetime1">
              <a:rPr lang="en-US" smtClean="0"/>
              <a:pPr/>
              <a:t>2/28/2013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271169-D5A2-4E26-9D3F-58E320BF9E89}" type="slidenum">
              <a:rPr lang="en-US" smtClean="0"/>
              <a:pPr/>
              <a:t>‹#›</a:t>
            </a:fld>
            <a:endParaRPr lang="en-US"/>
          </a:p>
        </p:txBody>
      </p:sp>
    </p:spTree>
    <p:extLst>
      <p:ext uri="{BB962C8B-B14F-4D97-AF65-F5344CB8AC3E}">
        <p14:creationId xmlns="" xmlns:p14="http://schemas.microsoft.com/office/powerpoint/2010/main" val="14131395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 xmlns:a14="http://schemas.microsoft.com/office/drawing/2010/main" val="0"/>
              </a:ext>
            </a:extLst>
          </a:blip>
          <a:stretch>
            <a:fillRect/>
          </a:stretch>
        </p:blipFill>
        <p:spPr>
          <a:xfrm>
            <a:off x="9015" y="0"/>
            <a:ext cx="12188825" cy="6868160"/>
          </a:xfrm>
          <a:prstGeom prst="rect">
            <a:avLst/>
          </a:prstGeom>
        </p:spPr>
      </p:pic>
      <p:sp>
        <p:nvSpPr>
          <p:cNvPr id="2" name="Title 1"/>
          <p:cNvSpPr>
            <a:spLocks noGrp="1"/>
          </p:cNvSpPr>
          <p:nvPr>
            <p:ph type="title"/>
          </p:nvPr>
        </p:nvSpPr>
        <p:spPr>
          <a:xfrm>
            <a:off x="570322" y="1752601"/>
            <a:ext cx="10360501" cy="1219200"/>
          </a:xfrm>
        </p:spPr>
        <p:txBody>
          <a:bodyPr anchor="t" anchorCtr="0">
            <a:normAutofit/>
          </a:bodyPr>
          <a:lstStyle>
            <a:lvl1pPr algn="l">
              <a:defRPr sz="4800" b="0" cap="all"/>
            </a:lvl1pPr>
          </a:lstStyle>
          <a:p>
            <a:r>
              <a:rPr lang="en-US" dirty="0" smtClean="0"/>
              <a:t>Click to edit Master title style</a:t>
            </a:r>
            <a:endParaRPr lang="en-US" dirty="0"/>
          </a:p>
        </p:txBody>
      </p:sp>
      <p:sp>
        <p:nvSpPr>
          <p:cNvPr id="3" name="Text Placeholder 2"/>
          <p:cNvSpPr>
            <a:spLocks noGrp="1"/>
          </p:cNvSpPr>
          <p:nvPr>
            <p:ph type="body" idx="1" hasCustomPrompt="1"/>
          </p:nvPr>
        </p:nvSpPr>
        <p:spPr>
          <a:xfrm>
            <a:off x="582908" y="3048000"/>
            <a:ext cx="7836911" cy="1498600"/>
          </a:xfrm>
        </p:spPr>
        <p:txBody>
          <a:bodyPr anchor="t" anchorCtr="0">
            <a:normAutofit/>
          </a:bodyPr>
          <a:lstStyle>
            <a:lvl1pPr marL="0" indent="0">
              <a:buNone/>
              <a:defRPr sz="2400" b="0">
                <a:solidFill>
                  <a:srgbClr val="E8E8E8"/>
                </a:solidFill>
              </a:defRPr>
            </a:lvl1pPr>
            <a:lvl2pPr marL="609493" indent="0">
              <a:buNone/>
              <a:defRPr sz="2400">
                <a:solidFill>
                  <a:schemeClr val="tx1">
                    <a:tint val="75000"/>
                  </a:schemeClr>
                </a:solidFill>
              </a:defRPr>
            </a:lvl2pPr>
            <a:lvl3pPr marL="1218987" indent="0">
              <a:buNone/>
              <a:defRPr sz="2100">
                <a:solidFill>
                  <a:schemeClr val="tx1">
                    <a:tint val="75000"/>
                  </a:schemeClr>
                </a:solidFill>
              </a:defRPr>
            </a:lvl3pPr>
            <a:lvl4pPr marL="1828480" indent="0">
              <a:buNone/>
              <a:defRPr sz="1900">
                <a:solidFill>
                  <a:schemeClr val="tx1">
                    <a:tint val="75000"/>
                  </a:schemeClr>
                </a:solidFill>
              </a:defRPr>
            </a:lvl4pPr>
            <a:lvl5pPr marL="2437973" indent="0">
              <a:buNone/>
              <a:defRPr sz="1900">
                <a:solidFill>
                  <a:schemeClr val="tx1">
                    <a:tint val="75000"/>
                  </a:schemeClr>
                </a:solidFill>
              </a:defRPr>
            </a:lvl5pPr>
            <a:lvl6pPr marL="3047467" indent="0">
              <a:buNone/>
              <a:defRPr sz="1900">
                <a:solidFill>
                  <a:schemeClr val="tx1">
                    <a:tint val="75000"/>
                  </a:schemeClr>
                </a:solidFill>
              </a:defRPr>
            </a:lvl6pPr>
            <a:lvl7pPr marL="3656960" indent="0">
              <a:buNone/>
              <a:defRPr sz="1900">
                <a:solidFill>
                  <a:schemeClr val="tx1">
                    <a:tint val="75000"/>
                  </a:schemeClr>
                </a:solidFill>
              </a:defRPr>
            </a:lvl7pPr>
            <a:lvl8pPr marL="4266453" indent="0">
              <a:buNone/>
              <a:defRPr sz="1900">
                <a:solidFill>
                  <a:schemeClr val="tx1">
                    <a:tint val="75000"/>
                  </a:schemeClr>
                </a:solidFill>
              </a:defRPr>
            </a:lvl8pPr>
            <a:lvl9pPr marL="4875947" indent="0">
              <a:buNone/>
              <a:defRPr sz="1900">
                <a:solidFill>
                  <a:schemeClr val="tx1">
                    <a:tint val="75000"/>
                  </a:schemeClr>
                </a:solidFill>
              </a:defRPr>
            </a:lvl9pPr>
          </a:lstStyle>
          <a:p>
            <a:pPr lvl="0"/>
            <a:r>
              <a:rPr lang="en-US" dirty="0" smtClean="0"/>
              <a:t>Name</a:t>
            </a:r>
          </a:p>
          <a:p>
            <a:pPr lvl="0"/>
            <a:r>
              <a:rPr lang="en-US" dirty="0" smtClean="0"/>
              <a:t>Title</a:t>
            </a:r>
          </a:p>
          <a:p>
            <a:pPr lvl="0"/>
            <a:r>
              <a:rPr lang="en-US" dirty="0" smtClean="0"/>
              <a:t>Group</a:t>
            </a:r>
          </a:p>
        </p:txBody>
      </p:sp>
      <p:sp>
        <p:nvSpPr>
          <p:cNvPr id="4" name="Date Placeholder 3"/>
          <p:cNvSpPr>
            <a:spLocks noGrp="1"/>
          </p:cNvSpPr>
          <p:nvPr>
            <p:ph type="dt" sz="half" idx="10"/>
          </p:nvPr>
        </p:nvSpPr>
        <p:spPr/>
        <p:txBody>
          <a:bodyPr/>
          <a:lstStyle/>
          <a:p>
            <a:fld id="{AD71D76E-9291-4F71-A17C-86E42DF971F5}" type="datetime1">
              <a:rPr lang="en-US" smtClean="0"/>
              <a:pPr/>
              <a:t>2/28/2013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271169-D5A2-4E26-9D3F-58E320BF9E89}" type="slidenum">
              <a:rPr lang="en-US" smtClean="0"/>
              <a:pPr/>
              <a:t>‹#›</a:t>
            </a:fld>
            <a:endParaRPr lang="en-US"/>
          </a:p>
        </p:txBody>
      </p:sp>
    </p:spTree>
    <p:extLst>
      <p:ext uri="{BB962C8B-B14F-4D97-AF65-F5344CB8AC3E}">
        <p14:creationId xmlns="" xmlns:p14="http://schemas.microsoft.com/office/powerpoint/2010/main" val="226027341"/>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 xmlns:a14="http://schemas.microsoft.com/office/drawing/2010/main" val="0"/>
              </a:ext>
            </a:extLst>
          </a:blip>
          <a:stretch>
            <a:fillRect/>
          </a:stretch>
        </p:blipFill>
        <p:spPr>
          <a:xfrm>
            <a:off x="9015" y="0"/>
            <a:ext cx="12188825" cy="6868160"/>
          </a:xfrm>
          <a:prstGeom prst="rect">
            <a:avLst/>
          </a:prstGeom>
        </p:spPr>
      </p:pic>
      <p:sp>
        <p:nvSpPr>
          <p:cNvPr id="2" name="Title 1"/>
          <p:cNvSpPr>
            <a:spLocks noGrp="1"/>
          </p:cNvSpPr>
          <p:nvPr>
            <p:ph type="title"/>
          </p:nvPr>
        </p:nvSpPr>
        <p:spPr>
          <a:xfrm>
            <a:off x="570322" y="1752601"/>
            <a:ext cx="10360501" cy="1219200"/>
          </a:xfrm>
        </p:spPr>
        <p:txBody>
          <a:bodyPr anchor="t" anchorCtr="0">
            <a:normAutofit/>
          </a:bodyPr>
          <a:lstStyle>
            <a:lvl1pPr algn="l">
              <a:defRPr sz="4800" b="0" cap="all"/>
            </a:lvl1pPr>
          </a:lstStyle>
          <a:p>
            <a:r>
              <a:rPr lang="en-US" dirty="0" smtClean="0"/>
              <a:t>Click to edit Master title style</a:t>
            </a:r>
            <a:endParaRPr lang="en-US" dirty="0"/>
          </a:p>
        </p:txBody>
      </p:sp>
      <p:sp>
        <p:nvSpPr>
          <p:cNvPr id="3" name="Text Placeholder 2"/>
          <p:cNvSpPr>
            <a:spLocks noGrp="1"/>
          </p:cNvSpPr>
          <p:nvPr>
            <p:ph type="body" idx="1" hasCustomPrompt="1"/>
          </p:nvPr>
        </p:nvSpPr>
        <p:spPr>
          <a:xfrm>
            <a:off x="582908" y="3048000"/>
            <a:ext cx="7836911" cy="1498600"/>
          </a:xfrm>
        </p:spPr>
        <p:txBody>
          <a:bodyPr anchor="t" anchorCtr="0">
            <a:normAutofit/>
          </a:bodyPr>
          <a:lstStyle>
            <a:lvl1pPr marL="0" indent="0">
              <a:buNone/>
              <a:defRPr sz="2400" b="0">
                <a:solidFill>
                  <a:srgbClr val="E8E8E8"/>
                </a:solidFill>
              </a:defRPr>
            </a:lvl1pPr>
            <a:lvl2pPr marL="609493" indent="0">
              <a:buNone/>
              <a:defRPr sz="2400">
                <a:solidFill>
                  <a:schemeClr val="tx1">
                    <a:tint val="75000"/>
                  </a:schemeClr>
                </a:solidFill>
              </a:defRPr>
            </a:lvl2pPr>
            <a:lvl3pPr marL="1218987" indent="0">
              <a:buNone/>
              <a:defRPr sz="2100">
                <a:solidFill>
                  <a:schemeClr val="tx1">
                    <a:tint val="75000"/>
                  </a:schemeClr>
                </a:solidFill>
              </a:defRPr>
            </a:lvl3pPr>
            <a:lvl4pPr marL="1828480" indent="0">
              <a:buNone/>
              <a:defRPr sz="1900">
                <a:solidFill>
                  <a:schemeClr val="tx1">
                    <a:tint val="75000"/>
                  </a:schemeClr>
                </a:solidFill>
              </a:defRPr>
            </a:lvl4pPr>
            <a:lvl5pPr marL="2437973" indent="0">
              <a:buNone/>
              <a:defRPr sz="1900">
                <a:solidFill>
                  <a:schemeClr val="tx1">
                    <a:tint val="75000"/>
                  </a:schemeClr>
                </a:solidFill>
              </a:defRPr>
            </a:lvl5pPr>
            <a:lvl6pPr marL="3047467" indent="0">
              <a:buNone/>
              <a:defRPr sz="1900">
                <a:solidFill>
                  <a:schemeClr val="tx1">
                    <a:tint val="75000"/>
                  </a:schemeClr>
                </a:solidFill>
              </a:defRPr>
            </a:lvl6pPr>
            <a:lvl7pPr marL="3656960" indent="0">
              <a:buNone/>
              <a:defRPr sz="1900">
                <a:solidFill>
                  <a:schemeClr val="tx1">
                    <a:tint val="75000"/>
                  </a:schemeClr>
                </a:solidFill>
              </a:defRPr>
            </a:lvl7pPr>
            <a:lvl8pPr marL="4266453" indent="0">
              <a:buNone/>
              <a:defRPr sz="1900">
                <a:solidFill>
                  <a:schemeClr val="tx1">
                    <a:tint val="75000"/>
                  </a:schemeClr>
                </a:solidFill>
              </a:defRPr>
            </a:lvl8pPr>
            <a:lvl9pPr marL="4875947" indent="0">
              <a:buNone/>
              <a:defRPr sz="1900">
                <a:solidFill>
                  <a:schemeClr val="tx1">
                    <a:tint val="75000"/>
                  </a:schemeClr>
                </a:solidFill>
              </a:defRPr>
            </a:lvl9pPr>
          </a:lstStyle>
          <a:p>
            <a:pPr lvl="0"/>
            <a:r>
              <a:rPr lang="en-US" dirty="0" smtClean="0"/>
              <a:t>Name</a:t>
            </a:r>
          </a:p>
          <a:p>
            <a:pPr lvl="0"/>
            <a:r>
              <a:rPr lang="en-US" dirty="0" smtClean="0"/>
              <a:t>Title</a:t>
            </a:r>
          </a:p>
          <a:p>
            <a:pPr lvl="0"/>
            <a:r>
              <a:rPr lang="en-US" dirty="0" smtClean="0"/>
              <a:t>Group</a:t>
            </a:r>
          </a:p>
        </p:txBody>
      </p:sp>
      <p:sp>
        <p:nvSpPr>
          <p:cNvPr id="4" name="Date Placeholder 3"/>
          <p:cNvSpPr>
            <a:spLocks noGrp="1"/>
          </p:cNvSpPr>
          <p:nvPr>
            <p:ph type="dt" sz="half" idx="10"/>
          </p:nvPr>
        </p:nvSpPr>
        <p:spPr/>
        <p:txBody>
          <a:bodyPr/>
          <a:lstStyle/>
          <a:p>
            <a:fld id="{967334D4-62F9-4959-8DF4-78A372C67ADE}" type="datetime1">
              <a:rPr lang="en-US" smtClean="0"/>
              <a:pPr/>
              <a:t>2/28/2013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271169-D5A2-4E26-9D3F-58E320BF9E89}" type="slidenum">
              <a:rPr lang="en-US" smtClean="0"/>
              <a:pPr/>
              <a:t>‹#›</a:t>
            </a:fld>
            <a:endParaRPr lang="en-US"/>
          </a:p>
        </p:txBody>
      </p:sp>
    </p:spTree>
    <p:extLst>
      <p:ext uri="{BB962C8B-B14F-4D97-AF65-F5344CB8AC3E}">
        <p14:creationId xmlns="" xmlns:p14="http://schemas.microsoft.com/office/powerpoint/2010/main" val="3896144700"/>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2_Section Header">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 xmlns:a14="http://schemas.microsoft.com/office/drawing/2010/main" val="0"/>
              </a:ext>
            </a:extLst>
          </a:blip>
          <a:stretch>
            <a:fillRect/>
          </a:stretch>
        </p:blipFill>
        <p:spPr>
          <a:xfrm>
            <a:off x="9015" y="0"/>
            <a:ext cx="12188825" cy="6868160"/>
          </a:xfrm>
          <a:prstGeom prst="rect">
            <a:avLst/>
          </a:prstGeom>
        </p:spPr>
      </p:pic>
      <p:sp>
        <p:nvSpPr>
          <p:cNvPr id="2" name="Title 1"/>
          <p:cNvSpPr>
            <a:spLocks noGrp="1"/>
          </p:cNvSpPr>
          <p:nvPr>
            <p:ph type="title"/>
          </p:nvPr>
        </p:nvSpPr>
        <p:spPr>
          <a:xfrm>
            <a:off x="570322" y="1752601"/>
            <a:ext cx="10360501" cy="1219200"/>
          </a:xfrm>
        </p:spPr>
        <p:txBody>
          <a:bodyPr anchor="t" anchorCtr="0">
            <a:normAutofit/>
          </a:bodyPr>
          <a:lstStyle>
            <a:lvl1pPr algn="l">
              <a:defRPr sz="4800" b="0" cap="all"/>
            </a:lvl1pPr>
          </a:lstStyle>
          <a:p>
            <a:r>
              <a:rPr lang="en-US" dirty="0" smtClean="0"/>
              <a:t>Click to edit Master title style</a:t>
            </a:r>
            <a:endParaRPr lang="en-US" dirty="0"/>
          </a:p>
        </p:txBody>
      </p:sp>
      <p:sp>
        <p:nvSpPr>
          <p:cNvPr id="3" name="Text Placeholder 2"/>
          <p:cNvSpPr>
            <a:spLocks noGrp="1"/>
          </p:cNvSpPr>
          <p:nvPr>
            <p:ph type="body" idx="1" hasCustomPrompt="1"/>
          </p:nvPr>
        </p:nvSpPr>
        <p:spPr>
          <a:xfrm>
            <a:off x="582908" y="3048000"/>
            <a:ext cx="7836911" cy="1498600"/>
          </a:xfrm>
        </p:spPr>
        <p:txBody>
          <a:bodyPr anchor="t" anchorCtr="0">
            <a:normAutofit/>
          </a:bodyPr>
          <a:lstStyle>
            <a:lvl1pPr marL="0" indent="0">
              <a:buNone/>
              <a:defRPr sz="2400" b="0">
                <a:solidFill>
                  <a:srgbClr val="E8E8E8"/>
                </a:solidFill>
              </a:defRPr>
            </a:lvl1pPr>
            <a:lvl2pPr marL="609493" indent="0">
              <a:buNone/>
              <a:defRPr sz="2400">
                <a:solidFill>
                  <a:schemeClr val="tx1">
                    <a:tint val="75000"/>
                  </a:schemeClr>
                </a:solidFill>
              </a:defRPr>
            </a:lvl2pPr>
            <a:lvl3pPr marL="1218987" indent="0">
              <a:buNone/>
              <a:defRPr sz="2100">
                <a:solidFill>
                  <a:schemeClr val="tx1">
                    <a:tint val="75000"/>
                  </a:schemeClr>
                </a:solidFill>
              </a:defRPr>
            </a:lvl3pPr>
            <a:lvl4pPr marL="1828480" indent="0">
              <a:buNone/>
              <a:defRPr sz="1900">
                <a:solidFill>
                  <a:schemeClr val="tx1">
                    <a:tint val="75000"/>
                  </a:schemeClr>
                </a:solidFill>
              </a:defRPr>
            </a:lvl4pPr>
            <a:lvl5pPr marL="2437973" indent="0">
              <a:buNone/>
              <a:defRPr sz="1900">
                <a:solidFill>
                  <a:schemeClr val="tx1">
                    <a:tint val="75000"/>
                  </a:schemeClr>
                </a:solidFill>
              </a:defRPr>
            </a:lvl5pPr>
            <a:lvl6pPr marL="3047467" indent="0">
              <a:buNone/>
              <a:defRPr sz="1900">
                <a:solidFill>
                  <a:schemeClr val="tx1">
                    <a:tint val="75000"/>
                  </a:schemeClr>
                </a:solidFill>
              </a:defRPr>
            </a:lvl6pPr>
            <a:lvl7pPr marL="3656960" indent="0">
              <a:buNone/>
              <a:defRPr sz="1900">
                <a:solidFill>
                  <a:schemeClr val="tx1">
                    <a:tint val="75000"/>
                  </a:schemeClr>
                </a:solidFill>
              </a:defRPr>
            </a:lvl7pPr>
            <a:lvl8pPr marL="4266453" indent="0">
              <a:buNone/>
              <a:defRPr sz="1900">
                <a:solidFill>
                  <a:schemeClr val="tx1">
                    <a:tint val="75000"/>
                  </a:schemeClr>
                </a:solidFill>
              </a:defRPr>
            </a:lvl8pPr>
            <a:lvl9pPr marL="4875947" indent="0">
              <a:buNone/>
              <a:defRPr sz="1900">
                <a:solidFill>
                  <a:schemeClr val="tx1">
                    <a:tint val="75000"/>
                  </a:schemeClr>
                </a:solidFill>
              </a:defRPr>
            </a:lvl9pPr>
          </a:lstStyle>
          <a:p>
            <a:pPr lvl="0"/>
            <a:r>
              <a:rPr lang="en-US" dirty="0" smtClean="0"/>
              <a:t>Name</a:t>
            </a:r>
          </a:p>
          <a:p>
            <a:pPr lvl="0"/>
            <a:r>
              <a:rPr lang="en-US" dirty="0" smtClean="0"/>
              <a:t>Title</a:t>
            </a:r>
          </a:p>
          <a:p>
            <a:pPr lvl="0"/>
            <a:r>
              <a:rPr lang="en-US" dirty="0" smtClean="0"/>
              <a:t>Group</a:t>
            </a:r>
          </a:p>
        </p:txBody>
      </p:sp>
      <p:sp>
        <p:nvSpPr>
          <p:cNvPr id="4" name="Date Placeholder 3"/>
          <p:cNvSpPr>
            <a:spLocks noGrp="1"/>
          </p:cNvSpPr>
          <p:nvPr>
            <p:ph type="dt" sz="half" idx="10"/>
          </p:nvPr>
        </p:nvSpPr>
        <p:spPr/>
        <p:txBody>
          <a:bodyPr/>
          <a:lstStyle/>
          <a:p>
            <a:fld id="{4AEA7161-E8A9-4928-9D4B-79C3F88388BD}" type="datetime1">
              <a:rPr lang="en-US" smtClean="0"/>
              <a:pPr/>
              <a:t>2/28/2013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271169-D5A2-4E26-9D3F-58E320BF9E89}" type="slidenum">
              <a:rPr lang="en-US" smtClean="0"/>
              <a:pPr/>
              <a:t>‹#›</a:t>
            </a:fld>
            <a:endParaRPr lang="en-US"/>
          </a:p>
        </p:txBody>
      </p:sp>
    </p:spTree>
    <p:extLst>
      <p:ext uri="{BB962C8B-B14F-4D97-AF65-F5344CB8AC3E}">
        <p14:creationId xmlns="" xmlns:p14="http://schemas.microsoft.com/office/powerpoint/2010/main" val="2782353834"/>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3_Section Header">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 xmlns:a14="http://schemas.microsoft.com/office/drawing/2010/main" val="0"/>
              </a:ext>
            </a:extLst>
          </a:blip>
          <a:stretch>
            <a:fillRect/>
          </a:stretch>
        </p:blipFill>
        <p:spPr>
          <a:xfrm>
            <a:off x="9015" y="0"/>
            <a:ext cx="12188825" cy="6868160"/>
          </a:xfrm>
          <a:prstGeom prst="rect">
            <a:avLst/>
          </a:prstGeom>
        </p:spPr>
      </p:pic>
      <p:sp>
        <p:nvSpPr>
          <p:cNvPr id="2" name="Title 1"/>
          <p:cNvSpPr>
            <a:spLocks noGrp="1"/>
          </p:cNvSpPr>
          <p:nvPr>
            <p:ph type="title"/>
          </p:nvPr>
        </p:nvSpPr>
        <p:spPr>
          <a:xfrm>
            <a:off x="570322" y="1752601"/>
            <a:ext cx="10360501" cy="1219200"/>
          </a:xfrm>
        </p:spPr>
        <p:txBody>
          <a:bodyPr anchor="t" anchorCtr="0">
            <a:normAutofit/>
          </a:bodyPr>
          <a:lstStyle>
            <a:lvl1pPr algn="l">
              <a:defRPr sz="4800" b="0" cap="all"/>
            </a:lvl1pPr>
          </a:lstStyle>
          <a:p>
            <a:r>
              <a:rPr lang="en-US" dirty="0" smtClean="0"/>
              <a:t>Click to edit Master title style</a:t>
            </a:r>
            <a:endParaRPr lang="en-US" dirty="0"/>
          </a:p>
        </p:txBody>
      </p:sp>
      <p:sp>
        <p:nvSpPr>
          <p:cNvPr id="3" name="Text Placeholder 2"/>
          <p:cNvSpPr>
            <a:spLocks noGrp="1"/>
          </p:cNvSpPr>
          <p:nvPr>
            <p:ph type="body" idx="1" hasCustomPrompt="1"/>
          </p:nvPr>
        </p:nvSpPr>
        <p:spPr>
          <a:xfrm>
            <a:off x="582908" y="3048000"/>
            <a:ext cx="7836911" cy="1498600"/>
          </a:xfrm>
        </p:spPr>
        <p:txBody>
          <a:bodyPr anchor="t" anchorCtr="0">
            <a:normAutofit/>
          </a:bodyPr>
          <a:lstStyle>
            <a:lvl1pPr marL="0" indent="0">
              <a:buNone/>
              <a:defRPr sz="2400" b="0">
                <a:solidFill>
                  <a:srgbClr val="E8E8E8"/>
                </a:solidFill>
              </a:defRPr>
            </a:lvl1pPr>
            <a:lvl2pPr marL="609493" indent="0">
              <a:buNone/>
              <a:defRPr sz="2400">
                <a:solidFill>
                  <a:schemeClr val="tx1">
                    <a:tint val="75000"/>
                  </a:schemeClr>
                </a:solidFill>
              </a:defRPr>
            </a:lvl2pPr>
            <a:lvl3pPr marL="1218987" indent="0">
              <a:buNone/>
              <a:defRPr sz="2100">
                <a:solidFill>
                  <a:schemeClr val="tx1">
                    <a:tint val="75000"/>
                  </a:schemeClr>
                </a:solidFill>
              </a:defRPr>
            </a:lvl3pPr>
            <a:lvl4pPr marL="1828480" indent="0">
              <a:buNone/>
              <a:defRPr sz="1900">
                <a:solidFill>
                  <a:schemeClr val="tx1">
                    <a:tint val="75000"/>
                  </a:schemeClr>
                </a:solidFill>
              </a:defRPr>
            </a:lvl4pPr>
            <a:lvl5pPr marL="2437973" indent="0">
              <a:buNone/>
              <a:defRPr sz="1900">
                <a:solidFill>
                  <a:schemeClr val="tx1">
                    <a:tint val="75000"/>
                  </a:schemeClr>
                </a:solidFill>
              </a:defRPr>
            </a:lvl5pPr>
            <a:lvl6pPr marL="3047467" indent="0">
              <a:buNone/>
              <a:defRPr sz="1900">
                <a:solidFill>
                  <a:schemeClr val="tx1">
                    <a:tint val="75000"/>
                  </a:schemeClr>
                </a:solidFill>
              </a:defRPr>
            </a:lvl6pPr>
            <a:lvl7pPr marL="3656960" indent="0">
              <a:buNone/>
              <a:defRPr sz="1900">
                <a:solidFill>
                  <a:schemeClr val="tx1">
                    <a:tint val="75000"/>
                  </a:schemeClr>
                </a:solidFill>
              </a:defRPr>
            </a:lvl7pPr>
            <a:lvl8pPr marL="4266453" indent="0">
              <a:buNone/>
              <a:defRPr sz="1900">
                <a:solidFill>
                  <a:schemeClr val="tx1">
                    <a:tint val="75000"/>
                  </a:schemeClr>
                </a:solidFill>
              </a:defRPr>
            </a:lvl8pPr>
            <a:lvl9pPr marL="4875947" indent="0">
              <a:buNone/>
              <a:defRPr sz="1900">
                <a:solidFill>
                  <a:schemeClr val="tx1">
                    <a:tint val="75000"/>
                  </a:schemeClr>
                </a:solidFill>
              </a:defRPr>
            </a:lvl9pPr>
          </a:lstStyle>
          <a:p>
            <a:pPr lvl="0"/>
            <a:r>
              <a:rPr lang="en-US" dirty="0" smtClean="0"/>
              <a:t>Name</a:t>
            </a:r>
          </a:p>
          <a:p>
            <a:pPr lvl="0"/>
            <a:r>
              <a:rPr lang="en-US" dirty="0" smtClean="0"/>
              <a:t>Title</a:t>
            </a:r>
          </a:p>
          <a:p>
            <a:pPr lvl="0"/>
            <a:r>
              <a:rPr lang="en-US" dirty="0" smtClean="0"/>
              <a:t>Group</a:t>
            </a:r>
          </a:p>
        </p:txBody>
      </p:sp>
      <p:sp>
        <p:nvSpPr>
          <p:cNvPr id="4" name="Date Placeholder 3"/>
          <p:cNvSpPr>
            <a:spLocks noGrp="1"/>
          </p:cNvSpPr>
          <p:nvPr>
            <p:ph type="dt" sz="half" idx="10"/>
          </p:nvPr>
        </p:nvSpPr>
        <p:spPr/>
        <p:txBody>
          <a:bodyPr/>
          <a:lstStyle/>
          <a:p>
            <a:fld id="{EC0BBC59-5B39-4F60-A13B-1349BB9CD6E2}" type="datetime1">
              <a:rPr lang="en-US" smtClean="0"/>
              <a:pPr/>
              <a:t>2/28/2013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271169-D5A2-4E26-9D3F-58E320BF9E89}" type="slidenum">
              <a:rPr lang="en-US" smtClean="0"/>
              <a:pPr/>
              <a:t>‹#›</a:t>
            </a:fld>
            <a:endParaRPr lang="en-US"/>
          </a:p>
        </p:txBody>
      </p:sp>
    </p:spTree>
    <p:extLst>
      <p:ext uri="{BB962C8B-B14F-4D97-AF65-F5344CB8AC3E}">
        <p14:creationId xmlns="" xmlns:p14="http://schemas.microsoft.com/office/powerpoint/2010/main" val="1316005140"/>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ACACFFA-4391-4EF7-9518-05B0C6AFD0D2}" type="datetime1">
              <a:rPr lang="en-US" smtClean="0"/>
              <a:pPr/>
              <a:t>2/28/2013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271169-D5A2-4E26-9D3F-58E320BF9E89}" type="slidenum">
              <a:rPr lang="en-US" smtClean="0"/>
              <a:pPr/>
              <a:t>‹#›</a:t>
            </a:fld>
            <a:endParaRPr lang="en-US"/>
          </a:p>
        </p:txBody>
      </p:sp>
    </p:spTree>
    <p:extLst>
      <p:ext uri="{BB962C8B-B14F-4D97-AF65-F5344CB8AC3E}">
        <p14:creationId xmlns="" xmlns:p14="http://schemas.microsoft.com/office/powerpoint/2010/main" val="1413139581"/>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441" y="274638"/>
            <a:ext cx="10969943" cy="563563"/>
          </a:xfrm>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609441" y="990601"/>
            <a:ext cx="4977104" cy="5135563"/>
          </a:xfrm>
        </p:spPr>
        <p:txBody>
          <a:bodyPr/>
          <a:lstStyle>
            <a:lvl1pPr>
              <a:defRPr sz="2700"/>
            </a:lvl1pPr>
            <a:lvl2pPr>
              <a:defRPr sz="2300"/>
            </a:lvl2pPr>
            <a:lvl3pPr>
              <a:defRPr sz="1900"/>
            </a:lvl3pPr>
            <a:lvl4pPr>
              <a:defRPr sz="1600"/>
            </a:lvl4pPr>
            <a:lvl5pPr>
              <a:defRPr sz="1600"/>
            </a:lvl5pPr>
            <a:lvl6pPr>
              <a:defRPr sz="2400"/>
            </a:lvl6pPr>
            <a:lvl7pPr>
              <a:defRPr sz="2400"/>
            </a:lvl7pPr>
            <a:lvl8pPr>
              <a:defRPr sz="2400"/>
            </a:lvl8pPr>
            <a:lvl9pPr>
              <a:defRPr sz="2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6602280" y="990601"/>
            <a:ext cx="4977104" cy="5135563"/>
          </a:xfrm>
        </p:spPr>
        <p:txBody>
          <a:bodyPr/>
          <a:lstStyle>
            <a:lvl1pPr>
              <a:defRPr sz="2700"/>
            </a:lvl1pPr>
            <a:lvl2pPr>
              <a:defRPr sz="2300"/>
            </a:lvl2pPr>
            <a:lvl3pPr>
              <a:defRPr sz="1900"/>
            </a:lvl3pPr>
            <a:lvl4pPr>
              <a:defRPr sz="1600"/>
            </a:lvl4pPr>
            <a:lvl5pPr>
              <a:defRPr sz="1600"/>
            </a:lvl5pPr>
            <a:lvl6pPr>
              <a:defRPr sz="2400"/>
            </a:lvl6pPr>
            <a:lvl7pPr>
              <a:defRPr sz="2400"/>
            </a:lvl7pPr>
            <a:lvl8pPr>
              <a:defRPr sz="2400"/>
            </a:lvl8pPr>
            <a:lvl9pPr>
              <a:defRPr sz="2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p:txBody>
          <a:bodyPr/>
          <a:lstStyle/>
          <a:p>
            <a:fld id="{9CFD8F96-8882-418A-BEF5-AB7E0A64AFEF}" type="datetime1">
              <a:rPr lang="en-US" smtClean="0"/>
              <a:pPr/>
              <a:t>2/28/2013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D271169-D5A2-4E26-9D3F-58E320BF9E89}" type="slidenum">
              <a:rPr lang="en-US" smtClean="0"/>
              <a:pPr/>
              <a:t>‹#›</a:t>
            </a:fld>
            <a:endParaRPr lang="en-US"/>
          </a:p>
        </p:txBody>
      </p:sp>
    </p:spTree>
    <p:extLst>
      <p:ext uri="{BB962C8B-B14F-4D97-AF65-F5344CB8AC3E}">
        <p14:creationId xmlns="" xmlns:p14="http://schemas.microsoft.com/office/powerpoint/2010/main" val="213404313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609441" y="914401"/>
            <a:ext cx="4977104" cy="639763"/>
          </a:xfrm>
        </p:spPr>
        <p:txBody>
          <a:bodyPr anchor="b">
            <a:normAutofit/>
          </a:bodyPr>
          <a:lstStyle>
            <a:lvl1pPr marL="0" indent="0">
              <a:buNone/>
              <a:defRPr sz="2700" b="0"/>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n-US" dirty="0" smtClean="0"/>
              <a:t>Click to edit Master text styles</a:t>
            </a:r>
          </a:p>
        </p:txBody>
      </p:sp>
      <p:sp>
        <p:nvSpPr>
          <p:cNvPr id="4" name="Content Placeholder 3"/>
          <p:cNvSpPr>
            <a:spLocks noGrp="1"/>
          </p:cNvSpPr>
          <p:nvPr>
            <p:ph sz="half" idx="2"/>
          </p:nvPr>
        </p:nvSpPr>
        <p:spPr>
          <a:xfrm>
            <a:off x="609441" y="1600204"/>
            <a:ext cx="4977104" cy="4525963"/>
          </a:xfrm>
        </p:spPr>
        <p:txBody>
          <a:bodyPr/>
          <a:lstStyle>
            <a:lvl1pPr>
              <a:defRPr sz="2700"/>
            </a:lvl1pPr>
            <a:lvl2pPr>
              <a:defRPr sz="2300"/>
            </a:lvl2pPr>
            <a:lvl3pPr>
              <a:defRPr sz="1900"/>
            </a:lvl3pPr>
            <a:lvl4pPr>
              <a:defRPr sz="1600"/>
            </a:lvl4pPr>
            <a:lvl5pPr>
              <a:defRPr sz="1600"/>
            </a:lvl5pPr>
            <a:lvl6pPr>
              <a:defRPr sz="2100"/>
            </a:lvl6pPr>
            <a:lvl7pPr>
              <a:defRPr sz="2100"/>
            </a:lvl7pPr>
            <a:lvl8pPr>
              <a:defRPr sz="2100"/>
            </a:lvl8pPr>
            <a:lvl9pPr>
              <a:defRPr sz="21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6602280" y="914401"/>
            <a:ext cx="4977104" cy="639763"/>
          </a:xfrm>
        </p:spPr>
        <p:txBody>
          <a:bodyPr anchor="b">
            <a:normAutofit/>
          </a:bodyPr>
          <a:lstStyle>
            <a:lvl1pPr marL="0" indent="0">
              <a:buNone/>
              <a:defRPr sz="2700" b="0"/>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n-US" dirty="0" smtClean="0"/>
              <a:t>Click to edit Master text styles</a:t>
            </a:r>
          </a:p>
        </p:txBody>
      </p:sp>
      <p:sp>
        <p:nvSpPr>
          <p:cNvPr id="6" name="Content Placeholder 5"/>
          <p:cNvSpPr>
            <a:spLocks noGrp="1"/>
          </p:cNvSpPr>
          <p:nvPr>
            <p:ph sz="quarter" idx="4"/>
          </p:nvPr>
        </p:nvSpPr>
        <p:spPr>
          <a:xfrm>
            <a:off x="6602280" y="1600204"/>
            <a:ext cx="4977104" cy="4525963"/>
          </a:xfrm>
        </p:spPr>
        <p:txBody>
          <a:bodyPr/>
          <a:lstStyle>
            <a:lvl1pPr>
              <a:defRPr sz="2700"/>
            </a:lvl1pPr>
            <a:lvl2pPr>
              <a:defRPr sz="2300"/>
            </a:lvl2pPr>
            <a:lvl3pPr>
              <a:defRPr sz="1900"/>
            </a:lvl3pPr>
            <a:lvl4pPr>
              <a:defRPr sz="1600"/>
            </a:lvl4pPr>
            <a:lvl5pPr>
              <a:defRPr sz="1600"/>
            </a:lvl5pPr>
            <a:lvl6pPr>
              <a:defRPr sz="2100"/>
            </a:lvl6pPr>
            <a:lvl7pPr>
              <a:defRPr sz="2100"/>
            </a:lvl7pPr>
            <a:lvl8pPr>
              <a:defRPr sz="2100"/>
            </a:lvl8pPr>
            <a:lvl9pPr>
              <a:defRPr sz="21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Date Placeholder 6"/>
          <p:cNvSpPr>
            <a:spLocks noGrp="1"/>
          </p:cNvSpPr>
          <p:nvPr>
            <p:ph type="dt" sz="half" idx="10"/>
          </p:nvPr>
        </p:nvSpPr>
        <p:spPr/>
        <p:txBody>
          <a:bodyPr/>
          <a:lstStyle/>
          <a:p>
            <a:fld id="{97AB565A-D30E-43FF-96B5-A8B477D7597B}" type="datetime1">
              <a:rPr lang="en-US" smtClean="0"/>
              <a:pPr/>
              <a:t>2/28/2013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D271169-D5A2-4E26-9D3F-58E320BF9E89}" type="slidenum">
              <a:rPr lang="en-US" smtClean="0"/>
              <a:pPr/>
              <a:t>‹#›</a:t>
            </a:fld>
            <a:endParaRPr lang="en-US"/>
          </a:p>
        </p:txBody>
      </p:sp>
    </p:spTree>
    <p:extLst>
      <p:ext uri="{BB962C8B-B14F-4D97-AF65-F5344CB8AC3E}">
        <p14:creationId xmlns="" xmlns:p14="http://schemas.microsoft.com/office/powerpoint/2010/main" val="43891003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de Samp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CF32DE7-F181-4231-8A1A-7D35784546B7}" type="datetime1">
              <a:rPr lang="en-US" smtClean="0"/>
              <a:pPr/>
              <a:t>2/28/2013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D271169-D5A2-4E26-9D3F-58E320BF9E89}" type="slidenum">
              <a:rPr lang="en-US" smtClean="0"/>
              <a:pPr/>
              <a:t>‹#›</a:t>
            </a:fld>
            <a:endParaRPr lang="en-US"/>
          </a:p>
        </p:txBody>
      </p:sp>
      <p:sp>
        <p:nvSpPr>
          <p:cNvPr id="7" name="Text Placeholder 2"/>
          <p:cNvSpPr>
            <a:spLocks noGrp="1"/>
          </p:cNvSpPr>
          <p:nvPr>
            <p:ph idx="1"/>
          </p:nvPr>
        </p:nvSpPr>
        <p:spPr>
          <a:xfrm>
            <a:off x="609441" y="990600"/>
            <a:ext cx="10969943" cy="5181600"/>
          </a:xfrm>
          <a:prstGeom prst="rect">
            <a:avLst/>
          </a:prstGeom>
        </p:spPr>
        <p:txBody>
          <a:bodyPr vert="horz" lIns="121899" tIns="60949" rIns="121899" bIns="60949" rtlCol="0">
            <a:normAutofit/>
          </a:bodyPr>
          <a:lstStyle>
            <a:lvl1pPr marL="609493" indent="-609493">
              <a:buFont typeface="+mj-lt"/>
              <a:buAutoNum type="arabicPeriod"/>
              <a:defRPr>
                <a:latin typeface="Consolas" pitchFamily="49" charset="0"/>
                <a:cs typeface="Consolas" pitchFamily="49" charset="0"/>
              </a:defRPr>
            </a:lvl1pPr>
            <a:lvl2pPr marL="822816" indent="-457120">
              <a:buFont typeface="+mj-lt"/>
              <a:buAutoNum type="arabicPeriod"/>
              <a:defRPr>
                <a:latin typeface="Consolas" pitchFamily="49" charset="0"/>
                <a:cs typeface="Consolas" pitchFamily="49" charset="0"/>
              </a:defRPr>
            </a:lvl2pPr>
            <a:lvl3pPr marL="1127563" indent="-457120">
              <a:buFont typeface="+mj-lt"/>
              <a:buAutoNum type="arabicPeriod"/>
              <a:defRPr>
                <a:latin typeface="Consolas" pitchFamily="49" charset="0"/>
                <a:cs typeface="Consolas" pitchFamily="49" charset="0"/>
              </a:defRPr>
            </a:lvl3pPr>
            <a:lvl4pPr marL="1279936" indent="-304747">
              <a:buFont typeface="+mj-lt"/>
              <a:buAutoNum type="arabicPeriod"/>
              <a:defRPr>
                <a:latin typeface="Consolas" pitchFamily="49" charset="0"/>
                <a:cs typeface="Consolas" pitchFamily="49" charset="0"/>
              </a:defRPr>
            </a:lvl4pPr>
            <a:lvl5pPr marL="1584683" indent="-304747">
              <a:buFont typeface="+mj-lt"/>
              <a:buAutoNum type="arabicPeriod"/>
              <a:defRPr>
                <a:latin typeface="Consolas" pitchFamily="49" charset="0"/>
                <a:cs typeface="Consolas" pitchFamily="49" charset="0"/>
              </a:defRPr>
            </a:lvl5pPr>
          </a:lstStyle>
          <a:p>
            <a:pPr lvl="0"/>
            <a:r>
              <a:rPr lang="en-US" dirty="0" smtClean="0"/>
              <a:t>Click to edit Master text styles</a:t>
            </a:r>
            <a:endParaRPr lang="en-US" dirty="0"/>
          </a:p>
        </p:txBody>
      </p:sp>
    </p:spTree>
    <p:extLst>
      <p:ext uri="{BB962C8B-B14F-4D97-AF65-F5344CB8AC3E}">
        <p14:creationId xmlns="" xmlns:p14="http://schemas.microsoft.com/office/powerpoint/2010/main" val="366660128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ack Cover">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 xmlns:a14="http://schemas.microsoft.com/office/drawing/2010/main" val="0"/>
              </a:ext>
            </a:extLst>
          </a:blip>
          <a:stretch>
            <a:fillRect/>
          </a:stretch>
        </p:blipFill>
        <p:spPr>
          <a:xfrm>
            <a:off x="9015" y="0"/>
            <a:ext cx="12188825" cy="6868160"/>
          </a:xfrm>
          <a:prstGeom prst="rect">
            <a:avLst/>
          </a:prstGeom>
        </p:spPr>
      </p:pic>
      <p:sp>
        <p:nvSpPr>
          <p:cNvPr id="2" name="Date Placeholder 1"/>
          <p:cNvSpPr>
            <a:spLocks noGrp="1"/>
          </p:cNvSpPr>
          <p:nvPr>
            <p:ph type="dt" sz="half" idx="10"/>
          </p:nvPr>
        </p:nvSpPr>
        <p:spPr/>
        <p:txBody>
          <a:bodyPr/>
          <a:lstStyle/>
          <a:p>
            <a:fld id="{8D95300B-775F-4421-8F97-2BFEC15D1DAD}" type="datetime1">
              <a:rPr lang="en-US" smtClean="0"/>
              <a:pPr/>
              <a:t>2/28/2013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D271169-D5A2-4E26-9D3F-58E320BF9E89}" type="slidenum">
              <a:rPr lang="en-US" smtClean="0"/>
              <a:pPr/>
              <a:t>‹#›</a:t>
            </a:fld>
            <a:endParaRPr lang="en-US"/>
          </a:p>
        </p:txBody>
      </p:sp>
      <p:pic>
        <p:nvPicPr>
          <p:cNvPr id="6" name="Picture 3"/>
          <p:cNvPicPr>
            <a:picLocks noChangeAspect="1" noChangeArrowheads="1"/>
          </p:cNvPicPr>
          <p:nvPr userDrawn="1"/>
        </p:nvPicPr>
        <p:blipFill>
          <a:blip r:embed="rId3" cstate="print">
            <a:extLst>
              <a:ext uri="{28A0092B-C50C-407E-A947-70E740481C1C}">
                <a14:useLocalDpi xmlns="" xmlns:a14="http://schemas.microsoft.com/office/drawing/2010/main" val="0"/>
              </a:ext>
            </a:extLst>
          </a:blip>
          <a:stretch>
            <a:fillRect/>
          </a:stretch>
        </p:blipFill>
        <p:spPr bwMode="auto">
          <a:xfrm>
            <a:off x="4948920" y="3028290"/>
            <a:ext cx="2290991" cy="3731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pic>
    </p:spTree>
    <p:extLst>
      <p:ext uri="{BB962C8B-B14F-4D97-AF65-F5344CB8AC3E}">
        <p14:creationId xmlns="" xmlns:p14="http://schemas.microsoft.com/office/powerpoint/2010/main" val="4225602272"/>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69968" y="2297418"/>
            <a:ext cx="10242549" cy="738664"/>
          </a:xfrm>
        </p:spPr>
        <p:txBody>
          <a:bodyPr anchor="ctr">
            <a:spAutoFit/>
          </a:bodyPr>
          <a:lstStyle>
            <a:lvl1pPr>
              <a:lnSpc>
                <a:spcPct val="100000"/>
              </a:lnSpc>
              <a:defRPr sz="4800">
                <a:solidFill>
                  <a:srgbClr val="FFFFFF"/>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969963" y="4343406"/>
            <a:ext cx="10242551" cy="492443"/>
          </a:xfrm>
        </p:spPr>
        <p:txBody>
          <a:bodyPr>
            <a:spAutoFit/>
          </a:bodyPr>
          <a:lstStyle>
            <a:lvl1pPr marL="0" indent="0" algn="l">
              <a:lnSpc>
                <a:spcPct val="100000"/>
              </a:lnSpc>
              <a:spcBef>
                <a:spcPts val="0"/>
              </a:spcBef>
              <a:buNone/>
              <a:defRPr>
                <a:solidFill>
                  <a:srgbClr val="FFFFFF"/>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 xmlns:p14="http://schemas.microsoft.com/office/powerpoint/2010/main" val="884301800"/>
      </p:ext>
    </p:extLst>
  </p:cSld>
  <p:clrMapOvr>
    <a:masterClrMapping/>
  </p:clrMapOvr>
  <p:transition>
    <p:fade/>
  </p:transition>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Demo, Video etc. &quot;special&quot; slides">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69181" y="1447800"/>
            <a:ext cx="9382856" cy="553998"/>
          </a:xfrm>
        </p:spPr>
        <p:txBody>
          <a:bodyPr anchor="t" anchorCtr="0">
            <a:spAutoFit/>
          </a:bodyPr>
          <a:lstStyle>
            <a:lvl1pPr>
              <a:lnSpc>
                <a:spcPct val="100000"/>
              </a:lnSpc>
              <a:defRPr sz="3600">
                <a:ln w="3175">
                  <a:solidFill>
                    <a:schemeClr val="tx1">
                      <a:alpha val="0"/>
                    </a:schemeClr>
                  </a:solidFill>
                </a:ln>
                <a:solidFill>
                  <a:srgbClr val="FFFFFF"/>
                </a:solidFill>
              </a:defRPr>
            </a:lvl1pPr>
          </a:lstStyle>
          <a:p>
            <a:r>
              <a:rPr lang="en-US" dirty="0" smtClean="0"/>
              <a:t>Click to edit Master title style</a:t>
            </a:r>
            <a:endParaRPr lang="en-US" dirty="0"/>
          </a:p>
        </p:txBody>
      </p:sp>
      <p:sp>
        <p:nvSpPr>
          <p:cNvPr id="3" name="Subtitle 2"/>
          <p:cNvSpPr>
            <a:spLocks noGrp="1"/>
          </p:cNvSpPr>
          <p:nvPr>
            <p:ph type="subTitle" idx="1" hasCustomPrompt="1"/>
          </p:nvPr>
        </p:nvSpPr>
        <p:spPr>
          <a:xfrm>
            <a:off x="969184" y="1853044"/>
            <a:ext cx="9382856" cy="553998"/>
          </a:xfrm>
        </p:spPr>
        <p:txBody>
          <a:bodyPr tIns="182880">
            <a:spAutoFit/>
          </a:bodyPr>
          <a:lstStyle>
            <a:lvl1pPr marL="0" indent="0" algn="l">
              <a:lnSpc>
                <a:spcPct val="100000"/>
              </a:lnSpc>
              <a:spcBef>
                <a:spcPts val="0"/>
              </a:spcBef>
              <a:buNone/>
              <a:defRPr sz="2400" b="0">
                <a:ln>
                  <a:solidFill>
                    <a:schemeClr val="tx1">
                      <a:alpha val="0"/>
                    </a:schemeClr>
                  </a:solidFill>
                </a:ln>
                <a:solidFill>
                  <a:srgbClr val="FFFFFF"/>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dirty="0" smtClean="0"/>
              <a:t>click to edit master subtitle style</a:t>
            </a:r>
            <a:endParaRPr lang="en-US" dirty="0"/>
          </a:p>
        </p:txBody>
      </p:sp>
      <p:sp>
        <p:nvSpPr>
          <p:cNvPr id="7" name="Text Placeholder 6"/>
          <p:cNvSpPr>
            <a:spLocks noGrp="1"/>
          </p:cNvSpPr>
          <p:nvPr>
            <p:ph type="body" sz="quarter" idx="10" hasCustomPrompt="1"/>
          </p:nvPr>
        </p:nvSpPr>
        <p:spPr>
          <a:xfrm>
            <a:off x="1432063" y="4623486"/>
            <a:ext cx="9781237" cy="1378644"/>
          </a:xfrm>
        </p:spPr>
        <p:txBody>
          <a:bodyPr anchor="t" anchorCtr="0">
            <a:noAutofit/>
            <a:scene3d>
              <a:camera prst="orthographicFront"/>
              <a:lightRig rig="flat" dir="t"/>
            </a:scene3d>
            <a:sp3d>
              <a:contourClr>
                <a:schemeClr val="tx2"/>
              </a:contourClr>
            </a:sp3d>
          </a:bodyPr>
          <a:lstStyle>
            <a:lvl1pPr marL="0" indent="0" algn="r">
              <a:lnSpc>
                <a:spcPct val="100000"/>
              </a:lnSpc>
              <a:buFont typeface="Arial" pitchFamily="34" charset="0"/>
              <a:buNone/>
              <a:defRPr kumimoji="0" lang="en-US" sz="10000" b="0" i="0" u="none" strike="noStrike" kern="1200" cap="none" spc="-642" normalizeH="0" baseline="0" noProof="0" dirty="0" smtClean="0">
                <a:ln w="11430">
                  <a:solidFill>
                    <a:schemeClr val="tx1">
                      <a:alpha val="0"/>
                    </a:schemeClr>
                  </a:solidFill>
                </a:ln>
                <a:solidFill>
                  <a:srgbClr val="FFFFFF"/>
                </a:solidFill>
                <a:effectLst/>
                <a:uLnTx/>
                <a:uFillTx/>
                <a:latin typeface="+mj-lt"/>
                <a:ea typeface="+mn-ea"/>
                <a:cs typeface="+mn-cs"/>
              </a:defRPr>
            </a:lvl1pPr>
          </a:lstStyle>
          <a:p>
            <a:pPr lvl="0"/>
            <a:r>
              <a:rPr lang="en-US" dirty="0" smtClean="0"/>
              <a:t>click to…</a:t>
            </a:r>
          </a:p>
        </p:txBody>
      </p:sp>
    </p:spTree>
    <p:extLst>
      <p:ext uri="{BB962C8B-B14F-4D97-AF65-F5344CB8AC3E}">
        <p14:creationId xmlns="" xmlns:p14="http://schemas.microsoft.com/office/powerpoint/2010/main" val="2877108118"/>
      </p:ext>
    </p:extLst>
  </p:cSld>
  <p:clrMapOvr>
    <a:masterClrMapping/>
  </p:clrMapOvr>
  <p:transition>
    <p:fade/>
  </p:transition>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70322" y="228600"/>
            <a:ext cx="11458765" cy="498598"/>
          </a:xfrm>
        </p:spPr>
        <p:txBody>
          <a:bodyPr>
            <a:spAutoFit/>
          </a:bodyPr>
          <a:lstStyle>
            <a:lvl1pPr>
              <a:defRPr/>
            </a:lvl1pPr>
          </a:lstStyle>
          <a:p>
            <a:r>
              <a:rPr lang="en-US" dirty="0" smtClean="0"/>
              <a:t>Click to edit Master title style</a:t>
            </a:r>
            <a:endParaRPr lang="en-US" dirty="0"/>
          </a:p>
        </p:txBody>
      </p:sp>
      <p:sp>
        <p:nvSpPr>
          <p:cNvPr id="5" name="Text Placeholder 4"/>
          <p:cNvSpPr>
            <a:spLocks noGrp="1"/>
          </p:cNvSpPr>
          <p:nvPr>
            <p:ph type="body" sz="quarter" idx="10"/>
          </p:nvPr>
        </p:nvSpPr>
        <p:spPr>
          <a:xfrm>
            <a:off x="370322" y="1447800"/>
            <a:ext cx="11458765" cy="200054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 xmlns:p14="http://schemas.microsoft.com/office/powerpoint/2010/main" val="3083231577"/>
      </p:ext>
    </p:extLst>
  </p:cSld>
  <p:clrMapOvr>
    <a:masterClrMapping/>
  </p:clrMapOvr>
  <p:transition>
    <p:fade/>
  </p:transition>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Content Placeholder 2"/>
          <p:cNvSpPr>
            <a:spLocks noGrp="1"/>
          </p:cNvSpPr>
          <p:nvPr>
            <p:ph idx="1"/>
          </p:nvPr>
        </p:nvSpPr>
        <p:spPr>
          <a:xfrm>
            <a:off x="370322" y="1444625"/>
            <a:ext cx="11458765" cy="2000548"/>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 xmlns:p14="http://schemas.microsoft.com/office/powerpoint/2010/main" val="1942157844"/>
      </p:ext>
    </p:extLst>
  </p:cSld>
  <p:clrMapOvr>
    <a:masterClrMapping/>
  </p:clrMapOvr>
  <p:transition>
    <p:fade/>
  </p:transition>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Content Placeholder 2"/>
          <p:cNvSpPr>
            <a:spLocks noGrp="1"/>
          </p:cNvSpPr>
          <p:nvPr>
            <p:ph sz="half" idx="1"/>
          </p:nvPr>
        </p:nvSpPr>
        <p:spPr>
          <a:xfrm>
            <a:off x="519113" y="1447802"/>
            <a:ext cx="5486400" cy="1742015"/>
          </a:xfrm>
        </p:spPr>
        <p:txBody>
          <a:bodyPr/>
          <a:lstStyle>
            <a:lvl1pPr marL="339976" indent="-339976">
              <a:lnSpc>
                <a:spcPct val="90000"/>
              </a:lnSpc>
              <a:defRPr sz="2800"/>
            </a:lvl1pPr>
            <a:lvl2pPr marL="673338" indent="-325424">
              <a:lnSpc>
                <a:spcPct val="90000"/>
              </a:lnSpc>
              <a:defRPr sz="2400"/>
            </a:lvl2pPr>
            <a:lvl3pPr marL="953785" indent="-288384">
              <a:lnSpc>
                <a:spcPct val="90000"/>
              </a:lnSpc>
              <a:defRPr sz="2000"/>
            </a:lvl3pPr>
            <a:lvl4pPr marL="1227618" indent="-273833">
              <a:lnSpc>
                <a:spcPct val="90000"/>
              </a:lnSpc>
              <a:defRPr sz="1800"/>
            </a:lvl4pPr>
            <a:lvl5pPr marL="1516002" indent="-280447">
              <a:lnSpc>
                <a:spcPct val="90000"/>
              </a:lnSpc>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81725" y="1447802"/>
            <a:ext cx="5486400" cy="1742015"/>
          </a:xfrm>
        </p:spPr>
        <p:txBody>
          <a:bodyPr/>
          <a:lstStyle>
            <a:lvl1pPr marL="347914" indent="-347914">
              <a:lnSpc>
                <a:spcPct val="90000"/>
              </a:lnSpc>
              <a:defRPr sz="2800"/>
            </a:lvl1pPr>
            <a:lvl2pPr marL="673338" indent="-339976">
              <a:lnSpc>
                <a:spcPct val="90000"/>
              </a:lnSpc>
              <a:defRPr sz="2400"/>
            </a:lvl2pPr>
            <a:lvl3pPr marL="961722" indent="-302936">
              <a:lnSpc>
                <a:spcPct val="90000"/>
              </a:lnSpc>
              <a:defRPr sz="2000"/>
            </a:lvl3pPr>
            <a:lvl4pPr marL="1227618" indent="-265896">
              <a:lnSpc>
                <a:spcPct val="90000"/>
              </a:lnSpc>
              <a:defRPr sz="1800"/>
            </a:lvl4pPr>
            <a:lvl5pPr marL="1516002" indent="-273833">
              <a:lnSpc>
                <a:spcPct val="90000"/>
              </a:lnSpc>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 xmlns:p14="http://schemas.microsoft.com/office/powerpoint/2010/main" val="851521382"/>
      </p:ext>
    </p:extLst>
  </p:cSld>
  <p:clrMapOvr>
    <a:masterClrMapping/>
  </p:clrMapOvr>
  <p:transition>
    <p:fade/>
  </p:transition>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smtClean="0"/>
              <a:t>Click to edit Master title style</a:t>
            </a:r>
            <a:endParaRPr lang="en-US" dirty="0"/>
          </a:p>
        </p:txBody>
      </p:sp>
    </p:spTree>
    <p:extLst>
      <p:ext uri="{BB962C8B-B14F-4D97-AF65-F5344CB8AC3E}">
        <p14:creationId xmlns="" xmlns:p14="http://schemas.microsoft.com/office/powerpoint/2010/main" val="3895386886"/>
      </p:ext>
    </p:extLst>
  </p:cSld>
  <p:clrMapOvr>
    <a:masterClrMapping/>
  </p:clrMapOvr>
  <p:transition>
    <p:fade/>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 xmlns:a14="http://schemas.microsoft.com/office/drawing/2010/main" val="0"/>
              </a:ext>
            </a:extLst>
          </a:blip>
          <a:stretch>
            <a:fillRect/>
          </a:stretch>
        </p:blipFill>
        <p:spPr>
          <a:xfrm>
            <a:off x="9015" y="0"/>
            <a:ext cx="12188825" cy="6868160"/>
          </a:xfrm>
          <a:prstGeom prst="rect">
            <a:avLst/>
          </a:prstGeom>
        </p:spPr>
      </p:pic>
      <p:sp>
        <p:nvSpPr>
          <p:cNvPr id="2" name="Title 1"/>
          <p:cNvSpPr>
            <a:spLocks noGrp="1"/>
          </p:cNvSpPr>
          <p:nvPr>
            <p:ph type="title"/>
          </p:nvPr>
        </p:nvSpPr>
        <p:spPr>
          <a:xfrm>
            <a:off x="570322" y="1752601"/>
            <a:ext cx="10360501" cy="1219200"/>
          </a:xfrm>
        </p:spPr>
        <p:txBody>
          <a:bodyPr anchor="t" anchorCtr="0">
            <a:normAutofit/>
          </a:bodyPr>
          <a:lstStyle>
            <a:lvl1pPr algn="l">
              <a:defRPr sz="4800" b="0" cap="all"/>
            </a:lvl1pPr>
          </a:lstStyle>
          <a:p>
            <a:r>
              <a:rPr lang="en-US" smtClean="0"/>
              <a:t>Click to edit Master title style</a:t>
            </a:r>
            <a:endParaRPr lang="en-US" dirty="0"/>
          </a:p>
        </p:txBody>
      </p:sp>
      <p:sp>
        <p:nvSpPr>
          <p:cNvPr id="3" name="Text Placeholder 2"/>
          <p:cNvSpPr>
            <a:spLocks noGrp="1"/>
          </p:cNvSpPr>
          <p:nvPr>
            <p:ph type="body" idx="1" hasCustomPrompt="1"/>
          </p:nvPr>
        </p:nvSpPr>
        <p:spPr>
          <a:xfrm>
            <a:off x="582908" y="3048000"/>
            <a:ext cx="7836911" cy="1498600"/>
          </a:xfrm>
        </p:spPr>
        <p:txBody>
          <a:bodyPr anchor="t" anchorCtr="0">
            <a:normAutofit/>
          </a:bodyPr>
          <a:lstStyle>
            <a:lvl1pPr marL="0" indent="0">
              <a:buNone/>
              <a:defRPr sz="2400" b="0">
                <a:solidFill>
                  <a:srgbClr val="595959"/>
                </a:solidFill>
              </a:defRPr>
            </a:lvl1pPr>
            <a:lvl2pPr marL="609493" indent="0">
              <a:buNone/>
              <a:defRPr sz="2400">
                <a:solidFill>
                  <a:schemeClr val="tx1">
                    <a:tint val="75000"/>
                  </a:schemeClr>
                </a:solidFill>
              </a:defRPr>
            </a:lvl2pPr>
            <a:lvl3pPr marL="1218987" indent="0">
              <a:buNone/>
              <a:defRPr sz="2100">
                <a:solidFill>
                  <a:schemeClr val="tx1">
                    <a:tint val="75000"/>
                  </a:schemeClr>
                </a:solidFill>
              </a:defRPr>
            </a:lvl3pPr>
            <a:lvl4pPr marL="1828480" indent="0">
              <a:buNone/>
              <a:defRPr sz="1900">
                <a:solidFill>
                  <a:schemeClr val="tx1">
                    <a:tint val="75000"/>
                  </a:schemeClr>
                </a:solidFill>
              </a:defRPr>
            </a:lvl4pPr>
            <a:lvl5pPr marL="2437973" indent="0">
              <a:buNone/>
              <a:defRPr sz="1900">
                <a:solidFill>
                  <a:schemeClr val="tx1">
                    <a:tint val="75000"/>
                  </a:schemeClr>
                </a:solidFill>
              </a:defRPr>
            </a:lvl5pPr>
            <a:lvl6pPr marL="3047467" indent="0">
              <a:buNone/>
              <a:defRPr sz="1900">
                <a:solidFill>
                  <a:schemeClr val="tx1">
                    <a:tint val="75000"/>
                  </a:schemeClr>
                </a:solidFill>
              </a:defRPr>
            </a:lvl6pPr>
            <a:lvl7pPr marL="3656960" indent="0">
              <a:buNone/>
              <a:defRPr sz="1900">
                <a:solidFill>
                  <a:schemeClr val="tx1">
                    <a:tint val="75000"/>
                  </a:schemeClr>
                </a:solidFill>
              </a:defRPr>
            </a:lvl7pPr>
            <a:lvl8pPr marL="4266453" indent="0">
              <a:buNone/>
              <a:defRPr sz="1900">
                <a:solidFill>
                  <a:schemeClr val="tx1">
                    <a:tint val="75000"/>
                  </a:schemeClr>
                </a:solidFill>
              </a:defRPr>
            </a:lvl8pPr>
            <a:lvl9pPr marL="4875947" indent="0">
              <a:buNone/>
              <a:defRPr sz="1900">
                <a:solidFill>
                  <a:schemeClr val="tx1">
                    <a:tint val="75000"/>
                  </a:schemeClr>
                </a:solidFill>
              </a:defRPr>
            </a:lvl9pPr>
          </a:lstStyle>
          <a:p>
            <a:pPr lvl="0"/>
            <a:r>
              <a:rPr lang="en-US" dirty="0" smtClean="0"/>
              <a:t>Name</a:t>
            </a:r>
          </a:p>
          <a:p>
            <a:pPr lvl="0"/>
            <a:r>
              <a:rPr lang="en-US" dirty="0" smtClean="0"/>
              <a:t>Title</a:t>
            </a:r>
          </a:p>
          <a:p>
            <a:pPr lvl="0"/>
            <a:r>
              <a:rPr lang="en-US" dirty="0" smtClean="0"/>
              <a:t>Group</a:t>
            </a:r>
          </a:p>
        </p:txBody>
      </p:sp>
      <p:sp>
        <p:nvSpPr>
          <p:cNvPr id="4" name="Date Placeholder 3"/>
          <p:cNvSpPr>
            <a:spLocks noGrp="1"/>
          </p:cNvSpPr>
          <p:nvPr>
            <p:ph type="dt" sz="half" idx="10"/>
          </p:nvPr>
        </p:nvSpPr>
        <p:spPr/>
        <p:txBody>
          <a:bodyPr/>
          <a:lstStyle/>
          <a:p>
            <a:fld id="{AD71D76E-9291-4F71-A17C-86E42DF971F5}" type="datetime1">
              <a:rPr lang="en-US" smtClean="0"/>
              <a:pPr/>
              <a:t>2/28/2013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271169-D5A2-4E26-9D3F-58E320BF9E89}" type="slidenum">
              <a:rPr lang="en-US" smtClean="0"/>
              <a:pPr/>
              <a:t>‹#›</a:t>
            </a:fld>
            <a:endParaRPr lang="en-US"/>
          </a:p>
        </p:txBody>
      </p:sp>
    </p:spTree>
    <p:extLst>
      <p:ext uri="{BB962C8B-B14F-4D97-AF65-F5344CB8AC3E}">
        <p14:creationId xmlns="" xmlns:p14="http://schemas.microsoft.com/office/powerpoint/2010/main" val="226027341"/>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1923265272"/>
      </p:ext>
    </p:extLst>
  </p:cSld>
  <p:clrMapOvr>
    <a:masterClrMapping/>
  </p:clrMapOvr>
  <p:transition>
    <p:fade/>
  </p:transition>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WALKIN - Prints in GRAYSCALE">
    <p:bg bwMode="ltGray">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8" name="Rectangle 7"/>
          <p:cNvSpPr/>
          <p:nvPr userDrawn="1"/>
        </p:nvSpPr>
        <p:spPr bwMode="auto">
          <a:xfrm>
            <a:off x="1" y="1153297"/>
            <a:ext cx="12188825" cy="1503406"/>
          </a:xfrm>
          <a:prstGeom prst="rect">
            <a:avLst/>
          </a:prstGeom>
          <a:gradFill flip="none" rotWithShape="1">
            <a:gsLst>
              <a:gs pos="0">
                <a:schemeClr val="tx2">
                  <a:alpha val="30000"/>
                </a:schemeClr>
              </a:gs>
              <a:gs pos="100000">
                <a:schemeClr val="tx2">
                  <a:alpha val="0"/>
                </a:schemeClr>
              </a:gs>
            </a:gsLst>
            <a:lin ang="0" scaled="1"/>
            <a:tileRect/>
          </a:gradFill>
          <a:ln>
            <a:noFill/>
            <a:headEnd type="none" w="med" len="med"/>
            <a:tailEnd type="none" w="med" len="med"/>
          </a:ln>
          <a:effectLst/>
          <a:scene3d>
            <a:camera prst="orthographicFront" fov="0">
              <a:rot lat="0" lon="0" rev="0"/>
            </a:camera>
            <a:lightRig rig="glow" dir="t">
              <a:rot lat="0" lon="0" rev="6360000"/>
            </a:lightRig>
          </a:scene3d>
          <a:sp3d prstMaterial="flat">
            <a:contourClr>
              <a:schemeClr val="accent2">
                <a:satMod val="300000"/>
              </a:schemeClr>
            </a:contourClr>
          </a:sp3d>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1600" i="1" dirty="0">
              <a:gradFill>
                <a:gsLst>
                  <a:gs pos="0">
                    <a:srgbClr val="FFFFFF"/>
                  </a:gs>
                  <a:gs pos="86000">
                    <a:srgbClr val="FFFFFF"/>
                  </a:gs>
                </a:gsLst>
                <a:lin ang="5400000" scaled="0"/>
              </a:gradFill>
              <a:latin typeface="Segoe" pitchFamily="34" charset="0"/>
            </a:endParaRPr>
          </a:p>
        </p:txBody>
      </p:sp>
      <p:pic>
        <p:nvPicPr>
          <p:cNvPr id="4" name="Picture 2" descr="Microsoft logo and tagline"/>
          <p:cNvPicPr>
            <a:picLocks noChangeArrowheads="1"/>
          </p:cNvPicPr>
          <p:nvPr userDrawn="1"/>
        </p:nvPicPr>
        <p:blipFill rotWithShape="1">
          <a:blip r:embed="rId3" cstate="screen">
            <a:extLst>
              <a:ext uri="{28A0092B-C50C-407E-A947-70E740481C1C}">
                <a14:useLocalDpi xmlns="" xmlns:a14="http://schemas.microsoft.com/office/drawing/2010/main"/>
              </a:ext>
            </a:extLst>
          </a:blip>
          <a:stretch/>
        </p:blipFill>
        <p:spPr bwMode="black">
          <a:xfrm>
            <a:off x="515939" y="6418704"/>
            <a:ext cx="1698310" cy="213360"/>
          </a:xfrm>
          <a:prstGeom prst="rect">
            <a:avLst/>
          </a:prstGeom>
          <a:noFill/>
          <a:ln>
            <a:noFill/>
          </a:ln>
        </p:spPr>
      </p:pic>
      <p:sp>
        <p:nvSpPr>
          <p:cNvPr id="6" name="Title 1"/>
          <p:cNvSpPr>
            <a:spLocks noGrp="1"/>
          </p:cNvSpPr>
          <p:nvPr>
            <p:ph type="ctrTitle"/>
          </p:nvPr>
        </p:nvSpPr>
        <p:spPr>
          <a:xfrm>
            <a:off x="507871" y="1312701"/>
            <a:ext cx="10705429" cy="1184600"/>
          </a:xfrm>
        </p:spPr>
        <p:txBody>
          <a:bodyPr anchor="ctr" anchorCtr="0">
            <a:noAutofit/>
          </a:bodyPr>
          <a:lstStyle>
            <a:lvl1pPr>
              <a:lnSpc>
                <a:spcPct val="90000"/>
              </a:lnSpc>
              <a:defRPr sz="4000">
                <a:solidFill>
                  <a:srgbClr val="FFFFFF"/>
                </a:solidFill>
              </a:defRPr>
            </a:lvl1pPr>
          </a:lstStyle>
          <a:p>
            <a:r>
              <a:rPr lang="en-US" smtClean="0"/>
              <a:t>Click to edit Master title style</a:t>
            </a:r>
            <a:endParaRPr lang="en-US" dirty="0"/>
          </a:p>
        </p:txBody>
      </p:sp>
      <p:sp>
        <p:nvSpPr>
          <p:cNvPr id="7" name="Subtitle 2"/>
          <p:cNvSpPr>
            <a:spLocks noGrp="1"/>
          </p:cNvSpPr>
          <p:nvPr>
            <p:ph type="subTitle" idx="1"/>
          </p:nvPr>
        </p:nvSpPr>
        <p:spPr>
          <a:xfrm>
            <a:off x="515940" y="3880147"/>
            <a:ext cx="5578472" cy="430887"/>
          </a:xfrm>
        </p:spPr>
        <p:txBody>
          <a:bodyPr tIns="0">
            <a:spAutoFit/>
          </a:bodyPr>
          <a:lstStyle>
            <a:lvl1pPr marL="0" indent="0" algn="l">
              <a:lnSpc>
                <a:spcPct val="100000"/>
              </a:lnSpc>
              <a:spcBef>
                <a:spcPts val="0"/>
              </a:spcBef>
              <a:buNone/>
              <a:defRPr sz="2800">
                <a:solidFill>
                  <a:srgbClr val="FFFFFF"/>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 xmlns:p14="http://schemas.microsoft.com/office/powerpoint/2010/main" val="2979172465"/>
      </p:ext>
    </p:extLst>
  </p:cSld>
  <p:clrMapOvr>
    <a:masterClrMapping/>
  </p:clrMapOvr>
  <p:transition>
    <p:fade/>
  </p:transition>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Black Layout - Title and Content">
    <p:bg bwMode="black">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flip="none" rotWithShape="1">
                  <a:gsLst>
                    <a:gs pos="417">
                      <a:srgbClr val="FFFFFF"/>
                    </a:gs>
                    <a:gs pos="100000">
                      <a:srgbClr val="FFFFFF"/>
                    </a:gs>
                  </a:gsLst>
                  <a:lin ang="5400000" scaled="0"/>
                  <a:tileRect/>
                </a:gra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519113" y="1447800"/>
            <a:ext cx="11149013" cy="2000548"/>
          </a:xfrm>
        </p:spPr>
        <p:txBody>
          <a:bodyPr/>
          <a:lstStyle>
            <a:lvl1pPr marL="460375" indent="-460375">
              <a:buClr>
                <a:srgbClr val="FFFFFF"/>
              </a:buClr>
              <a:buSzPct val="70000"/>
              <a:buFontTx/>
              <a:buBlip>
                <a:blip r:embed="rId2"/>
              </a:buBlip>
              <a:defRPr>
                <a:gradFill>
                  <a:gsLst>
                    <a:gs pos="0">
                      <a:srgbClr val="FFFFFF"/>
                    </a:gs>
                    <a:gs pos="86000">
                      <a:srgbClr val="FFFFFF"/>
                    </a:gs>
                  </a:gsLst>
                  <a:lin ang="5400000" scaled="0"/>
                </a:gradFill>
              </a:defRPr>
            </a:lvl1pPr>
            <a:lvl2pPr marL="855663" indent="-395288">
              <a:buClr>
                <a:srgbClr val="FFFFFF"/>
              </a:buClr>
              <a:buSzPct val="70000"/>
              <a:buFontTx/>
              <a:buBlip>
                <a:blip r:embed="rId2"/>
              </a:buBlip>
              <a:defRPr>
                <a:gradFill>
                  <a:gsLst>
                    <a:gs pos="0">
                      <a:srgbClr val="FFFFFF"/>
                    </a:gs>
                    <a:gs pos="86000">
                      <a:srgbClr val="FFFFFF"/>
                    </a:gs>
                  </a:gsLst>
                  <a:lin ang="5400000" scaled="0"/>
                </a:gradFill>
              </a:defRPr>
            </a:lvl2pPr>
            <a:lvl3pPr marL="1258888" indent="-403225">
              <a:buClr>
                <a:srgbClr val="FFFFFF"/>
              </a:buClr>
              <a:buSzPct val="70000"/>
              <a:buFontTx/>
              <a:buBlip>
                <a:blip r:embed="rId2"/>
              </a:buBlip>
              <a:defRPr>
                <a:gradFill>
                  <a:gsLst>
                    <a:gs pos="0">
                      <a:srgbClr val="FFFFFF"/>
                    </a:gs>
                    <a:gs pos="86000">
                      <a:srgbClr val="FFFFFF"/>
                    </a:gs>
                  </a:gsLst>
                  <a:lin ang="5400000" scaled="0"/>
                </a:gradFill>
              </a:defRPr>
            </a:lvl3pPr>
            <a:lvl4pPr marL="1604963" indent="-346075">
              <a:buClr>
                <a:srgbClr val="FFFFFF"/>
              </a:buClr>
              <a:buSzPct val="70000"/>
              <a:buFontTx/>
              <a:buBlip>
                <a:blip r:embed="rId2"/>
              </a:buBlip>
              <a:defRPr>
                <a:gradFill>
                  <a:gsLst>
                    <a:gs pos="0">
                      <a:srgbClr val="FFFFFF"/>
                    </a:gs>
                    <a:gs pos="86000">
                      <a:srgbClr val="FFFFFF"/>
                    </a:gs>
                  </a:gsLst>
                  <a:lin ang="5400000" scaled="0"/>
                </a:gradFill>
              </a:defRPr>
            </a:lvl4pPr>
            <a:lvl5pPr marL="1941513" indent="-336550">
              <a:buClr>
                <a:srgbClr val="FFFFFF"/>
              </a:buClr>
              <a:buSzPct val="70000"/>
              <a:buFontTx/>
              <a:buBlip>
                <a:blip r:embed="rId2"/>
              </a:buBlip>
              <a:defRPr>
                <a:gradFill>
                  <a:gsLst>
                    <a:gs pos="0">
                      <a:srgbClr val="FFFFFF"/>
                    </a:gs>
                    <a:gs pos="86000">
                      <a:srgbClr val="FFFFFF"/>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 xmlns:p14="http://schemas.microsoft.com/office/powerpoint/2010/main" val="3447222172"/>
      </p:ext>
    </p:extLst>
  </p:cSld>
  <p:clrMapOvr>
    <a:masterClrMapping/>
  </p:clrMapOvr>
  <p:transition>
    <p:fade/>
  </p:transition>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a:gsLst>
                    <a:gs pos="417">
                      <a:srgbClr val="FFFFFF"/>
                    </a:gs>
                    <a:gs pos="100000">
                      <a:srgbClr val="FFFFFF"/>
                    </a:gs>
                  </a:gsLst>
                  <a:lin ang="5400000" scaled="0"/>
                </a:gra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519113" y="1447800"/>
            <a:ext cx="11149013" cy="2000548"/>
          </a:xfrm>
        </p:spPr>
        <p:txBody>
          <a:bodyPr/>
          <a:lstStyle>
            <a:lvl1pPr marL="460375" indent="-460375">
              <a:buClr>
                <a:srgbClr val="FFFFFF"/>
              </a:buClr>
              <a:buSzPct val="70000"/>
              <a:buFontTx/>
              <a:buBlip>
                <a:blip r:embed="rId2"/>
              </a:buBlip>
              <a:defRPr>
                <a:gradFill>
                  <a:gsLst>
                    <a:gs pos="0">
                      <a:srgbClr val="FFFFFF"/>
                    </a:gs>
                    <a:gs pos="86000">
                      <a:srgbClr val="FFFFFF"/>
                    </a:gs>
                  </a:gsLst>
                  <a:lin ang="5400000" scaled="0"/>
                </a:gradFill>
              </a:defRPr>
            </a:lvl1pPr>
            <a:lvl2pPr marL="855663" indent="-395288">
              <a:buClr>
                <a:srgbClr val="FFFFFF"/>
              </a:buClr>
              <a:buSzPct val="70000"/>
              <a:buFontTx/>
              <a:buBlip>
                <a:blip r:embed="rId2"/>
              </a:buBlip>
              <a:defRPr>
                <a:gradFill>
                  <a:gsLst>
                    <a:gs pos="0">
                      <a:srgbClr val="FFFFFF"/>
                    </a:gs>
                    <a:gs pos="86000">
                      <a:srgbClr val="FFFFFF"/>
                    </a:gs>
                  </a:gsLst>
                  <a:lin ang="5400000" scaled="0"/>
                </a:gradFill>
              </a:defRPr>
            </a:lvl2pPr>
            <a:lvl3pPr marL="1258888" indent="-403225">
              <a:buClr>
                <a:srgbClr val="FFFFFF"/>
              </a:buClr>
              <a:buSzPct val="70000"/>
              <a:buFontTx/>
              <a:buBlip>
                <a:blip r:embed="rId2"/>
              </a:buBlip>
              <a:defRPr>
                <a:gradFill>
                  <a:gsLst>
                    <a:gs pos="0">
                      <a:srgbClr val="FFFFFF"/>
                    </a:gs>
                    <a:gs pos="86000">
                      <a:srgbClr val="FFFFFF"/>
                    </a:gs>
                  </a:gsLst>
                  <a:lin ang="5400000" scaled="0"/>
                </a:gradFill>
              </a:defRPr>
            </a:lvl3pPr>
            <a:lvl4pPr marL="1604963" indent="-346075">
              <a:buClr>
                <a:srgbClr val="FFFFFF"/>
              </a:buClr>
              <a:buSzPct val="70000"/>
              <a:buFontTx/>
              <a:buBlip>
                <a:blip r:embed="rId2"/>
              </a:buBlip>
              <a:defRPr>
                <a:gradFill>
                  <a:gsLst>
                    <a:gs pos="0">
                      <a:srgbClr val="FFFFFF"/>
                    </a:gs>
                    <a:gs pos="86000">
                      <a:srgbClr val="FFFFFF"/>
                    </a:gs>
                  </a:gsLst>
                  <a:lin ang="5400000" scaled="0"/>
                </a:gradFill>
              </a:defRPr>
            </a:lvl4pPr>
            <a:lvl5pPr marL="1941513" indent="-336550">
              <a:buClr>
                <a:srgbClr val="FFFFFF"/>
              </a:buClr>
              <a:buSzPct val="70000"/>
              <a:buFontTx/>
              <a:buBlip>
                <a:blip r:embed="rId2"/>
              </a:buBlip>
              <a:defRPr>
                <a:gradFill>
                  <a:gsLst>
                    <a:gs pos="0">
                      <a:srgbClr val="FFFFFF"/>
                    </a:gs>
                    <a:gs pos="86000">
                      <a:srgbClr val="FFFFFF"/>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6"/>
          <p:cNvSpPr>
            <a:spLocks noGrp="1"/>
          </p:cNvSpPr>
          <p:nvPr>
            <p:ph type="body" sz="quarter" idx="11"/>
          </p:nvPr>
        </p:nvSpPr>
        <p:spPr>
          <a:xfrm>
            <a:off x="2" y="6238882"/>
            <a:ext cx="12188826" cy="619125"/>
          </a:xfrm>
          <a:solidFill>
            <a:srgbClr val="FFFF99"/>
          </a:solidFill>
        </p:spPr>
        <p:txBody>
          <a:bodyPr wrap="square" lIns="152394" tIns="76197" rIns="152394" bIns="76197" anchor="b" anchorCtr="0">
            <a:noAutofit/>
          </a:bodyPr>
          <a:lstStyle>
            <a:lvl1pPr algn="r">
              <a:buFont typeface="Arial" pitchFamily="34" charset="0"/>
              <a:buNone/>
              <a:defRPr spc="-50" baseline="0">
                <a:gradFill>
                  <a:gsLst>
                    <a:gs pos="0">
                      <a:srgbClr val="000000"/>
                    </a:gs>
                    <a:gs pos="100000">
                      <a:srgbClr val="000000"/>
                    </a:gs>
                  </a:gsLst>
                  <a:lin ang="5400000" scaled="0"/>
                </a:gradFill>
                <a:effectLst/>
                <a:latin typeface="Segoe UI" pitchFamily="34" charset="0"/>
              </a:defRPr>
            </a:lvl1pPr>
          </a:lstStyle>
          <a:p>
            <a:pPr lvl="0"/>
            <a:r>
              <a:rPr lang="en-US" smtClean="0"/>
              <a:t>Click to edit Master text styles</a:t>
            </a:r>
          </a:p>
        </p:txBody>
      </p:sp>
    </p:spTree>
    <p:extLst>
      <p:ext uri="{BB962C8B-B14F-4D97-AF65-F5344CB8AC3E}">
        <p14:creationId xmlns="" xmlns:p14="http://schemas.microsoft.com/office/powerpoint/2010/main" val="1532150338"/>
      </p:ext>
    </p:extLst>
  </p:cSld>
  <p:clrMapOvr>
    <a:masterClrMapping/>
  </p:clrMapOvr>
  <p:transition>
    <p:fade/>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 xmlns:a14="http://schemas.microsoft.com/office/drawing/2010/main" val="0"/>
              </a:ext>
            </a:extLst>
          </a:blip>
          <a:stretch>
            <a:fillRect/>
          </a:stretch>
        </p:blipFill>
        <p:spPr>
          <a:xfrm>
            <a:off x="9015" y="0"/>
            <a:ext cx="12188825" cy="6868160"/>
          </a:xfrm>
          <a:prstGeom prst="rect">
            <a:avLst/>
          </a:prstGeom>
        </p:spPr>
      </p:pic>
      <p:sp>
        <p:nvSpPr>
          <p:cNvPr id="2" name="Title 1"/>
          <p:cNvSpPr>
            <a:spLocks noGrp="1"/>
          </p:cNvSpPr>
          <p:nvPr>
            <p:ph type="title"/>
          </p:nvPr>
        </p:nvSpPr>
        <p:spPr>
          <a:xfrm>
            <a:off x="570322" y="1752601"/>
            <a:ext cx="10360501" cy="1219200"/>
          </a:xfrm>
        </p:spPr>
        <p:txBody>
          <a:bodyPr anchor="t" anchorCtr="0">
            <a:normAutofit/>
          </a:bodyPr>
          <a:lstStyle>
            <a:lvl1pPr algn="l">
              <a:defRPr sz="4800" b="0" cap="all"/>
            </a:lvl1pPr>
          </a:lstStyle>
          <a:p>
            <a:r>
              <a:rPr lang="en-US" smtClean="0"/>
              <a:t>Click to edit Master title style</a:t>
            </a:r>
            <a:endParaRPr lang="en-US" dirty="0"/>
          </a:p>
        </p:txBody>
      </p:sp>
      <p:sp>
        <p:nvSpPr>
          <p:cNvPr id="3" name="Text Placeholder 2"/>
          <p:cNvSpPr>
            <a:spLocks noGrp="1"/>
          </p:cNvSpPr>
          <p:nvPr>
            <p:ph type="body" idx="1" hasCustomPrompt="1"/>
          </p:nvPr>
        </p:nvSpPr>
        <p:spPr>
          <a:xfrm>
            <a:off x="582908" y="3048000"/>
            <a:ext cx="7836911" cy="1498600"/>
          </a:xfrm>
        </p:spPr>
        <p:txBody>
          <a:bodyPr anchor="t" anchorCtr="0">
            <a:normAutofit/>
          </a:bodyPr>
          <a:lstStyle>
            <a:lvl1pPr marL="0" indent="0">
              <a:buNone/>
              <a:defRPr sz="2400" b="0">
                <a:solidFill>
                  <a:srgbClr val="595959"/>
                </a:solidFill>
              </a:defRPr>
            </a:lvl1pPr>
            <a:lvl2pPr marL="609493" indent="0">
              <a:buNone/>
              <a:defRPr sz="2400">
                <a:solidFill>
                  <a:schemeClr val="tx1">
                    <a:tint val="75000"/>
                  </a:schemeClr>
                </a:solidFill>
              </a:defRPr>
            </a:lvl2pPr>
            <a:lvl3pPr marL="1218987" indent="0">
              <a:buNone/>
              <a:defRPr sz="2100">
                <a:solidFill>
                  <a:schemeClr val="tx1">
                    <a:tint val="75000"/>
                  </a:schemeClr>
                </a:solidFill>
              </a:defRPr>
            </a:lvl3pPr>
            <a:lvl4pPr marL="1828480" indent="0">
              <a:buNone/>
              <a:defRPr sz="1900">
                <a:solidFill>
                  <a:schemeClr val="tx1">
                    <a:tint val="75000"/>
                  </a:schemeClr>
                </a:solidFill>
              </a:defRPr>
            </a:lvl4pPr>
            <a:lvl5pPr marL="2437973" indent="0">
              <a:buNone/>
              <a:defRPr sz="1900">
                <a:solidFill>
                  <a:schemeClr val="tx1">
                    <a:tint val="75000"/>
                  </a:schemeClr>
                </a:solidFill>
              </a:defRPr>
            </a:lvl5pPr>
            <a:lvl6pPr marL="3047467" indent="0">
              <a:buNone/>
              <a:defRPr sz="1900">
                <a:solidFill>
                  <a:schemeClr val="tx1">
                    <a:tint val="75000"/>
                  </a:schemeClr>
                </a:solidFill>
              </a:defRPr>
            </a:lvl6pPr>
            <a:lvl7pPr marL="3656960" indent="0">
              <a:buNone/>
              <a:defRPr sz="1900">
                <a:solidFill>
                  <a:schemeClr val="tx1">
                    <a:tint val="75000"/>
                  </a:schemeClr>
                </a:solidFill>
              </a:defRPr>
            </a:lvl7pPr>
            <a:lvl8pPr marL="4266453" indent="0">
              <a:buNone/>
              <a:defRPr sz="1900">
                <a:solidFill>
                  <a:schemeClr val="tx1">
                    <a:tint val="75000"/>
                  </a:schemeClr>
                </a:solidFill>
              </a:defRPr>
            </a:lvl8pPr>
            <a:lvl9pPr marL="4875947" indent="0">
              <a:buNone/>
              <a:defRPr sz="1900">
                <a:solidFill>
                  <a:schemeClr val="tx1">
                    <a:tint val="75000"/>
                  </a:schemeClr>
                </a:solidFill>
              </a:defRPr>
            </a:lvl9pPr>
          </a:lstStyle>
          <a:p>
            <a:pPr lvl="0"/>
            <a:r>
              <a:rPr lang="en-US" dirty="0" smtClean="0"/>
              <a:t>Name</a:t>
            </a:r>
          </a:p>
          <a:p>
            <a:pPr lvl="0"/>
            <a:r>
              <a:rPr lang="en-US" dirty="0" smtClean="0"/>
              <a:t>Title</a:t>
            </a:r>
          </a:p>
          <a:p>
            <a:pPr lvl="0"/>
            <a:r>
              <a:rPr lang="en-US" dirty="0" smtClean="0"/>
              <a:t>Group</a:t>
            </a:r>
          </a:p>
        </p:txBody>
      </p:sp>
      <p:sp>
        <p:nvSpPr>
          <p:cNvPr id="4" name="Date Placeholder 3"/>
          <p:cNvSpPr>
            <a:spLocks noGrp="1"/>
          </p:cNvSpPr>
          <p:nvPr>
            <p:ph type="dt" sz="half" idx="10"/>
          </p:nvPr>
        </p:nvSpPr>
        <p:spPr/>
        <p:txBody>
          <a:bodyPr/>
          <a:lstStyle/>
          <a:p>
            <a:fld id="{967334D4-62F9-4959-8DF4-78A372C67ADE}" type="datetime1">
              <a:rPr lang="en-US" smtClean="0"/>
              <a:pPr/>
              <a:t>2/28/2013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271169-D5A2-4E26-9D3F-58E320BF9E89}" type="slidenum">
              <a:rPr lang="en-US" smtClean="0"/>
              <a:pPr/>
              <a:t>‹#›</a:t>
            </a:fld>
            <a:endParaRPr lang="en-US"/>
          </a:p>
        </p:txBody>
      </p:sp>
    </p:spTree>
    <p:extLst>
      <p:ext uri="{BB962C8B-B14F-4D97-AF65-F5344CB8AC3E}">
        <p14:creationId xmlns="" xmlns:p14="http://schemas.microsoft.com/office/powerpoint/2010/main" val="3896144700"/>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2_Section Header">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 xmlns:a14="http://schemas.microsoft.com/office/drawing/2010/main" val="0"/>
              </a:ext>
            </a:extLst>
          </a:blip>
          <a:stretch>
            <a:fillRect/>
          </a:stretch>
        </p:blipFill>
        <p:spPr>
          <a:xfrm>
            <a:off x="9015" y="0"/>
            <a:ext cx="12188825" cy="6868160"/>
          </a:xfrm>
          <a:prstGeom prst="rect">
            <a:avLst/>
          </a:prstGeom>
        </p:spPr>
      </p:pic>
      <p:sp>
        <p:nvSpPr>
          <p:cNvPr id="2" name="Title 1"/>
          <p:cNvSpPr>
            <a:spLocks noGrp="1"/>
          </p:cNvSpPr>
          <p:nvPr>
            <p:ph type="title"/>
          </p:nvPr>
        </p:nvSpPr>
        <p:spPr>
          <a:xfrm>
            <a:off x="570322" y="1752601"/>
            <a:ext cx="10360501" cy="1219200"/>
          </a:xfrm>
        </p:spPr>
        <p:txBody>
          <a:bodyPr anchor="t" anchorCtr="0">
            <a:normAutofit/>
          </a:bodyPr>
          <a:lstStyle>
            <a:lvl1pPr algn="l">
              <a:defRPr sz="4800" b="0" cap="all"/>
            </a:lvl1pPr>
          </a:lstStyle>
          <a:p>
            <a:r>
              <a:rPr lang="en-US" smtClean="0"/>
              <a:t>Click to edit Master title style</a:t>
            </a:r>
            <a:endParaRPr lang="en-US" dirty="0"/>
          </a:p>
        </p:txBody>
      </p:sp>
      <p:sp>
        <p:nvSpPr>
          <p:cNvPr id="3" name="Text Placeholder 2"/>
          <p:cNvSpPr>
            <a:spLocks noGrp="1"/>
          </p:cNvSpPr>
          <p:nvPr>
            <p:ph type="body" idx="1" hasCustomPrompt="1"/>
          </p:nvPr>
        </p:nvSpPr>
        <p:spPr>
          <a:xfrm>
            <a:off x="582908" y="3048000"/>
            <a:ext cx="7836911" cy="1498600"/>
          </a:xfrm>
        </p:spPr>
        <p:txBody>
          <a:bodyPr anchor="t" anchorCtr="0">
            <a:normAutofit/>
          </a:bodyPr>
          <a:lstStyle>
            <a:lvl1pPr marL="0" indent="0">
              <a:buNone/>
              <a:defRPr sz="2400" b="0">
                <a:solidFill>
                  <a:srgbClr val="595959"/>
                </a:solidFill>
              </a:defRPr>
            </a:lvl1pPr>
            <a:lvl2pPr marL="609493" indent="0">
              <a:buNone/>
              <a:defRPr sz="2400">
                <a:solidFill>
                  <a:schemeClr val="tx1">
                    <a:tint val="75000"/>
                  </a:schemeClr>
                </a:solidFill>
              </a:defRPr>
            </a:lvl2pPr>
            <a:lvl3pPr marL="1218987" indent="0">
              <a:buNone/>
              <a:defRPr sz="2100">
                <a:solidFill>
                  <a:schemeClr val="tx1">
                    <a:tint val="75000"/>
                  </a:schemeClr>
                </a:solidFill>
              </a:defRPr>
            </a:lvl3pPr>
            <a:lvl4pPr marL="1828480" indent="0">
              <a:buNone/>
              <a:defRPr sz="1900">
                <a:solidFill>
                  <a:schemeClr val="tx1">
                    <a:tint val="75000"/>
                  </a:schemeClr>
                </a:solidFill>
              </a:defRPr>
            </a:lvl4pPr>
            <a:lvl5pPr marL="2437973" indent="0">
              <a:buNone/>
              <a:defRPr sz="1900">
                <a:solidFill>
                  <a:schemeClr val="tx1">
                    <a:tint val="75000"/>
                  </a:schemeClr>
                </a:solidFill>
              </a:defRPr>
            </a:lvl5pPr>
            <a:lvl6pPr marL="3047467" indent="0">
              <a:buNone/>
              <a:defRPr sz="1900">
                <a:solidFill>
                  <a:schemeClr val="tx1">
                    <a:tint val="75000"/>
                  </a:schemeClr>
                </a:solidFill>
              </a:defRPr>
            </a:lvl6pPr>
            <a:lvl7pPr marL="3656960" indent="0">
              <a:buNone/>
              <a:defRPr sz="1900">
                <a:solidFill>
                  <a:schemeClr val="tx1">
                    <a:tint val="75000"/>
                  </a:schemeClr>
                </a:solidFill>
              </a:defRPr>
            </a:lvl7pPr>
            <a:lvl8pPr marL="4266453" indent="0">
              <a:buNone/>
              <a:defRPr sz="1900">
                <a:solidFill>
                  <a:schemeClr val="tx1">
                    <a:tint val="75000"/>
                  </a:schemeClr>
                </a:solidFill>
              </a:defRPr>
            </a:lvl8pPr>
            <a:lvl9pPr marL="4875947" indent="0">
              <a:buNone/>
              <a:defRPr sz="1900">
                <a:solidFill>
                  <a:schemeClr val="tx1">
                    <a:tint val="75000"/>
                  </a:schemeClr>
                </a:solidFill>
              </a:defRPr>
            </a:lvl9pPr>
          </a:lstStyle>
          <a:p>
            <a:pPr lvl="0"/>
            <a:r>
              <a:rPr lang="en-US" dirty="0" smtClean="0"/>
              <a:t>Name</a:t>
            </a:r>
          </a:p>
          <a:p>
            <a:pPr lvl="0"/>
            <a:r>
              <a:rPr lang="en-US" dirty="0" smtClean="0"/>
              <a:t>Title</a:t>
            </a:r>
          </a:p>
          <a:p>
            <a:pPr lvl="0"/>
            <a:r>
              <a:rPr lang="en-US" dirty="0" smtClean="0"/>
              <a:t>Group</a:t>
            </a:r>
          </a:p>
        </p:txBody>
      </p:sp>
      <p:sp>
        <p:nvSpPr>
          <p:cNvPr id="4" name="Date Placeholder 3"/>
          <p:cNvSpPr>
            <a:spLocks noGrp="1"/>
          </p:cNvSpPr>
          <p:nvPr>
            <p:ph type="dt" sz="half" idx="10"/>
          </p:nvPr>
        </p:nvSpPr>
        <p:spPr/>
        <p:txBody>
          <a:bodyPr/>
          <a:lstStyle/>
          <a:p>
            <a:fld id="{4AEA7161-E8A9-4928-9D4B-79C3F88388BD}" type="datetime1">
              <a:rPr lang="en-US" smtClean="0"/>
              <a:pPr/>
              <a:t>2/28/2013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271169-D5A2-4E26-9D3F-58E320BF9E89}" type="slidenum">
              <a:rPr lang="en-US" smtClean="0"/>
              <a:pPr/>
              <a:t>‹#›</a:t>
            </a:fld>
            <a:endParaRPr lang="en-US"/>
          </a:p>
        </p:txBody>
      </p:sp>
    </p:spTree>
    <p:extLst>
      <p:ext uri="{BB962C8B-B14F-4D97-AF65-F5344CB8AC3E}">
        <p14:creationId xmlns="" xmlns:p14="http://schemas.microsoft.com/office/powerpoint/2010/main" val="2782353834"/>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3_Section Header">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 xmlns:a14="http://schemas.microsoft.com/office/drawing/2010/main" val="0"/>
              </a:ext>
            </a:extLst>
          </a:blip>
          <a:stretch>
            <a:fillRect/>
          </a:stretch>
        </p:blipFill>
        <p:spPr>
          <a:xfrm>
            <a:off x="9015" y="0"/>
            <a:ext cx="12188825" cy="6868160"/>
          </a:xfrm>
          <a:prstGeom prst="rect">
            <a:avLst/>
          </a:prstGeom>
        </p:spPr>
      </p:pic>
      <p:sp>
        <p:nvSpPr>
          <p:cNvPr id="2" name="Title 1"/>
          <p:cNvSpPr>
            <a:spLocks noGrp="1"/>
          </p:cNvSpPr>
          <p:nvPr>
            <p:ph type="title"/>
          </p:nvPr>
        </p:nvSpPr>
        <p:spPr>
          <a:xfrm>
            <a:off x="570322" y="1752601"/>
            <a:ext cx="10360501" cy="1219200"/>
          </a:xfrm>
        </p:spPr>
        <p:txBody>
          <a:bodyPr anchor="t" anchorCtr="0">
            <a:normAutofit/>
          </a:bodyPr>
          <a:lstStyle>
            <a:lvl1pPr algn="l">
              <a:defRPr sz="4800" b="0" cap="all"/>
            </a:lvl1pPr>
          </a:lstStyle>
          <a:p>
            <a:r>
              <a:rPr lang="en-US" smtClean="0"/>
              <a:t>Click to edit Master title style</a:t>
            </a:r>
            <a:endParaRPr lang="en-US" dirty="0"/>
          </a:p>
        </p:txBody>
      </p:sp>
      <p:sp>
        <p:nvSpPr>
          <p:cNvPr id="3" name="Text Placeholder 2"/>
          <p:cNvSpPr>
            <a:spLocks noGrp="1"/>
          </p:cNvSpPr>
          <p:nvPr>
            <p:ph type="body" idx="1" hasCustomPrompt="1"/>
          </p:nvPr>
        </p:nvSpPr>
        <p:spPr>
          <a:xfrm>
            <a:off x="582908" y="3048000"/>
            <a:ext cx="7836911" cy="1498600"/>
          </a:xfrm>
        </p:spPr>
        <p:txBody>
          <a:bodyPr anchor="t" anchorCtr="0">
            <a:normAutofit/>
          </a:bodyPr>
          <a:lstStyle>
            <a:lvl1pPr marL="0" indent="0">
              <a:buNone/>
              <a:defRPr sz="2400" b="0">
                <a:solidFill>
                  <a:srgbClr val="595959"/>
                </a:solidFill>
              </a:defRPr>
            </a:lvl1pPr>
            <a:lvl2pPr marL="609493" indent="0">
              <a:buNone/>
              <a:defRPr sz="2400">
                <a:solidFill>
                  <a:schemeClr val="tx1">
                    <a:tint val="75000"/>
                  </a:schemeClr>
                </a:solidFill>
              </a:defRPr>
            </a:lvl2pPr>
            <a:lvl3pPr marL="1218987" indent="0">
              <a:buNone/>
              <a:defRPr sz="2100">
                <a:solidFill>
                  <a:schemeClr val="tx1">
                    <a:tint val="75000"/>
                  </a:schemeClr>
                </a:solidFill>
              </a:defRPr>
            </a:lvl3pPr>
            <a:lvl4pPr marL="1828480" indent="0">
              <a:buNone/>
              <a:defRPr sz="1900">
                <a:solidFill>
                  <a:schemeClr val="tx1">
                    <a:tint val="75000"/>
                  </a:schemeClr>
                </a:solidFill>
              </a:defRPr>
            </a:lvl4pPr>
            <a:lvl5pPr marL="2437973" indent="0">
              <a:buNone/>
              <a:defRPr sz="1900">
                <a:solidFill>
                  <a:schemeClr val="tx1">
                    <a:tint val="75000"/>
                  </a:schemeClr>
                </a:solidFill>
              </a:defRPr>
            </a:lvl5pPr>
            <a:lvl6pPr marL="3047467" indent="0">
              <a:buNone/>
              <a:defRPr sz="1900">
                <a:solidFill>
                  <a:schemeClr val="tx1">
                    <a:tint val="75000"/>
                  </a:schemeClr>
                </a:solidFill>
              </a:defRPr>
            </a:lvl6pPr>
            <a:lvl7pPr marL="3656960" indent="0">
              <a:buNone/>
              <a:defRPr sz="1900">
                <a:solidFill>
                  <a:schemeClr val="tx1">
                    <a:tint val="75000"/>
                  </a:schemeClr>
                </a:solidFill>
              </a:defRPr>
            </a:lvl7pPr>
            <a:lvl8pPr marL="4266453" indent="0">
              <a:buNone/>
              <a:defRPr sz="1900">
                <a:solidFill>
                  <a:schemeClr val="tx1">
                    <a:tint val="75000"/>
                  </a:schemeClr>
                </a:solidFill>
              </a:defRPr>
            </a:lvl8pPr>
            <a:lvl9pPr marL="4875947" indent="0">
              <a:buNone/>
              <a:defRPr sz="1900">
                <a:solidFill>
                  <a:schemeClr val="tx1">
                    <a:tint val="75000"/>
                  </a:schemeClr>
                </a:solidFill>
              </a:defRPr>
            </a:lvl9pPr>
          </a:lstStyle>
          <a:p>
            <a:pPr lvl="0"/>
            <a:r>
              <a:rPr lang="en-US" dirty="0" smtClean="0"/>
              <a:t>Name</a:t>
            </a:r>
          </a:p>
          <a:p>
            <a:pPr lvl="0"/>
            <a:r>
              <a:rPr lang="en-US" dirty="0" smtClean="0"/>
              <a:t>Title</a:t>
            </a:r>
          </a:p>
          <a:p>
            <a:pPr lvl="0"/>
            <a:r>
              <a:rPr lang="en-US" dirty="0" smtClean="0"/>
              <a:t>Group</a:t>
            </a:r>
          </a:p>
        </p:txBody>
      </p:sp>
      <p:sp>
        <p:nvSpPr>
          <p:cNvPr id="4" name="Date Placeholder 3"/>
          <p:cNvSpPr>
            <a:spLocks noGrp="1"/>
          </p:cNvSpPr>
          <p:nvPr>
            <p:ph type="dt" sz="half" idx="10"/>
          </p:nvPr>
        </p:nvSpPr>
        <p:spPr/>
        <p:txBody>
          <a:bodyPr/>
          <a:lstStyle/>
          <a:p>
            <a:fld id="{EC0BBC59-5B39-4F60-A13B-1349BB9CD6E2}" type="datetime1">
              <a:rPr lang="en-US" smtClean="0"/>
              <a:pPr/>
              <a:t>2/28/2013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271169-D5A2-4E26-9D3F-58E320BF9E89}" type="slidenum">
              <a:rPr lang="en-US" smtClean="0"/>
              <a:pPr/>
              <a:t>‹#›</a:t>
            </a:fld>
            <a:endParaRPr lang="en-US"/>
          </a:p>
        </p:txBody>
      </p:sp>
    </p:spTree>
    <p:extLst>
      <p:ext uri="{BB962C8B-B14F-4D97-AF65-F5344CB8AC3E}">
        <p14:creationId xmlns="" xmlns:p14="http://schemas.microsoft.com/office/powerpoint/2010/main" val="1316005140"/>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441" y="274638"/>
            <a:ext cx="10969943" cy="563563"/>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09441" y="990601"/>
            <a:ext cx="4977104" cy="5135563"/>
          </a:xfrm>
        </p:spPr>
        <p:txBody>
          <a:bodyPr/>
          <a:lstStyle>
            <a:lvl1pPr>
              <a:defRPr sz="2700"/>
            </a:lvl1pPr>
            <a:lvl2pPr>
              <a:defRPr sz="2300"/>
            </a:lvl2pPr>
            <a:lvl3pPr>
              <a:defRPr sz="1900"/>
            </a:lvl3pPr>
            <a:lvl4pPr>
              <a:defRPr sz="1600"/>
            </a:lvl4pPr>
            <a:lvl5pPr>
              <a:defRPr sz="16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602280" y="990601"/>
            <a:ext cx="4977104" cy="5135563"/>
          </a:xfrm>
        </p:spPr>
        <p:txBody>
          <a:bodyPr/>
          <a:lstStyle>
            <a:lvl1pPr>
              <a:defRPr sz="2700"/>
            </a:lvl1pPr>
            <a:lvl2pPr>
              <a:defRPr sz="2300"/>
            </a:lvl2pPr>
            <a:lvl3pPr>
              <a:defRPr sz="1900"/>
            </a:lvl3pPr>
            <a:lvl4pPr>
              <a:defRPr sz="1600"/>
            </a:lvl4pPr>
            <a:lvl5pPr>
              <a:defRPr sz="16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9CFD8F96-8882-418A-BEF5-AB7E0A64AFEF}" type="datetime1">
              <a:rPr lang="en-US" smtClean="0"/>
              <a:pPr/>
              <a:t>2/28/2013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D271169-D5A2-4E26-9D3F-58E320BF9E89}" type="slidenum">
              <a:rPr lang="en-US" smtClean="0"/>
              <a:pPr/>
              <a:t>‹#›</a:t>
            </a:fld>
            <a:endParaRPr lang="en-US"/>
          </a:p>
        </p:txBody>
      </p:sp>
    </p:spTree>
    <p:extLst>
      <p:ext uri="{BB962C8B-B14F-4D97-AF65-F5344CB8AC3E}">
        <p14:creationId xmlns="" xmlns:p14="http://schemas.microsoft.com/office/powerpoint/2010/main" val="21340431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609441" y="914401"/>
            <a:ext cx="4977104" cy="639763"/>
          </a:xfrm>
        </p:spPr>
        <p:txBody>
          <a:bodyPr anchor="b">
            <a:normAutofit/>
          </a:bodyPr>
          <a:lstStyle>
            <a:lvl1pPr marL="0" indent="0">
              <a:buNone/>
              <a:defRPr sz="2700" b="0"/>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n-US" smtClean="0"/>
              <a:t>Click to edit Master text styles</a:t>
            </a:r>
          </a:p>
        </p:txBody>
      </p:sp>
      <p:sp>
        <p:nvSpPr>
          <p:cNvPr id="4" name="Content Placeholder 3"/>
          <p:cNvSpPr>
            <a:spLocks noGrp="1"/>
          </p:cNvSpPr>
          <p:nvPr>
            <p:ph sz="half" idx="2"/>
          </p:nvPr>
        </p:nvSpPr>
        <p:spPr>
          <a:xfrm>
            <a:off x="609441" y="1600204"/>
            <a:ext cx="4977104" cy="4525963"/>
          </a:xfrm>
        </p:spPr>
        <p:txBody>
          <a:bodyPr/>
          <a:lstStyle>
            <a:lvl1pPr>
              <a:defRPr sz="2700"/>
            </a:lvl1pPr>
            <a:lvl2pPr>
              <a:defRPr sz="2300"/>
            </a:lvl2pPr>
            <a:lvl3pPr>
              <a:defRPr sz="1900"/>
            </a:lvl3pPr>
            <a:lvl4pPr>
              <a:defRPr sz="1600"/>
            </a:lvl4pPr>
            <a:lvl5pPr>
              <a:defRPr sz="1600"/>
            </a:lvl5pPr>
            <a:lvl6pPr>
              <a:defRPr sz="2100"/>
            </a:lvl6pPr>
            <a:lvl7pPr>
              <a:defRPr sz="2100"/>
            </a:lvl7pPr>
            <a:lvl8pPr>
              <a:defRPr sz="2100"/>
            </a:lvl8pPr>
            <a:lvl9pPr>
              <a:defRPr sz="2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602280" y="914401"/>
            <a:ext cx="4977104" cy="639763"/>
          </a:xfrm>
        </p:spPr>
        <p:txBody>
          <a:bodyPr anchor="b">
            <a:normAutofit/>
          </a:bodyPr>
          <a:lstStyle>
            <a:lvl1pPr marL="0" indent="0">
              <a:buNone/>
              <a:defRPr sz="2700" b="0"/>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n-US" smtClean="0"/>
              <a:t>Click to edit Master text styles</a:t>
            </a:r>
          </a:p>
        </p:txBody>
      </p:sp>
      <p:sp>
        <p:nvSpPr>
          <p:cNvPr id="6" name="Content Placeholder 5"/>
          <p:cNvSpPr>
            <a:spLocks noGrp="1"/>
          </p:cNvSpPr>
          <p:nvPr>
            <p:ph sz="quarter" idx="4"/>
          </p:nvPr>
        </p:nvSpPr>
        <p:spPr>
          <a:xfrm>
            <a:off x="6602280" y="1600204"/>
            <a:ext cx="4977104" cy="4525963"/>
          </a:xfrm>
        </p:spPr>
        <p:txBody>
          <a:bodyPr/>
          <a:lstStyle>
            <a:lvl1pPr>
              <a:defRPr sz="2700"/>
            </a:lvl1pPr>
            <a:lvl2pPr>
              <a:defRPr sz="2300"/>
            </a:lvl2pPr>
            <a:lvl3pPr>
              <a:defRPr sz="1900"/>
            </a:lvl3pPr>
            <a:lvl4pPr>
              <a:defRPr sz="1600"/>
            </a:lvl4pPr>
            <a:lvl5pPr>
              <a:defRPr sz="1600"/>
            </a:lvl5pPr>
            <a:lvl6pPr>
              <a:defRPr sz="2100"/>
            </a:lvl6pPr>
            <a:lvl7pPr>
              <a:defRPr sz="2100"/>
            </a:lvl7pPr>
            <a:lvl8pPr>
              <a:defRPr sz="2100"/>
            </a:lvl8pPr>
            <a:lvl9pPr>
              <a:defRPr sz="2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97AB565A-D30E-43FF-96B5-A8B477D7597B}" type="datetime1">
              <a:rPr lang="en-US" smtClean="0"/>
              <a:pPr/>
              <a:t>2/28/2013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D271169-D5A2-4E26-9D3F-58E320BF9E89}" type="slidenum">
              <a:rPr lang="en-US" smtClean="0"/>
              <a:pPr/>
              <a:t>‹#›</a:t>
            </a:fld>
            <a:endParaRPr lang="en-US"/>
          </a:p>
        </p:txBody>
      </p:sp>
    </p:spTree>
    <p:extLst>
      <p:ext uri="{BB962C8B-B14F-4D97-AF65-F5344CB8AC3E}">
        <p14:creationId xmlns="" xmlns:p14="http://schemas.microsoft.com/office/powerpoint/2010/main" val="4389100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de Samp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CF32DE7-F181-4231-8A1A-7D35784546B7}" type="datetime1">
              <a:rPr lang="en-US" smtClean="0"/>
              <a:pPr/>
              <a:t>2/28/2013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D271169-D5A2-4E26-9D3F-58E320BF9E89}" type="slidenum">
              <a:rPr lang="en-US" smtClean="0"/>
              <a:pPr/>
              <a:t>‹#›</a:t>
            </a:fld>
            <a:endParaRPr lang="en-US"/>
          </a:p>
        </p:txBody>
      </p:sp>
      <p:sp>
        <p:nvSpPr>
          <p:cNvPr id="7" name="Text Placeholder 2"/>
          <p:cNvSpPr>
            <a:spLocks noGrp="1"/>
          </p:cNvSpPr>
          <p:nvPr>
            <p:ph idx="1"/>
          </p:nvPr>
        </p:nvSpPr>
        <p:spPr>
          <a:xfrm>
            <a:off x="609441" y="990600"/>
            <a:ext cx="10969943" cy="5181600"/>
          </a:xfrm>
          <a:prstGeom prst="rect">
            <a:avLst/>
          </a:prstGeom>
        </p:spPr>
        <p:txBody>
          <a:bodyPr vert="horz" lIns="121899" tIns="60949" rIns="121899" bIns="60949" rtlCol="0">
            <a:normAutofit/>
          </a:bodyPr>
          <a:lstStyle>
            <a:lvl1pPr marL="609493" indent="-609493">
              <a:buFont typeface="+mj-lt"/>
              <a:buAutoNum type="arabicPeriod"/>
              <a:defRPr>
                <a:latin typeface="Consolas" pitchFamily="49" charset="0"/>
                <a:cs typeface="Consolas" pitchFamily="49" charset="0"/>
              </a:defRPr>
            </a:lvl1pPr>
            <a:lvl2pPr marL="822816" indent="-457120">
              <a:buFont typeface="+mj-lt"/>
              <a:buAutoNum type="arabicPeriod"/>
              <a:defRPr>
                <a:latin typeface="Consolas" pitchFamily="49" charset="0"/>
                <a:cs typeface="Consolas" pitchFamily="49" charset="0"/>
              </a:defRPr>
            </a:lvl2pPr>
            <a:lvl3pPr marL="1127563" indent="-457120">
              <a:buFont typeface="+mj-lt"/>
              <a:buAutoNum type="arabicPeriod"/>
              <a:defRPr>
                <a:latin typeface="Consolas" pitchFamily="49" charset="0"/>
                <a:cs typeface="Consolas" pitchFamily="49" charset="0"/>
              </a:defRPr>
            </a:lvl3pPr>
            <a:lvl4pPr marL="1279936" indent="-304747">
              <a:buFont typeface="+mj-lt"/>
              <a:buAutoNum type="arabicPeriod"/>
              <a:defRPr>
                <a:latin typeface="Consolas" pitchFamily="49" charset="0"/>
                <a:cs typeface="Consolas" pitchFamily="49" charset="0"/>
              </a:defRPr>
            </a:lvl4pPr>
            <a:lvl5pPr marL="1584683" indent="-304747">
              <a:buFont typeface="+mj-lt"/>
              <a:buAutoNum type="arabicPeriod"/>
              <a:defRPr>
                <a:latin typeface="Consolas" pitchFamily="49" charset="0"/>
                <a:cs typeface="Consolas" pitchFamily="49" charset="0"/>
              </a:defRPr>
            </a:lvl5pPr>
          </a:lstStyle>
          <a:p>
            <a:pPr lvl="0"/>
            <a:r>
              <a:rPr lang="en-US" smtClean="0"/>
              <a:t>Click to edit Master text styles</a:t>
            </a:r>
          </a:p>
        </p:txBody>
      </p:sp>
    </p:spTree>
    <p:extLst>
      <p:ext uri="{BB962C8B-B14F-4D97-AF65-F5344CB8AC3E}">
        <p14:creationId xmlns="" xmlns:p14="http://schemas.microsoft.com/office/powerpoint/2010/main" val="36666012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image" Target="../media/image12.png"/><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theme" Target="../theme/theme2.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22.pn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image" Target="../media/image21.png"/><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theme" Target="../theme/theme3.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441" y="274638"/>
            <a:ext cx="10969943" cy="563563"/>
          </a:xfrm>
          <a:prstGeom prst="rect">
            <a:avLst/>
          </a:prstGeom>
        </p:spPr>
        <p:txBody>
          <a:bodyPr vert="horz" lIns="121899" tIns="60949" rIns="121899" bIns="60949" rtlCol="0" anchor="t" anchorCtr="0">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09441" y="990600"/>
            <a:ext cx="10969943" cy="5181600"/>
          </a:xfrm>
          <a:prstGeom prst="rect">
            <a:avLst/>
          </a:prstGeom>
        </p:spPr>
        <p:txBody>
          <a:bodyPr vert="horz" lIns="121899" tIns="60949" rIns="121899" bIns="60949"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09441" y="6356355"/>
            <a:ext cx="2844059" cy="365125"/>
          </a:xfrm>
          <a:prstGeom prst="rect">
            <a:avLst/>
          </a:prstGeom>
        </p:spPr>
        <p:txBody>
          <a:bodyPr vert="horz" lIns="121899" tIns="60949" rIns="121899" bIns="60949" rtlCol="0" anchor="ctr"/>
          <a:lstStyle>
            <a:lvl1pPr algn="l">
              <a:defRPr sz="1600">
                <a:solidFill>
                  <a:schemeClr val="tx1">
                    <a:tint val="75000"/>
                  </a:schemeClr>
                </a:solidFill>
              </a:defRPr>
            </a:lvl1pPr>
          </a:lstStyle>
          <a:p>
            <a:fld id="{F8791E49-C3D4-44F5-B608-9B4E738991C9}" type="datetime1">
              <a:rPr lang="en-US" smtClean="0"/>
              <a:pPr/>
              <a:t>2/28/2013</a:t>
            </a:fld>
            <a:endParaRPr lang="en-US"/>
          </a:p>
        </p:txBody>
      </p:sp>
      <p:sp>
        <p:nvSpPr>
          <p:cNvPr id="5" name="Footer Placeholder 4"/>
          <p:cNvSpPr>
            <a:spLocks noGrp="1"/>
          </p:cNvSpPr>
          <p:nvPr>
            <p:ph type="ftr" sz="quarter" idx="3"/>
          </p:nvPr>
        </p:nvSpPr>
        <p:spPr>
          <a:xfrm>
            <a:off x="4164515" y="6356355"/>
            <a:ext cx="3859795" cy="365125"/>
          </a:xfrm>
          <a:prstGeom prst="rect">
            <a:avLst/>
          </a:prstGeom>
        </p:spPr>
        <p:txBody>
          <a:bodyPr vert="horz" lIns="121899" tIns="60949" rIns="121899" bIns="60949"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1579388" y="6441728"/>
            <a:ext cx="495494" cy="365125"/>
          </a:xfrm>
          <a:prstGeom prst="rect">
            <a:avLst/>
          </a:prstGeom>
        </p:spPr>
        <p:txBody>
          <a:bodyPr vert="horz" lIns="121899" tIns="60949" rIns="121899" bIns="60949" rtlCol="0" anchor="ctr"/>
          <a:lstStyle>
            <a:lvl1pPr algn="r">
              <a:defRPr sz="1100">
                <a:solidFill>
                  <a:schemeClr val="tx1">
                    <a:tint val="75000"/>
                  </a:schemeClr>
                </a:solidFill>
              </a:defRPr>
            </a:lvl1pPr>
          </a:lstStyle>
          <a:p>
            <a:fld id="{BD271169-D5A2-4E26-9D3F-58E320BF9E89}" type="slidenum">
              <a:rPr lang="en-US" smtClean="0"/>
              <a:pPr/>
              <a:t>‹#›</a:t>
            </a:fld>
            <a:endParaRPr lang="en-US" dirty="0"/>
          </a:p>
        </p:txBody>
      </p:sp>
      <p:pic>
        <p:nvPicPr>
          <p:cNvPr id="10" name="Picture 9"/>
          <p:cNvPicPr>
            <a:picLocks noChangeAspect="1"/>
          </p:cNvPicPr>
          <p:nvPr/>
        </p:nvPicPr>
        <p:blipFill>
          <a:blip r:embed="rId15" cstate="print">
            <a:extLst>
              <a:ext uri="{28A0092B-C50C-407E-A947-70E740481C1C}">
                <a14:useLocalDpi xmlns="" xmlns:a14="http://schemas.microsoft.com/office/drawing/2010/main" val="0"/>
              </a:ext>
            </a:extLst>
          </a:blip>
          <a:stretch>
            <a:fillRect/>
          </a:stretch>
        </p:blipFill>
        <p:spPr>
          <a:xfrm>
            <a:off x="10122528" y="6375405"/>
            <a:ext cx="1375722" cy="349633"/>
          </a:xfrm>
          <a:prstGeom prst="rect">
            <a:avLst/>
          </a:prstGeom>
        </p:spPr>
      </p:pic>
    </p:spTree>
    <p:extLst>
      <p:ext uri="{BB962C8B-B14F-4D97-AF65-F5344CB8AC3E}">
        <p14:creationId xmlns="" xmlns:p14="http://schemas.microsoft.com/office/powerpoint/2010/main" val="259602522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0" r:id="rId4"/>
    <p:sldLayoutId id="2147483661" r:id="rId5"/>
    <p:sldLayoutId id="2147483662" r:id="rId6"/>
    <p:sldLayoutId id="2147483652" r:id="rId7"/>
    <p:sldLayoutId id="2147483653" r:id="rId8"/>
    <p:sldLayoutId id="2147483654" r:id="rId9"/>
    <p:sldLayoutId id="2147483655" r:id="rId10"/>
    <p:sldLayoutId id="2147483685" r:id="rId11"/>
    <p:sldLayoutId id="2147483697" r:id="rId12"/>
    <p:sldLayoutId id="2147483698" r:id="rId13"/>
  </p:sldLayoutIdLst>
  <p:hf hdr="0" ftr="0" dt="0"/>
  <p:txStyles>
    <p:titleStyle>
      <a:lvl1pPr algn="l" defTabSz="1218987" rtl="0" eaLnBrk="1" latinLnBrk="0" hangingPunct="1">
        <a:spcBef>
          <a:spcPct val="0"/>
        </a:spcBef>
        <a:buNone/>
        <a:defRPr sz="3700" kern="1200" cap="all" baseline="0">
          <a:solidFill>
            <a:srgbClr val="595959"/>
          </a:solidFill>
          <a:latin typeface="Segoe Light" pitchFamily="34" charset="0"/>
          <a:ea typeface="+mj-ea"/>
          <a:cs typeface="+mj-cs"/>
        </a:defRPr>
      </a:lvl1pPr>
    </p:titleStyle>
    <p:bodyStyle>
      <a:lvl1pPr marL="243797" indent="-243797" algn="l" defTabSz="1218987" rtl="0" eaLnBrk="1" latinLnBrk="0" hangingPunct="1">
        <a:spcBef>
          <a:spcPct val="20000"/>
        </a:spcBef>
        <a:buFont typeface="Arial" pitchFamily="34" charset="0"/>
        <a:buChar char="•"/>
        <a:defRPr sz="2700" kern="1200">
          <a:solidFill>
            <a:srgbClr val="595959"/>
          </a:solidFill>
          <a:latin typeface="+mn-lt"/>
          <a:ea typeface="+mn-ea"/>
          <a:cs typeface="+mn-cs"/>
        </a:defRPr>
      </a:lvl1pPr>
      <a:lvl2pPr marL="609493" indent="-243797" algn="l" defTabSz="1218987" rtl="0" eaLnBrk="1" latinLnBrk="0" hangingPunct="1">
        <a:spcBef>
          <a:spcPct val="20000"/>
        </a:spcBef>
        <a:buFont typeface="Arial" pitchFamily="34" charset="0"/>
        <a:buChar char="•"/>
        <a:defRPr sz="2300" kern="1200">
          <a:solidFill>
            <a:srgbClr val="595959"/>
          </a:solidFill>
          <a:latin typeface="+mn-lt"/>
          <a:ea typeface="+mn-ea"/>
          <a:cs typeface="+mn-cs"/>
        </a:defRPr>
      </a:lvl2pPr>
      <a:lvl3pPr marL="914240" indent="-243797" algn="l" defTabSz="1218987" rtl="0" eaLnBrk="1" latinLnBrk="0" hangingPunct="1">
        <a:spcBef>
          <a:spcPct val="20000"/>
        </a:spcBef>
        <a:buFont typeface="Courier New" pitchFamily="49" charset="0"/>
        <a:buChar char="o"/>
        <a:defRPr sz="1900" kern="1200">
          <a:solidFill>
            <a:srgbClr val="595959"/>
          </a:solidFill>
          <a:latin typeface="+mn-lt"/>
          <a:ea typeface="+mn-ea"/>
          <a:cs typeface="+mn-cs"/>
        </a:defRPr>
      </a:lvl3pPr>
      <a:lvl4pPr marL="1218987" indent="-243797" algn="l" defTabSz="1218987" rtl="0" eaLnBrk="1" latinLnBrk="0" hangingPunct="1">
        <a:spcBef>
          <a:spcPct val="20000"/>
        </a:spcBef>
        <a:buFont typeface="Arial" pitchFamily="34" charset="0"/>
        <a:buChar char="–"/>
        <a:defRPr sz="1600" kern="1200">
          <a:solidFill>
            <a:srgbClr val="595959"/>
          </a:solidFill>
          <a:latin typeface="+mn-lt"/>
          <a:ea typeface="+mn-ea"/>
          <a:cs typeface="+mn-cs"/>
        </a:defRPr>
      </a:lvl4pPr>
      <a:lvl5pPr marL="1523733" indent="-243797" algn="l" defTabSz="1218987" rtl="0" eaLnBrk="1" latinLnBrk="0" hangingPunct="1">
        <a:spcBef>
          <a:spcPct val="20000"/>
        </a:spcBef>
        <a:buFont typeface="Arial" pitchFamily="34" charset="0"/>
        <a:buChar char="»"/>
        <a:defRPr sz="1600" kern="1200">
          <a:solidFill>
            <a:srgbClr val="595959"/>
          </a:solidFill>
          <a:latin typeface="+mn-lt"/>
          <a:ea typeface="+mn-ea"/>
          <a:cs typeface="+mn-cs"/>
        </a:defRPr>
      </a:lvl5pPr>
      <a:lvl6pPr marL="3352213"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1707"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200"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0693"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262626"/>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441" y="274638"/>
            <a:ext cx="10969943" cy="563563"/>
          </a:xfrm>
          <a:prstGeom prst="rect">
            <a:avLst/>
          </a:prstGeom>
        </p:spPr>
        <p:txBody>
          <a:bodyPr vert="horz" lIns="121899" tIns="60949" rIns="121899" bIns="60949" rtlCol="0" anchor="t" anchorCtr="0">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09441" y="990600"/>
            <a:ext cx="10969943" cy="5181600"/>
          </a:xfrm>
          <a:prstGeom prst="rect">
            <a:avLst/>
          </a:prstGeom>
        </p:spPr>
        <p:txBody>
          <a:bodyPr vert="horz" lIns="121899" tIns="60949" rIns="121899" bIns="60949"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609441" y="6356355"/>
            <a:ext cx="2844059" cy="365125"/>
          </a:xfrm>
          <a:prstGeom prst="rect">
            <a:avLst/>
          </a:prstGeom>
        </p:spPr>
        <p:txBody>
          <a:bodyPr vert="horz" lIns="121899" tIns="60949" rIns="121899" bIns="60949" rtlCol="0" anchor="ctr"/>
          <a:lstStyle>
            <a:lvl1pPr algn="l">
              <a:defRPr sz="1600">
                <a:solidFill>
                  <a:schemeClr val="tx1">
                    <a:tint val="75000"/>
                  </a:schemeClr>
                </a:solidFill>
              </a:defRPr>
            </a:lvl1pPr>
          </a:lstStyle>
          <a:p>
            <a:fld id="{F8791E49-C3D4-44F5-B608-9B4E738991C9}" type="datetime1">
              <a:rPr lang="en-US" smtClean="0"/>
              <a:pPr/>
              <a:t>2/28/2013</a:t>
            </a:fld>
            <a:endParaRPr lang="en-US"/>
          </a:p>
        </p:txBody>
      </p:sp>
      <p:sp>
        <p:nvSpPr>
          <p:cNvPr id="5" name="Footer Placeholder 4"/>
          <p:cNvSpPr>
            <a:spLocks noGrp="1"/>
          </p:cNvSpPr>
          <p:nvPr>
            <p:ph type="ftr" sz="quarter" idx="3"/>
          </p:nvPr>
        </p:nvSpPr>
        <p:spPr>
          <a:xfrm>
            <a:off x="4164515" y="6356355"/>
            <a:ext cx="3859795" cy="365125"/>
          </a:xfrm>
          <a:prstGeom prst="rect">
            <a:avLst/>
          </a:prstGeom>
        </p:spPr>
        <p:txBody>
          <a:bodyPr vert="horz" lIns="121899" tIns="60949" rIns="121899" bIns="60949"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1579388" y="6441728"/>
            <a:ext cx="495494" cy="365125"/>
          </a:xfrm>
          <a:prstGeom prst="rect">
            <a:avLst/>
          </a:prstGeom>
        </p:spPr>
        <p:txBody>
          <a:bodyPr vert="horz" lIns="121899" tIns="60949" rIns="121899" bIns="60949" rtlCol="0" anchor="ctr"/>
          <a:lstStyle>
            <a:lvl1pPr algn="r">
              <a:defRPr sz="1100">
                <a:solidFill>
                  <a:srgbClr val="E8E8E8"/>
                </a:solidFill>
              </a:defRPr>
            </a:lvl1pPr>
          </a:lstStyle>
          <a:p>
            <a:fld id="{BD271169-D5A2-4E26-9D3F-58E320BF9E89}" type="slidenum">
              <a:rPr lang="en-US" smtClean="0"/>
              <a:pPr/>
              <a:t>‹#›</a:t>
            </a:fld>
            <a:endParaRPr lang="en-US" dirty="0"/>
          </a:p>
        </p:txBody>
      </p:sp>
      <p:pic>
        <p:nvPicPr>
          <p:cNvPr id="9" name="Picture 8"/>
          <p:cNvPicPr>
            <a:picLocks noChangeAspect="1"/>
          </p:cNvPicPr>
          <p:nvPr/>
        </p:nvPicPr>
        <p:blipFill>
          <a:blip r:embed="rId12" cstate="print">
            <a:extLst>
              <a:ext uri="{28A0092B-C50C-407E-A947-70E740481C1C}">
                <a14:useLocalDpi xmlns="" xmlns:a14="http://schemas.microsoft.com/office/drawing/2010/main" val="0"/>
              </a:ext>
            </a:extLst>
          </a:blip>
          <a:stretch>
            <a:fillRect/>
          </a:stretch>
        </p:blipFill>
        <p:spPr>
          <a:xfrm>
            <a:off x="10122529" y="6375405"/>
            <a:ext cx="1375720" cy="349633"/>
          </a:xfrm>
          <a:prstGeom prst="rect">
            <a:avLst/>
          </a:prstGeom>
        </p:spPr>
      </p:pic>
    </p:spTree>
    <p:extLst>
      <p:ext uri="{BB962C8B-B14F-4D97-AF65-F5344CB8AC3E}">
        <p14:creationId xmlns="" xmlns:p14="http://schemas.microsoft.com/office/powerpoint/2010/main" val="2596025228"/>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Lst>
  <p:hf hdr="0" ftr="0" dt="0"/>
  <p:txStyles>
    <p:titleStyle>
      <a:lvl1pPr algn="l" defTabSz="1218987" rtl="0" eaLnBrk="1" latinLnBrk="0" hangingPunct="1">
        <a:spcBef>
          <a:spcPct val="0"/>
        </a:spcBef>
        <a:buNone/>
        <a:defRPr sz="3700" kern="1200" cap="all" baseline="0">
          <a:solidFill>
            <a:srgbClr val="E8E8E8"/>
          </a:solidFill>
          <a:latin typeface="Segoe Light" pitchFamily="34" charset="0"/>
          <a:ea typeface="+mj-ea"/>
          <a:cs typeface="+mj-cs"/>
        </a:defRPr>
      </a:lvl1pPr>
    </p:titleStyle>
    <p:bodyStyle>
      <a:lvl1pPr marL="243797" indent="-243797" algn="l" defTabSz="1218987" rtl="0" eaLnBrk="1" latinLnBrk="0" hangingPunct="1">
        <a:spcBef>
          <a:spcPct val="20000"/>
        </a:spcBef>
        <a:buFont typeface="Arial" pitchFamily="34" charset="0"/>
        <a:buChar char="•"/>
        <a:defRPr sz="2700" kern="1200">
          <a:solidFill>
            <a:srgbClr val="E8E8E8"/>
          </a:solidFill>
          <a:latin typeface="+mn-lt"/>
          <a:ea typeface="+mn-ea"/>
          <a:cs typeface="+mn-cs"/>
        </a:defRPr>
      </a:lvl1pPr>
      <a:lvl2pPr marL="609493" indent="-243797" algn="l" defTabSz="1218987" rtl="0" eaLnBrk="1" latinLnBrk="0" hangingPunct="1">
        <a:spcBef>
          <a:spcPct val="20000"/>
        </a:spcBef>
        <a:buFont typeface="Arial" pitchFamily="34" charset="0"/>
        <a:buChar char="•"/>
        <a:defRPr sz="2300" kern="1200">
          <a:solidFill>
            <a:srgbClr val="E8E8E8"/>
          </a:solidFill>
          <a:latin typeface="+mn-lt"/>
          <a:ea typeface="+mn-ea"/>
          <a:cs typeface="+mn-cs"/>
        </a:defRPr>
      </a:lvl2pPr>
      <a:lvl3pPr marL="914240" indent="-243797" algn="l" defTabSz="1218987" rtl="0" eaLnBrk="1" latinLnBrk="0" hangingPunct="1">
        <a:spcBef>
          <a:spcPct val="20000"/>
        </a:spcBef>
        <a:buFont typeface="Courier New" pitchFamily="49" charset="0"/>
        <a:buChar char="o"/>
        <a:defRPr sz="1900" kern="1200">
          <a:solidFill>
            <a:srgbClr val="E8E8E8"/>
          </a:solidFill>
          <a:latin typeface="+mn-lt"/>
          <a:ea typeface="+mn-ea"/>
          <a:cs typeface="+mn-cs"/>
        </a:defRPr>
      </a:lvl3pPr>
      <a:lvl4pPr marL="1218987" indent="-243797" algn="l" defTabSz="1218987" rtl="0" eaLnBrk="1" latinLnBrk="0" hangingPunct="1">
        <a:spcBef>
          <a:spcPct val="20000"/>
        </a:spcBef>
        <a:buFont typeface="Arial" pitchFamily="34" charset="0"/>
        <a:buChar char="–"/>
        <a:defRPr sz="1600" kern="1200">
          <a:solidFill>
            <a:srgbClr val="E8E8E8"/>
          </a:solidFill>
          <a:latin typeface="+mn-lt"/>
          <a:ea typeface="+mn-ea"/>
          <a:cs typeface="+mn-cs"/>
        </a:defRPr>
      </a:lvl4pPr>
      <a:lvl5pPr marL="1523733" indent="-243797" algn="l" defTabSz="1218987" rtl="0" eaLnBrk="1" latinLnBrk="0" hangingPunct="1">
        <a:spcBef>
          <a:spcPct val="20000"/>
        </a:spcBef>
        <a:buFont typeface="Arial" pitchFamily="34" charset="0"/>
        <a:buChar char="»"/>
        <a:defRPr sz="1600" kern="1200">
          <a:solidFill>
            <a:srgbClr val="E8E8E8"/>
          </a:solidFill>
          <a:latin typeface="+mn-lt"/>
          <a:ea typeface="+mn-ea"/>
          <a:cs typeface="+mn-cs"/>
        </a:defRPr>
      </a:lvl5pPr>
      <a:lvl6pPr marL="3352213"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1707"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200"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0693"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2"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70322" y="228600"/>
            <a:ext cx="11458765" cy="498598"/>
          </a:xfrm>
          <a:prstGeom prst="rect">
            <a:avLst/>
          </a:prstGeom>
        </p:spPr>
        <p:txBody>
          <a:bodyPr vert="horz" wrap="square" lIns="0" tIns="0" rIns="0" bIns="0" rtlCol="0" anchor="t">
            <a:sp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370322" y="1447800"/>
            <a:ext cx="11458765" cy="2000548"/>
          </a:xfrm>
          <a:prstGeom prst="rect">
            <a:avLst/>
          </a:prstGeom>
        </p:spPr>
        <p:txBody>
          <a:bodyPr vert="horz" wrap="square" lIns="0" tIns="0" rIns="0" bIns="0" rtlCol="0">
            <a:sp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 xmlns:p14="http://schemas.microsoft.com/office/powerpoint/2010/main" val="1123312290"/>
      </p:ext>
    </p:extLst>
  </p:cSld>
  <p:clrMap bg1="dk1" tx1="lt1" bg2="dk2" tx2="lt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Lst>
  <p:transition>
    <p:fade/>
  </p:transition>
  <p:timing>
    <p:tnLst>
      <p:par>
        <p:cTn id="1" dur="indefinite" restart="never" nodeType="tmRoot"/>
      </p:par>
    </p:tnLst>
  </p:timing>
  <p:txStyles>
    <p:titleStyle>
      <a:lvl1pPr algn="l" defTabSz="914363" rtl="0" eaLnBrk="1" latinLnBrk="0" hangingPunct="1">
        <a:lnSpc>
          <a:spcPct val="90000"/>
        </a:lnSpc>
        <a:spcBef>
          <a:spcPct val="0"/>
        </a:spcBef>
        <a:buNone/>
        <a:defRPr lang="en-US" sz="3600" b="0" kern="1200" cap="none" spc="-100" baseline="0" dirty="0" smtClean="0">
          <a:ln w="3175">
            <a:solidFill>
              <a:schemeClr val="tx1">
                <a:alpha val="0"/>
              </a:schemeClr>
            </a:solidFill>
          </a:ln>
          <a:solidFill>
            <a:srgbClr val="FFFFFF"/>
          </a:solidFill>
          <a:effectLst/>
          <a:latin typeface="+mj-lt"/>
          <a:ea typeface="+mn-ea"/>
          <a:cs typeface="Arial" charset="0"/>
        </a:defRPr>
      </a:lvl1pPr>
    </p:titleStyle>
    <p:bodyStyle>
      <a:lvl1pPr marL="460375" indent="-460375" algn="l" defTabSz="914363" rtl="0" eaLnBrk="1" latinLnBrk="0" hangingPunct="1">
        <a:lnSpc>
          <a:spcPct val="90000"/>
        </a:lnSpc>
        <a:spcBef>
          <a:spcPct val="20000"/>
        </a:spcBef>
        <a:buSzPct val="80000"/>
        <a:buFontTx/>
        <a:buBlip>
          <a:blip r:embed="rId13"/>
        </a:buBlip>
        <a:defRPr sz="3200" kern="1200">
          <a:ln>
            <a:solidFill>
              <a:schemeClr val="tx1">
                <a:alpha val="0"/>
              </a:schemeClr>
            </a:solidFill>
          </a:ln>
          <a:solidFill>
            <a:srgbClr val="FFFFFF"/>
          </a:solidFill>
          <a:latin typeface="+mn-lt"/>
          <a:ea typeface="+mn-ea"/>
          <a:cs typeface="+mn-cs"/>
        </a:defRPr>
      </a:lvl1pPr>
      <a:lvl2pPr marL="855663" indent="-395288" algn="l" defTabSz="914363" rtl="0" eaLnBrk="1" latinLnBrk="0" hangingPunct="1">
        <a:lnSpc>
          <a:spcPct val="90000"/>
        </a:lnSpc>
        <a:spcBef>
          <a:spcPct val="20000"/>
        </a:spcBef>
        <a:buSzPct val="80000"/>
        <a:buFontTx/>
        <a:buBlip>
          <a:blip r:embed="rId13"/>
        </a:buBlip>
        <a:defRPr sz="2800" kern="1200">
          <a:ln>
            <a:solidFill>
              <a:schemeClr val="tx1">
                <a:alpha val="0"/>
              </a:schemeClr>
            </a:solidFill>
          </a:ln>
          <a:solidFill>
            <a:srgbClr val="FFFFFF"/>
          </a:solidFill>
          <a:latin typeface="+mn-lt"/>
          <a:ea typeface="+mn-ea"/>
          <a:cs typeface="+mn-cs"/>
        </a:defRPr>
      </a:lvl2pPr>
      <a:lvl3pPr marL="1258888" indent="-403225" algn="l" defTabSz="914363" rtl="0" eaLnBrk="1" latinLnBrk="0" hangingPunct="1">
        <a:lnSpc>
          <a:spcPct val="90000"/>
        </a:lnSpc>
        <a:spcBef>
          <a:spcPct val="20000"/>
        </a:spcBef>
        <a:buSzPct val="80000"/>
        <a:buFontTx/>
        <a:buBlip>
          <a:blip r:embed="rId13"/>
        </a:buBlip>
        <a:defRPr sz="2400" kern="1200">
          <a:ln>
            <a:solidFill>
              <a:schemeClr val="tx1">
                <a:alpha val="0"/>
              </a:schemeClr>
            </a:solidFill>
          </a:ln>
          <a:solidFill>
            <a:srgbClr val="FFFFFF"/>
          </a:solidFill>
          <a:latin typeface="+mn-lt"/>
          <a:ea typeface="+mn-ea"/>
          <a:cs typeface="+mn-cs"/>
        </a:defRPr>
      </a:lvl3pPr>
      <a:lvl4pPr marL="1604963" indent="-346075" algn="l" defTabSz="914363" rtl="0" eaLnBrk="1" latinLnBrk="0" hangingPunct="1">
        <a:lnSpc>
          <a:spcPct val="90000"/>
        </a:lnSpc>
        <a:spcBef>
          <a:spcPct val="20000"/>
        </a:spcBef>
        <a:buSzPct val="80000"/>
        <a:buFontTx/>
        <a:buBlip>
          <a:blip r:embed="rId13"/>
        </a:buBlip>
        <a:defRPr sz="2000" kern="1200">
          <a:ln>
            <a:solidFill>
              <a:schemeClr val="tx1">
                <a:alpha val="0"/>
              </a:schemeClr>
            </a:solidFill>
          </a:ln>
          <a:solidFill>
            <a:srgbClr val="FFFFFF"/>
          </a:solidFill>
          <a:latin typeface="+mn-lt"/>
          <a:ea typeface="+mn-ea"/>
          <a:cs typeface="+mn-cs"/>
        </a:defRPr>
      </a:lvl4pPr>
      <a:lvl5pPr marL="1941513" indent="-336550" algn="l" defTabSz="914363" rtl="0" eaLnBrk="1" latinLnBrk="0" hangingPunct="1">
        <a:lnSpc>
          <a:spcPct val="90000"/>
        </a:lnSpc>
        <a:spcBef>
          <a:spcPct val="20000"/>
        </a:spcBef>
        <a:buSzPct val="80000"/>
        <a:buFontTx/>
        <a:buBlip>
          <a:blip r:embed="rId13"/>
        </a:buBlip>
        <a:defRPr sz="2000" kern="1200">
          <a:ln>
            <a:solidFill>
              <a:schemeClr val="tx1">
                <a:alpha val="0"/>
              </a:schemeClr>
            </a:solidFill>
          </a:ln>
          <a:solidFill>
            <a:srgbClr val="FFFFFF"/>
          </a:soli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Layout" Target="../slideLayouts/slideLayout1.xml"/><Relationship Id="rId4" Type="http://schemas.openxmlformats.org/officeDocument/2006/relationships/image" Target="../media/image28.gif"/></Relationships>
</file>

<file path=ppt/slides/_rels/slide1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6.xml"/><Relationship Id="rId5" Type="http://schemas.openxmlformats.org/officeDocument/2006/relationships/image" Target="../media/image29.jpeg"/><Relationship Id="rId4" Type="http://schemas.openxmlformats.org/officeDocument/2006/relationships/image" Target="../media/image51.png"/></Relationships>
</file>

<file path=ppt/slides/_rels/slide11.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image" Target="../media/image52.png"/><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12.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image" Target="../media/image53.png"/><Relationship Id="rId1" Type="http://schemas.openxmlformats.org/officeDocument/2006/relationships/slideLayout" Target="../slideLayouts/slideLayout2.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13.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image" Target="../media/image53.png"/><Relationship Id="rId1" Type="http://schemas.openxmlformats.org/officeDocument/2006/relationships/slideLayout" Target="../slideLayouts/slideLayout2.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14.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image" Target="../media/image54.png"/><Relationship Id="rId1" Type="http://schemas.openxmlformats.org/officeDocument/2006/relationships/slideLayout" Target="../slideLayouts/slideLayout2.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15.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image" Target="../media/image55.png"/><Relationship Id="rId1" Type="http://schemas.openxmlformats.org/officeDocument/2006/relationships/slideLayout" Target="../slideLayouts/slideLayout2.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16.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image" Target="../media/image55.png"/><Relationship Id="rId1" Type="http://schemas.openxmlformats.org/officeDocument/2006/relationships/slideLayout" Target="../slideLayouts/slideLayout2.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17.xml.rels><?xml version="1.0" encoding="UTF-8" standalone="yes"?>
<Relationships xmlns="http://schemas.openxmlformats.org/package/2006/relationships"><Relationship Id="rId8" Type="http://schemas.openxmlformats.org/officeDocument/2006/relationships/image" Target="../media/image61.png"/><Relationship Id="rId13" Type="http://schemas.openxmlformats.org/officeDocument/2006/relationships/image" Target="../media/image66.png"/><Relationship Id="rId18" Type="http://schemas.openxmlformats.org/officeDocument/2006/relationships/image" Target="../media/image71.png"/><Relationship Id="rId3" Type="http://schemas.openxmlformats.org/officeDocument/2006/relationships/image" Target="../media/image56.png"/><Relationship Id="rId7" Type="http://schemas.openxmlformats.org/officeDocument/2006/relationships/image" Target="../media/image60.png"/><Relationship Id="rId12" Type="http://schemas.openxmlformats.org/officeDocument/2006/relationships/image" Target="../media/image65.png"/><Relationship Id="rId17" Type="http://schemas.openxmlformats.org/officeDocument/2006/relationships/image" Target="../media/image70.png"/><Relationship Id="rId2" Type="http://schemas.openxmlformats.org/officeDocument/2006/relationships/notesSlide" Target="../notesSlides/notesSlide2.xml"/><Relationship Id="rId16" Type="http://schemas.openxmlformats.org/officeDocument/2006/relationships/image" Target="../media/image69.png"/><Relationship Id="rId1" Type="http://schemas.openxmlformats.org/officeDocument/2006/relationships/slideLayout" Target="../slideLayouts/slideLayout2.xml"/><Relationship Id="rId6" Type="http://schemas.openxmlformats.org/officeDocument/2006/relationships/image" Target="../media/image59.png"/><Relationship Id="rId11" Type="http://schemas.openxmlformats.org/officeDocument/2006/relationships/image" Target="../media/image64.png"/><Relationship Id="rId5" Type="http://schemas.openxmlformats.org/officeDocument/2006/relationships/image" Target="../media/image58.png"/><Relationship Id="rId15" Type="http://schemas.openxmlformats.org/officeDocument/2006/relationships/image" Target="../media/image68.png"/><Relationship Id="rId10" Type="http://schemas.openxmlformats.org/officeDocument/2006/relationships/image" Target="../media/image63.png"/><Relationship Id="rId19" Type="http://schemas.openxmlformats.org/officeDocument/2006/relationships/image" Target="../media/image29.jpeg"/><Relationship Id="rId4" Type="http://schemas.openxmlformats.org/officeDocument/2006/relationships/image" Target="../media/image57.png"/><Relationship Id="rId9" Type="http://schemas.openxmlformats.org/officeDocument/2006/relationships/image" Target="../media/image62.png"/><Relationship Id="rId14" Type="http://schemas.openxmlformats.org/officeDocument/2006/relationships/image" Target="../media/image67.png"/></Relationships>
</file>

<file path=ppt/slides/_rels/slide18.xml.rels><?xml version="1.0" encoding="UTF-8" standalone="yes"?>
<Relationships xmlns="http://schemas.openxmlformats.org/package/2006/relationships"><Relationship Id="rId8" Type="http://schemas.openxmlformats.org/officeDocument/2006/relationships/image" Target="../media/image61.png"/><Relationship Id="rId13" Type="http://schemas.openxmlformats.org/officeDocument/2006/relationships/image" Target="../media/image62.png"/><Relationship Id="rId18" Type="http://schemas.openxmlformats.org/officeDocument/2006/relationships/image" Target="../media/image78.png"/><Relationship Id="rId3" Type="http://schemas.openxmlformats.org/officeDocument/2006/relationships/image" Target="../media/image58.png"/><Relationship Id="rId7" Type="http://schemas.openxmlformats.org/officeDocument/2006/relationships/image" Target="../media/image68.png"/><Relationship Id="rId12" Type="http://schemas.openxmlformats.org/officeDocument/2006/relationships/image" Target="../media/image76.png"/><Relationship Id="rId17" Type="http://schemas.openxmlformats.org/officeDocument/2006/relationships/image" Target="../media/image77.png"/><Relationship Id="rId2" Type="http://schemas.openxmlformats.org/officeDocument/2006/relationships/notesSlide" Target="../notesSlides/notesSlide3.xml"/><Relationship Id="rId16" Type="http://schemas.openxmlformats.org/officeDocument/2006/relationships/image" Target="../media/image65.png"/><Relationship Id="rId20" Type="http://schemas.openxmlformats.org/officeDocument/2006/relationships/image" Target="../media/image29.jpeg"/><Relationship Id="rId1" Type="http://schemas.openxmlformats.org/officeDocument/2006/relationships/slideLayout" Target="../slideLayouts/slideLayout2.xml"/><Relationship Id="rId6" Type="http://schemas.openxmlformats.org/officeDocument/2006/relationships/image" Target="../media/image72.png"/><Relationship Id="rId11" Type="http://schemas.openxmlformats.org/officeDocument/2006/relationships/image" Target="../media/image75.png"/><Relationship Id="rId5" Type="http://schemas.openxmlformats.org/officeDocument/2006/relationships/image" Target="../media/image60.png"/><Relationship Id="rId15" Type="http://schemas.openxmlformats.org/officeDocument/2006/relationships/image" Target="../media/image64.png"/><Relationship Id="rId10" Type="http://schemas.openxmlformats.org/officeDocument/2006/relationships/image" Target="../media/image74.png"/><Relationship Id="rId19" Type="http://schemas.openxmlformats.org/officeDocument/2006/relationships/image" Target="../media/image67.png"/><Relationship Id="rId4" Type="http://schemas.openxmlformats.org/officeDocument/2006/relationships/image" Target="../media/image59.png"/><Relationship Id="rId9" Type="http://schemas.openxmlformats.org/officeDocument/2006/relationships/image" Target="../media/image73.png"/><Relationship Id="rId14" Type="http://schemas.openxmlformats.org/officeDocument/2006/relationships/image" Target="../media/image63.png"/></Relationships>
</file>

<file path=ppt/slides/_rels/slide1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79.jpe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58.png"/><Relationship Id="rId7" Type="http://schemas.openxmlformats.org/officeDocument/2006/relationships/image" Target="../media/image29.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80.png"/><Relationship Id="rId5" Type="http://schemas.openxmlformats.org/officeDocument/2006/relationships/image" Target="../media/image60.png"/><Relationship Id="rId4" Type="http://schemas.openxmlformats.org/officeDocument/2006/relationships/image" Target="../media/image59.png"/></Relationships>
</file>

<file path=ppt/slides/_rels/slide2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9.jpeg"/><Relationship Id="rId5" Type="http://schemas.openxmlformats.org/officeDocument/2006/relationships/image" Target="../media/image63.png"/><Relationship Id="rId4" Type="http://schemas.openxmlformats.org/officeDocument/2006/relationships/image" Target="../media/image62.png"/></Relationships>
</file>

<file path=ppt/slides/_rels/slide2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12.xml"/><Relationship Id="rId6" Type="http://schemas.openxmlformats.org/officeDocument/2006/relationships/image" Target="../media/image29.jpeg"/><Relationship Id="rId5" Type="http://schemas.openxmlformats.org/officeDocument/2006/relationships/image" Target="../media/image84.png"/><Relationship Id="rId4" Type="http://schemas.openxmlformats.org/officeDocument/2006/relationships/image" Target="../media/image83.png"/></Relationships>
</file>

<file path=ppt/slides/_rels/slide23.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12.xml"/><Relationship Id="rId5" Type="http://schemas.openxmlformats.org/officeDocument/2006/relationships/image" Target="../media/image29.jpeg"/><Relationship Id="rId4" Type="http://schemas.openxmlformats.org/officeDocument/2006/relationships/image" Target="../media/image87.png"/></Relationships>
</file>

<file path=ppt/slides/_rels/slide24.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12.xml"/><Relationship Id="rId4" Type="http://schemas.openxmlformats.org/officeDocument/2006/relationships/image" Target="../media/image29.jpeg"/></Relationships>
</file>

<file path=ppt/slides/_rels/slide25.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12.xml"/><Relationship Id="rId4" Type="http://schemas.openxmlformats.org/officeDocument/2006/relationships/image" Target="../media/image92.png"/></Relationships>
</file>

<file path=ppt/slides/_rels/slide26.xml.rels><?xml version="1.0" encoding="UTF-8" standalone="yes"?>
<Relationships xmlns="http://schemas.openxmlformats.org/package/2006/relationships"><Relationship Id="rId3" Type="http://schemas.openxmlformats.org/officeDocument/2006/relationships/image" Target="../media/image93.png"/><Relationship Id="rId7" Type="http://schemas.openxmlformats.org/officeDocument/2006/relationships/image" Target="../media/image29.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94.png"/></Relationships>
</file>

<file path=ppt/slides/_rels/slide27.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9.jpeg"/><Relationship Id="rId5" Type="http://schemas.openxmlformats.org/officeDocument/2006/relationships/image" Target="../media/image97.png"/><Relationship Id="rId4" Type="http://schemas.openxmlformats.org/officeDocument/2006/relationships/image" Target="../media/image94.png"/></Relationships>
</file>

<file path=ppt/slides/_rels/slide2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93.png"/><Relationship Id="rId7" Type="http://schemas.openxmlformats.org/officeDocument/2006/relationships/image" Target="../media/image29.jpeg"/><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image" Target="../media/image98.png"/><Relationship Id="rId5" Type="http://schemas.openxmlformats.org/officeDocument/2006/relationships/image" Target="../media/image97.png"/><Relationship Id="rId4" Type="http://schemas.openxmlformats.org/officeDocument/2006/relationships/image" Target="../media/image94.png"/></Relationships>
</file>

<file path=ppt/slides/_rels/slide3.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1.png"/><Relationship Id="rId7" Type="http://schemas.microsoft.com/office/2007/relationships/hdphoto" Target="../media/hdphoto1.wdp"/><Relationship Id="rId2"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image" Target="../media/image34.png"/><Relationship Id="rId11" Type="http://schemas.microsoft.com/office/2007/relationships/hdphoto" Target="../media/hdphoto3.wdp"/><Relationship Id="rId5" Type="http://schemas.openxmlformats.org/officeDocument/2006/relationships/image" Target="../media/image33.png"/><Relationship Id="rId10" Type="http://schemas.openxmlformats.org/officeDocument/2006/relationships/image" Target="../media/image36.png"/><Relationship Id="rId4" Type="http://schemas.openxmlformats.org/officeDocument/2006/relationships/image" Target="../media/image32.png"/><Relationship Id="rId9" Type="http://schemas.microsoft.com/office/2007/relationships/hdphoto" Target="../media/hdphoto2.wdp"/></Relationships>
</file>

<file path=ppt/slides/_rels/slide30.xml.rels><?xml version="1.0" encoding="UTF-8" standalone="yes"?>
<Relationships xmlns="http://schemas.openxmlformats.org/package/2006/relationships"><Relationship Id="rId8" Type="http://schemas.openxmlformats.org/officeDocument/2006/relationships/tags" Target="../tags/tag7.xml"/><Relationship Id="rId13" Type="http://schemas.openxmlformats.org/officeDocument/2006/relationships/tags" Target="../tags/tag12.xml"/><Relationship Id="rId18" Type="http://schemas.openxmlformats.org/officeDocument/2006/relationships/tags" Target="../tags/tag17.xml"/><Relationship Id="rId3" Type="http://schemas.openxmlformats.org/officeDocument/2006/relationships/tags" Target="../tags/tag2.xml"/><Relationship Id="rId21" Type="http://schemas.openxmlformats.org/officeDocument/2006/relationships/oleObject" Target="../embeddings/oleObject2.bin"/><Relationship Id="rId7" Type="http://schemas.openxmlformats.org/officeDocument/2006/relationships/tags" Target="../tags/tag6.xml"/><Relationship Id="rId12" Type="http://schemas.openxmlformats.org/officeDocument/2006/relationships/tags" Target="../tags/tag11.xml"/><Relationship Id="rId17" Type="http://schemas.openxmlformats.org/officeDocument/2006/relationships/tags" Target="../tags/tag16.xml"/><Relationship Id="rId2" Type="http://schemas.openxmlformats.org/officeDocument/2006/relationships/tags" Target="../tags/tag1.xml"/><Relationship Id="rId16" Type="http://schemas.openxmlformats.org/officeDocument/2006/relationships/tags" Target="../tags/tag15.xml"/><Relationship Id="rId20" Type="http://schemas.openxmlformats.org/officeDocument/2006/relationships/notesSlide" Target="../notesSlides/notesSlide10.xml"/><Relationship Id="rId1" Type="http://schemas.openxmlformats.org/officeDocument/2006/relationships/vmlDrawing" Target="../drawings/vmlDrawing2.vml"/><Relationship Id="rId6" Type="http://schemas.openxmlformats.org/officeDocument/2006/relationships/tags" Target="../tags/tag5.xml"/><Relationship Id="rId11" Type="http://schemas.openxmlformats.org/officeDocument/2006/relationships/tags" Target="../tags/tag10.xml"/><Relationship Id="rId5" Type="http://schemas.openxmlformats.org/officeDocument/2006/relationships/tags" Target="../tags/tag4.xml"/><Relationship Id="rId15" Type="http://schemas.openxmlformats.org/officeDocument/2006/relationships/tags" Target="../tags/tag14.xml"/><Relationship Id="rId23" Type="http://schemas.openxmlformats.org/officeDocument/2006/relationships/image" Target="../media/image28.gif"/><Relationship Id="rId10" Type="http://schemas.openxmlformats.org/officeDocument/2006/relationships/tags" Target="../tags/tag9.xml"/><Relationship Id="rId19" Type="http://schemas.openxmlformats.org/officeDocument/2006/relationships/slideLayout" Target="../slideLayouts/slideLayout13.xml"/><Relationship Id="rId4" Type="http://schemas.openxmlformats.org/officeDocument/2006/relationships/tags" Target="../tags/tag3.xml"/><Relationship Id="rId9" Type="http://schemas.openxmlformats.org/officeDocument/2006/relationships/tags" Target="../tags/tag8.xml"/><Relationship Id="rId14" Type="http://schemas.openxmlformats.org/officeDocument/2006/relationships/tags" Target="../tags/tag13.xml"/><Relationship Id="rId22" Type="http://schemas.openxmlformats.org/officeDocument/2006/relationships/image" Target="../media/image100.png"/></Relationships>
</file>

<file path=ppt/slides/_rels/slide31.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slideLayout" Target="../slideLayouts/slideLayout13.xml"/><Relationship Id="rId7" Type="http://schemas.microsoft.com/office/2007/relationships/hdphoto" Target="../media/hdphoto4.wdp"/><Relationship Id="rId2" Type="http://schemas.openxmlformats.org/officeDocument/2006/relationships/tags" Target="../tags/tag19.xml"/><Relationship Id="rId1" Type="http://schemas.openxmlformats.org/officeDocument/2006/relationships/tags" Target="../tags/tag18.xml"/><Relationship Id="rId6" Type="http://schemas.openxmlformats.org/officeDocument/2006/relationships/image" Target="../media/image101.png"/><Relationship Id="rId5" Type="http://schemas.openxmlformats.org/officeDocument/2006/relationships/image" Target="../media/image100.png"/><Relationship Id="rId4" Type="http://schemas.openxmlformats.org/officeDocument/2006/relationships/notesSlide" Target="../notesSlides/notesSlide11.xml"/><Relationship Id="rId9" Type="http://schemas.openxmlformats.org/officeDocument/2006/relationships/image" Target="../media/image28.gif"/></Relationships>
</file>

<file path=ppt/slides/_rels/slide32.xml.rels><?xml version="1.0" encoding="UTF-8" standalone="yes"?>
<Relationships xmlns="http://schemas.openxmlformats.org/package/2006/relationships"><Relationship Id="rId2" Type="http://schemas.openxmlformats.org/officeDocument/2006/relationships/image" Target="../media/image28.gif"/><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8" Type="http://schemas.openxmlformats.org/officeDocument/2006/relationships/tags" Target="../tags/tag27.xml"/><Relationship Id="rId13" Type="http://schemas.openxmlformats.org/officeDocument/2006/relationships/image" Target="../media/image28.gif"/><Relationship Id="rId3" Type="http://schemas.openxmlformats.org/officeDocument/2006/relationships/tags" Target="../tags/tag22.xml"/><Relationship Id="rId7" Type="http://schemas.openxmlformats.org/officeDocument/2006/relationships/tags" Target="../tags/tag26.xml"/><Relationship Id="rId12" Type="http://schemas.openxmlformats.org/officeDocument/2006/relationships/image" Target="../media/image104.png"/><Relationship Id="rId2" Type="http://schemas.openxmlformats.org/officeDocument/2006/relationships/tags" Target="../tags/tag21.xml"/><Relationship Id="rId1" Type="http://schemas.openxmlformats.org/officeDocument/2006/relationships/tags" Target="../tags/tag20.xml"/><Relationship Id="rId6" Type="http://schemas.openxmlformats.org/officeDocument/2006/relationships/tags" Target="../tags/tag25.xml"/><Relationship Id="rId11" Type="http://schemas.openxmlformats.org/officeDocument/2006/relationships/image" Target="../media/image103.png"/><Relationship Id="rId5" Type="http://schemas.openxmlformats.org/officeDocument/2006/relationships/tags" Target="../tags/tag24.xml"/><Relationship Id="rId10" Type="http://schemas.openxmlformats.org/officeDocument/2006/relationships/image" Target="../media/image102.png"/><Relationship Id="rId4" Type="http://schemas.openxmlformats.org/officeDocument/2006/relationships/tags" Target="../tags/tag23.xml"/><Relationship Id="rId9"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hyperlink" Target="http://blogs.technet.com/b/dataplatforminsider/archive/2010/11/12/analysis-services-roadmap-for-sql-server-denali-and-beyond.aspx" TargetMode="External"/><Relationship Id="rId2" Type="http://schemas.openxmlformats.org/officeDocument/2006/relationships/image" Target="../media/image105.png"/><Relationship Id="rId1" Type="http://schemas.openxmlformats.org/officeDocument/2006/relationships/slideLayout" Target="../slideLayouts/slideLayout13.xml"/><Relationship Id="rId4" Type="http://schemas.openxmlformats.org/officeDocument/2006/relationships/image" Target="../media/image28.gif"/></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29.xml"/><Relationship Id="rId1" Type="http://schemas.openxmlformats.org/officeDocument/2006/relationships/tags" Target="../tags/tag28.xml"/><Relationship Id="rId4" Type="http://schemas.openxmlformats.org/officeDocument/2006/relationships/image" Target="../media/image28.gif"/></Relationships>
</file>

<file path=ppt/slides/_rels/slide36.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image" Target="../media/image105.png"/><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8" Type="http://schemas.openxmlformats.org/officeDocument/2006/relationships/image" Target="../media/image112.png"/><Relationship Id="rId13" Type="http://schemas.openxmlformats.org/officeDocument/2006/relationships/image" Target="../media/image117.png"/><Relationship Id="rId18" Type="http://schemas.openxmlformats.org/officeDocument/2006/relationships/image" Target="../media/image122.png"/><Relationship Id="rId26" Type="http://schemas.openxmlformats.org/officeDocument/2006/relationships/image" Target="../media/image130.png"/><Relationship Id="rId3" Type="http://schemas.openxmlformats.org/officeDocument/2006/relationships/image" Target="../media/image107.png"/><Relationship Id="rId21" Type="http://schemas.openxmlformats.org/officeDocument/2006/relationships/image" Target="../media/image125.png"/><Relationship Id="rId7" Type="http://schemas.openxmlformats.org/officeDocument/2006/relationships/image" Target="../media/image111.png"/><Relationship Id="rId12" Type="http://schemas.openxmlformats.org/officeDocument/2006/relationships/image" Target="../media/image116.png"/><Relationship Id="rId17" Type="http://schemas.openxmlformats.org/officeDocument/2006/relationships/image" Target="../media/image121.png"/><Relationship Id="rId25" Type="http://schemas.openxmlformats.org/officeDocument/2006/relationships/image" Target="../media/image129.png"/><Relationship Id="rId33" Type="http://schemas.openxmlformats.org/officeDocument/2006/relationships/image" Target="../media/image29.jpeg"/><Relationship Id="rId2" Type="http://schemas.openxmlformats.org/officeDocument/2006/relationships/image" Target="../media/image106.png"/><Relationship Id="rId16" Type="http://schemas.openxmlformats.org/officeDocument/2006/relationships/image" Target="../media/image120.png"/><Relationship Id="rId20" Type="http://schemas.openxmlformats.org/officeDocument/2006/relationships/image" Target="../media/image124.png"/><Relationship Id="rId29" Type="http://schemas.openxmlformats.org/officeDocument/2006/relationships/image" Target="../media/image133.png"/><Relationship Id="rId1" Type="http://schemas.openxmlformats.org/officeDocument/2006/relationships/slideLayout" Target="../slideLayouts/slideLayout12.xml"/><Relationship Id="rId6" Type="http://schemas.openxmlformats.org/officeDocument/2006/relationships/image" Target="../media/image110.png"/><Relationship Id="rId11" Type="http://schemas.openxmlformats.org/officeDocument/2006/relationships/image" Target="../media/image115.png"/><Relationship Id="rId24" Type="http://schemas.openxmlformats.org/officeDocument/2006/relationships/image" Target="../media/image128.png"/><Relationship Id="rId32" Type="http://schemas.openxmlformats.org/officeDocument/2006/relationships/image" Target="../media/image136.png"/><Relationship Id="rId5" Type="http://schemas.openxmlformats.org/officeDocument/2006/relationships/image" Target="../media/image109.png"/><Relationship Id="rId15" Type="http://schemas.openxmlformats.org/officeDocument/2006/relationships/image" Target="../media/image119.png"/><Relationship Id="rId23" Type="http://schemas.openxmlformats.org/officeDocument/2006/relationships/image" Target="../media/image127.wmf"/><Relationship Id="rId28" Type="http://schemas.openxmlformats.org/officeDocument/2006/relationships/image" Target="../media/image132.png"/><Relationship Id="rId10" Type="http://schemas.openxmlformats.org/officeDocument/2006/relationships/image" Target="../media/image114.png"/><Relationship Id="rId19" Type="http://schemas.openxmlformats.org/officeDocument/2006/relationships/image" Target="../media/image123.png"/><Relationship Id="rId31" Type="http://schemas.openxmlformats.org/officeDocument/2006/relationships/image" Target="../media/image135.png"/><Relationship Id="rId4" Type="http://schemas.openxmlformats.org/officeDocument/2006/relationships/image" Target="../media/image108.png"/><Relationship Id="rId9" Type="http://schemas.openxmlformats.org/officeDocument/2006/relationships/image" Target="../media/image113.png"/><Relationship Id="rId14" Type="http://schemas.openxmlformats.org/officeDocument/2006/relationships/image" Target="../media/image118.png"/><Relationship Id="rId22" Type="http://schemas.openxmlformats.org/officeDocument/2006/relationships/image" Target="../media/image126.png"/><Relationship Id="rId27" Type="http://schemas.openxmlformats.org/officeDocument/2006/relationships/image" Target="../media/image131.png"/><Relationship Id="rId30" Type="http://schemas.openxmlformats.org/officeDocument/2006/relationships/image" Target="../media/image134.png"/></Relationships>
</file>

<file path=ppt/slides/_rels/slide38.xml.rels><?xml version="1.0" encoding="UTF-8" standalone="yes"?>
<Relationships xmlns="http://schemas.openxmlformats.org/package/2006/relationships"><Relationship Id="rId3" Type="http://schemas.openxmlformats.org/officeDocument/2006/relationships/image" Target="../media/image138.png"/><Relationship Id="rId7" Type="http://schemas.openxmlformats.org/officeDocument/2006/relationships/image" Target="../media/image28.gif"/><Relationship Id="rId2" Type="http://schemas.openxmlformats.org/officeDocument/2006/relationships/image" Target="../media/image137.png"/><Relationship Id="rId1" Type="http://schemas.openxmlformats.org/officeDocument/2006/relationships/slideLayout" Target="../slideLayouts/slideLayout12.xml"/><Relationship Id="rId6" Type="http://schemas.openxmlformats.org/officeDocument/2006/relationships/image" Target="../media/image141.png"/><Relationship Id="rId5" Type="http://schemas.openxmlformats.org/officeDocument/2006/relationships/image" Target="../media/image140.png"/><Relationship Id="rId4" Type="http://schemas.openxmlformats.org/officeDocument/2006/relationships/image" Target="../media/image139.png"/></Relationships>
</file>

<file path=ppt/slides/_rels/slide39.xml.rels><?xml version="1.0" encoding="UTF-8" standalone="yes"?>
<Relationships xmlns="http://schemas.openxmlformats.org/package/2006/relationships"><Relationship Id="rId8" Type="http://schemas.openxmlformats.org/officeDocument/2006/relationships/image" Target="../media/image148.png"/><Relationship Id="rId3" Type="http://schemas.openxmlformats.org/officeDocument/2006/relationships/image" Target="../media/image143.png"/><Relationship Id="rId7" Type="http://schemas.openxmlformats.org/officeDocument/2006/relationships/image" Target="../media/image147.png"/><Relationship Id="rId2" Type="http://schemas.openxmlformats.org/officeDocument/2006/relationships/image" Target="../media/image142.png"/><Relationship Id="rId1" Type="http://schemas.openxmlformats.org/officeDocument/2006/relationships/slideLayout" Target="../slideLayouts/slideLayout3.xml"/><Relationship Id="rId6" Type="http://schemas.openxmlformats.org/officeDocument/2006/relationships/image" Target="../media/image146.png"/><Relationship Id="rId5" Type="http://schemas.openxmlformats.org/officeDocument/2006/relationships/image" Target="../media/image145.png"/><Relationship Id="rId10" Type="http://schemas.openxmlformats.org/officeDocument/2006/relationships/image" Target="../media/image28.gif"/><Relationship Id="rId4" Type="http://schemas.openxmlformats.org/officeDocument/2006/relationships/image" Target="../media/image144.png"/><Relationship Id="rId9" Type="http://schemas.openxmlformats.org/officeDocument/2006/relationships/image" Target="../media/image149.png"/></Relationships>
</file>

<file path=ppt/slides/_rels/slide4.xml.rels><?xml version="1.0" encoding="UTF-8" standalone="yes"?>
<Relationships xmlns="http://schemas.openxmlformats.org/package/2006/relationships"><Relationship Id="rId8" Type="http://schemas.openxmlformats.org/officeDocument/2006/relationships/diagramLayout" Target="../diagrams/layout2.xml"/><Relationship Id="rId13" Type="http://schemas.openxmlformats.org/officeDocument/2006/relationships/diagramLayout" Target="../diagrams/layout3.xml"/><Relationship Id="rId18" Type="http://schemas.openxmlformats.org/officeDocument/2006/relationships/diagramLayout" Target="../diagrams/layout4.xml"/><Relationship Id="rId3" Type="http://schemas.openxmlformats.org/officeDocument/2006/relationships/diagramLayout" Target="../diagrams/layout1.xml"/><Relationship Id="rId21" Type="http://schemas.microsoft.com/office/2007/relationships/diagramDrawing" Target="../diagrams/drawing4.xml"/><Relationship Id="rId7" Type="http://schemas.openxmlformats.org/officeDocument/2006/relationships/diagramData" Target="../diagrams/data2.xml"/><Relationship Id="rId12" Type="http://schemas.openxmlformats.org/officeDocument/2006/relationships/diagramData" Target="../diagrams/data3.xml"/><Relationship Id="rId17" Type="http://schemas.openxmlformats.org/officeDocument/2006/relationships/diagramData" Target="../diagrams/data4.xml"/><Relationship Id="rId2" Type="http://schemas.openxmlformats.org/officeDocument/2006/relationships/diagramData" Target="../diagrams/data1.xml"/><Relationship Id="rId16" Type="http://schemas.microsoft.com/office/2007/relationships/diagramDrawing" Target="../diagrams/drawing3.xml"/><Relationship Id="rId20" Type="http://schemas.openxmlformats.org/officeDocument/2006/relationships/diagramColors" Target="../diagrams/colors4.xml"/><Relationship Id="rId1" Type="http://schemas.openxmlformats.org/officeDocument/2006/relationships/slideLayout" Target="../slideLayouts/slideLayout2.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5" Type="http://schemas.openxmlformats.org/officeDocument/2006/relationships/diagramColors" Target="../diagrams/colors3.xml"/><Relationship Id="rId10" Type="http://schemas.openxmlformats.org/officeDocument/2006/relationships/diagramColors" Target="../diagrams/colors2.xml"/><Relationship Id="rId19" Type="http://schemas.openxmlformats.org/officeDocument/2006/relationships/diagramQuickStyle" Target="../diagrams/quickStyle4.xml"/><Relationship Id="rId4" Type="http://schemas.openxmlformats.org/officeDocument/2006/relationships/diagramQuickStyle" Target="../diagrams/quickStyle1.xml"/><Relationship Id="rId9" Type="http://schemas.openxmlformats.org/officeDocument/2006/relationships/diagramQuickStyle" Target="../diagrams/quickStyle2.xml"/><Relationship Id="rId14" Type="http://schemas.openxmlformats.org/officeDocument/2006/relationships/diagramQuickStyle" Target="../diagrams/quickStyle3.xml"/><Relationship Id="rId22" Type="http://schemas.openxmlformats.org/officeDocument/2006/relationships/image" Target="../media/image29.jpeg"/></Relationships>
</file>

<file path=ppt/slides/_rels/slide40.xml.rels><?xml version="1.0" encoding="UTF-8" standalone="yes"?>
<Relationships xmlns="http://schemas.openxmlformats.org/package/2006/relationships"><Relationship Id="rId8" Type="http://schemas.openxmlformats.org/officeDocument/2006/relationships/tags" Target="../tags/tag36.xml"/><Relationship Id="rId13" Type="http://schemas.openxmlformats.org/officeDocument/2006/relationships/tags" Target="../tags/tag41.xml"/><Relationship Id="rId18" Type="http://schemas.openxmlformats.org/officeDocument/2006/relationships/slideLayout" Target="../slideLayouts/slideLayout13.xml"/><Relationship Id="rId3" Type="http://schemas.openxmlformats.org/officeDocument/2006/relationships/tags" Target="../tags/tag31.xml"/><Relationship Id="rId21" Type="http://schemas.openxmlformats.org/officeDocument/2006/relationships/image" Target="../media/image150.png"/><Relationship Id="rId7" Type="http://schemas.openxmlformats.org/officeDocument/2006/relationships/tags" Target="../tags/tag35.xml"/><Relationship Id="rId12" Type="http://schemas.openxmlformats.org/officeDocument/2006/relationships/tags" Target="../tags/tag40.xml"/><Relationship Id="rId17" Type="http://schemas.openxmlformats.org/officeDocument/2006/relationships/tags" Target="../tags/tag45.xml"/><Relationship Id="rId2" Type="http://schemas.openxmlformats.org/officeDocument/2006/relationships/tags" Target="../tags/tag30.xml"/><Relationship Id="rId16" Type="http://schemas.openxmlformats.org/officeDocument/2006/relationships/tags" Target="../tags/tag44.xml"/><Relationship Id="rId20" Type="http://schemas.openxmlformats.org/officeDocument/2006/relationships/oleObject" Target="../embeddings/oleObject3.bin"/><Relationship Id="rId1" Type="http://schemas.openxmlformats.org/officeDocument/2006/relationships/vmlDrawing" Target="../drawings/vmlDrawing3.vml"/><Relationship Id="rId6" Type="http://schemas.openxmlformats.org/officeDocument/2006/relationships/tags" Target="../tags/tag34.xml"/><Relationship Id="rId11" Type="http://schemas.openxmlformats.org/officeDocument/2006/relationships/tags" Target="../tags/tag39.xml"/><Relationship Id="rId5" Type="http://schemas.openxmlformats.org/officeDocument/2006/relationships/tags" Target="../tags/tag33.xml"/><Relationship Id="rId15" Type="http://schemas.openxmlformats.org/officeDocument/2006/relationships/tags" Target="../tags/tag43.xml"/><Relationship Id="rId10" Type="http://schemas.openxmlformats.org/officeDocument/2006/relationships/tags" Target="../tags/tag38.xml"/><Relationship Id="rId19" Type="http://schemas.openxmlformats.org/officeDocument/2006/relationships/notesSlide" Target="../notesSlides/notesSlide12.xml"/><Relationship Id="rId4" Type="http://schemas.openxmlformats.org/officeDocument/2006/relationships/tags" Target="../tags/tag32.xml"/><Relationship Id="rId9" Type="http://schemas.openxmlformats.org/officeDocument/2006/relationships/tags" Target="../tags/tag37.xml"/><Relationship Id="rId14" Type="http://schemas.openxmlformats.org/officeDocument/2006/relationships/tags" Target="../tags/tag42.xml"/><Relationship Id="rId22" Type="http://schemas.openxmlformats.org/officeDocument/2006/relationships/image" Target="../media/image28.gif"/></Relationships>
</file>

<file path=ppt/slides/_rels/slide4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151.png"/><Relationship Id="rId1" Type="http://schemas.openxmlformats.org/officeDocument/2006/relationships/slideLayout" Target="../slideLayouts/slideLayout7.xml"/><Relationship Id="rId4" Type="http://schemas.openxmlformats.org/officeDocument/2006/relationships/image" Target="../media/image28.gif"/></Relationships>
</file>

<file path=ppt/slides/_rels/slide42.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image" Target="../media/image152.png"/><Relationship Id="rId1" Type="http://schemas.openxmlformats.org/officeDocument/2006/relationships/slideLayout" Target="../slideLayouts/slideLayout7.xml"/><Relationship Id="rId4" Type="http://schemas.openxmlformats.org/officeDocument/2006/relationships/image" Target="../media/image28.gif"/></Relationships>
</file>

<file path=ppt/slides/_rels/slide43.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image" Target="../media/image154.png"/><Relationship Id="rId1" Type="http://schemas.openxmlformats.org/officeDocument/2006/relationships/slideLayout" Target="../slideLayouts/slideLayout7.xml"/><Relationship Id="rId4" Type="http://schemas.openxmlformats.org/officeDocument/2006/relationships/image" Target="../media/image28.gif"/></Relationships>
</file>

<file path=ppt/slides/_rels/slide44.xml.rels><?xml version="1.0" encoding="UTF-8" standalone="yes"?>
<Relationships xmlns="http://schemas.openxmlformats.org/package/2006/relationships"><Relationship Id="rId2" Type="http://schemas.openxmlformats.org/officeDocument/2006/relationships/image" Target="../media/image28.gif"/><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8" Type="http://schemas.openxmlformats.org/officeDocument/2006/relationships/image" Target="../media/image28.gif"/><Relationship Id="rId3" Type="http://schemas.openxmlformats.org/officeDocument/2006/relationships/slideLayout" Target="../slideLayouts/slideLayout13.xml"/><Relationship Id="rId7" Type="http://schemas.microsoft.com/office/2007/relationships/hdphoto" Target="../media/hdphoto5.wdp"/><Relationship Id="rId2" Type="http://schemas.openxmlformats.org/officeDocument/2006/relationships/tags" Target="../tags/tag47.xml"/><Relationship Id="rId1" Type="http://schemas.openxmlformats.org/officeDocument/2006/relationships/tags" Target="../tags/tag46.xml"/><Relationship Id="rId6" Type="http://schemas.openxmlformats.org/officeDocument/2006/relationships/image" Target="../media/image157.png"/><Relationship Id="rId5" Type="http://schemas.openxmlformats.org/officeDocument/2006/relationships/image" Target="../media/image156.png"/><Relationship Id="rId4" Type="http://schemas.openxmlformats.org/officeDocument/2006/relationships/notesSlide" Target="../notesSlides/notesSlide13.xml"/></Relationships>
</file>

<file path=ppt/slides/_rels/slide46.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image" Target="../media/image158.png"/><Relationship Id="rId1" Type="http://schemas.openxmlformats.org/officeDocument/2006/relationships/slideLayout" Target="../slideLayouts/slideLayout3.xml"/><Relationship Id="rId4" Type="http://schemas.openxmlformats.org/officeDocument/2006/relationships/image" Target="../media/image28.gif"/></Relationships>
</file>

<file path=ppt/slides/_rels/slide47.xml.rels><?xml version="1.0" encoding="UTF-8" standalone="yes"?>
<Relationships xmlns="http://schemas.openxmlformats.org/package/2006/relationships"><Relationship Id="rId3" Type="http://schemas.openxmlformats.org/officeDocument/2006/relationships/diagramLayout" Target="../diagrams/layout14.xml"/><Relationship Id="rId7" Type="http://schemas.openxmlformats.org/officeDocument/2006/relationships/image" Target="../media/image28.gif"/><Relationship Id="rId2" Type="http://schemas.openxmlformats.org/officeDocument/2006/relationships/diagramData" Target="../diagrams/data14.xml"/><Relationship Id="rId1" Type="http://schemas.openxmlformats.org/officeDocument/2006/relationships/slideLayout" Target="../slideLayouts/slideLayout13.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48.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image" Target="../media/image160.png"/><Relationship Id="rId1" Type="http://schemas.openxmlformats.org/officeDocument/2006/relationships/slideLayout" Target="../slideLayouts/slideLayout3.xml"/><Relationship Id="rId4" Type="http://schemas.openxmlformats.org/officeDocument/2006/relationships/image" Target="../media/image28.gif"/></Relationships>
</file>

<file path=ppt/slides/_rels/slide49.xml.rels><?xml version="1.0" encoding="UTF-8" standalone="yes"?>
<Relationships xmlns="http://schemas.openxmlformats.org/package/2006/relationships"><Relationship Id="rId2" Type="http://schemas.openxmlformats.org/officeDocument/2006/relationships/image" Target="../media/image28.gif"/><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8" Type="http://schemas.openxmlformats.org/officeDocument/2006/relationships/diagramLayout" Target="../diagrams/layout6.xml"/><Relationship Id="rId13" Type="http://schemas.openxmlformats.org/officeDocument/2006/relationships/image" Target="../media/image3.png"/><Relationship Id="rId3" Type="http://schemas.openxmlformats.org/officeDocument/2006/relationships/diagramLayout" Target="../diagrams/layout5.xml"/><Relationship Id="rId7" Type="http://schemas.openxmlformats.org/officeDocument/2006/relationships/diagramData" Target="../diagrams/data6.xml"/><Relationship Id="rId12" Type="http://schemas.openxmlformats.org/officeDocument/2006/relationships/image" Target="../media/image43.png"/><Relationship Id="rId17" Type="http://schemas.openxmlformats.org/officeDocument/2006/relationships/image" Target="../media/image29.jpeg"/><Relationship Id="rId2" Type="http://schemas.openxmlformats.org/officeDocument/2006/relationships/diagramData" Target="../diagrams/data5.xml"/><Relationship Id="rId16" Type="http://schemas.openxmlformats.org/officeDocument/2006/relationships/image" Target="../media/image46.png"/><Relationship Id="rId1" Type="http://schemas.openxmlformats.org/officeDocument/2006/relationships/slideLayout" Target="../slideLayouts/slideLayout2.xml"/><Relationship Id="rId6" Type="http://schemas.microsoft.com/office/2007/relationships/diagramDrawing" Target="../diagrams/drawing5.xml"/><Relationship Id="rId11" Type="http://schemas.microsoft.com/office/2007/relationships/diagramDrawing" Target="../diagrams/drawing6.xml"/><Relationship Id="rId5" Type="http://schemas.openxmlformats.org/officeDocument/2006/relationships/diagramColors" Target="../diagrams/colors5.xml"/><Relationship Id="rId15" Type="http://schemas.openxmlformats.org/officeDocument/2006/relationships/image" Target="../media/image45.png"/><Relationship Id="rId10" Type="http://schemas.openxmlformats.org/officeDocument/2006/relationships/diagramColors" Target="../diagrams/colors6.xml"/><Relationship Id="rId4" Type="http://schemas.openxmlformats.org/officeDocument/2006/relationships/diagramQuickStyle" Target="../diagrams/quickStyle5.xml"/><Relationship Id="rId9" Type="http://schemas.openxmlformats.org/officeDocument/2006/relationships/diagramQuickStyle" Target="../diagrams/quickStyle6.xml"/><Relationship Id="rId14" Type="http://schemas.openxmlformats.org/officeDocument/2006/relationships/image" Target="../media/image44.png"/></Relationships>
</file>

<file path=ppt/slides/_rels/slide50.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28.gif"/><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2" Type="http://schemas.openxmlformats.org/officeDocument/2006/relationships/image" Target="../media/image28.gif"/><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2" Type="http://schemas.openxmlformats.org/officeDocument/2006/relationships/image" Target="../media/image28.gif"/><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image" Target="../media/image28.gif"/><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2" Type="http://schemas.openxmlformats.org/officeDocument/2006/relationships/image" Target="../media/image28.gif"/><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image" Target="../media/image26.png"/><Relationship Id="rId1" Type="http://schemas.openxmlformats.org/officeDocument/2006/relationships/slideLayout" Target="../slideLayouts/slideLayout6.xml"/><Relationship Id="rId4" Type="http://schemas.openxmlformats.org/officeDocument/2006/relationships/image" Target="../media/image27.jpeg"/></Relationships>
</file>

<file path=ppt/slides/_rels/slide5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7.jpeg"/><Relationship Id="rId1" Type="http://schemas.openxmlformats.org/officeDocument/2006/relationships/slideLayout" Target="../slideLayouts/slideLayout2.xml"/><Relationship Id="rId4" Type="http://schemas.openxmlformats.org/officeDocument/2006/relationships/image" Target="../media/image162.png"/></Relationships>
</file>

<file path=ppt/slides/_rels/slide5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7.jpeg"/><Relationship Id="rId1" Type="http://schemas.openxmlformats.org/officeDocument/2006/relationships/slideLayout" Target="../slideLayouts/slideLayout2.xml"/><Relationship Id="rId4" Type="http://schemas.openxmlformats.org/officeDocument/2006/relationships/image" Target="../media/image163.png"/></Relationships>
</file>

<file path=ppt/slides/_rels/slide6.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29.jpeg"/></Relationships>
</file>

<file path=ppt/slides/_rels/slide6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164.png"/><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6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7.jpeg"/><Relationship Id="rId1" Type="http://schemas.openxmlformats.org/officeDocument/2006/relationships/slideLayout" Target="../slideLayouts/slideLayout2.xml"/><Relationship Id="rId6" Type="http://schemas.openxmlformats.org/officeDocument/2006/relationships/image" Target="../media/image167.jpeg"/><Relationship Id="rId5" Type="http://schemas.openxmlformats.org/officeDocument/2006/relationships/image" Target="../media/image166.jpeg"/><Relationship Id="rId4" Type="http://schemas.openxmlformats.org/officeDocument/2006/relationships/image" Target="../media/image165.jpeg"/></Relationships>
</file>

<file path=ppt/slides/_rels/slide62.xml.rels><?xml version="1.0" encoding="UTF-8" standalone="yes"?>
<Relationships xmlns="http://schemas.openxmlformats.org/package/2006/relationships"><Relationship Id="rId3" Type="http://schemas.openxmlformats.org/officeDocument/2006/relationships/image" Target="../media/image168.png"/><Relationship Id="rId7" Type="http://schemas.openxmlformats.org/officeDocument/2006/relationships/hyperlink" Target="http://www.netcomlearning.com/" TargetMode="External"/><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hyperlink" Target="mailto:info@netcomlearning.com" TargetMode="External"/><Relationship Id="rId5" Type="http://schemas.openxmlformats.org/officeDocument/2006/relationships/image" Target="../media/image170.jpeg"/><Relationship Id="rId4" Type="http://schemas.openxmlformats.org/officeDocument/2006/relationships/image" Target="../media/image169.png"/></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7.xml"/><Relationship Id="rId7" Type="http://schemas.openxmlformats.org/officeDocument/2006/relationships/image" Target="../media/image29.jpeg"/><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29.jpe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830110" y="4839933"/>
            <a:ext cx="2720207" cy="570271"/>
          </a:xfrm>
        </p:spPr>
        <p:style>
          <a:lnRef idx="0">
            <a:scrgbClr r="0" g="0" b="0"/>
          </a:lnRef>
          <a:fillRef idx="1001">
            <a:schemeClr val="lt1"/>
          </a:fillRef>
          <a:effectRef idx="0">
            <a:scrgbClr r="0" g="0" b="0"/>
          </a:effectRef>
          <a:fontRef idx="major"/>
        </p:style>
        <p:txBody>
          <a:bodyPr>
            <a:normAutofit lnSpcReduction="10000"/>
          </a:bodyPr>
          <a:lstStyle/>
          <a:p>
            <a:r>
              <a:rPr lang="en-US" dirty="0" smtClean="0"/>
              <a:t>Jordan Martz</a:t>
            </a:r>
            <a:endParaRPr lang="en-US" dirty="0"/>
          </a:p>
        </p:txBody>
      </p:sp>
      <p:pic>
        <p:nvPicPr>
          <p:cNvPr id="4" name="Picture 3"/>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0" y="1066800"/>
            <a:ext cx="7542211" cy="1559964"/>
          </a:xfrm>
          <a:prstGeom prst="rect">
            <a:avLst/>
          </a:prstGeom>
        </p:spPr>
      </p:pic>
      <p:sp>
        <p:nvSpPr>
          <p:cNvPr id="6" name="Subtitle 2"/>
          <p:cNvSpPr txBox="1">
            <a:spLocks/>
          </p:cNvSpPr>
          <p:nvPr/>
        </p:nvSpPr>
        <p:spPr>
          <a:xfrm>
            <a:off x="830109" y="5410204"/>
            <a:ext cx="3130705" cy="914399"/>
          </a:xfrm>
          <a:prstGeom prst="rect">
            <a:avLst/>
          </a:prstGeom>
        </p:spPr>
        <p:style>
          <a:lnRef idx="0">
            <a:scrgbClr r="0" g="0" b="0"/>
          </a:lnRef>
          <a:fillRef idx="1001">
            <a:schemeClr val="lt1"/>
          </a:fillRef>
          <a:effectRef idx="0">
            <a:scrgbClr r="0" g="0" b="0"/>
          </a:effectRef>
          <a:fontRef idx="major"/>
        </p:style>
        <p:txBody>
          <a:bodyPr vert="horz" lIns="121899" tIns="60949" rIns="121899" bIns="60949" rtlCol="0">
            <a:normAutofit fontScale="47500" lnSpcReduction="20000"/>
          </a:bodyPr>
          <a:lstStyle>
            <a:lvl1pPr marL="0" indent="0" algn="l" defTabSz="1218987" rtl="0" eaLnBrk="1" latinLnBrk="0" hangingPunct="1">
              <a:spcBef>
                <a:spcPct val="20000"/>
              </a:spcBef>
              <a:buFont typeface="Arial" pitchFamily="34" charset="0"/>
              <a:buNone/>
              <a:defRPr sz="3200" kern="1200">
                <a:solidFill>
                  <a:srgbClr val="595959"/>
                </a:solidFill>
                <a:latin typeface="+mj-lt"/>
                <a:ea typeface="+mj-ea"/>
                <a:cs typeface="+mj-cs"/>
              </a:defRPr>
            </a:lvl1pPr>
            <a:lvl2pPr marL="609493" indent="0" algn="ctr" defTabSz="1218987" rtl="0" eaLnBrk="1" latinLnBrk="0" hangingPunct="1">
              <a:spcBef>
                <a:spcPct val="20000"/>
              </a:spcBef>
              <a:buFont typeface="Arial" pitchFamily="34" charset="0"/>
              <a:buNone/>
              <a:defRPr sz="2300" kern="1200">
                <a:solidFill>
                  <a:schemeClr val="tx1">
                    <a:tint val="75000"/>
                  </a:schemeClr>
                </a:solidFill>
                <a:latin typeface="+mj-lt"/>
                <a:ea typeface="+mj-ea"/>
                <a:cs typeface="+mj-cs"/>
              </a:defRPr>
            </a:lvl2pPr>
            <a:lvl3pPr marL="1218987" indent="0" algn="ctr" defTabSz="1218987" rtl="0" eaLnBrk="1" latinLnBrk="0" hangingPunct="1">
              <a:spcBef>
                <a:spcPct val="20000"/>
              </a:spcBef>
              <a:buFont typeface="Courier New" pitchFamily="49" charset="0"/>
              <a:buNone/>
              <a:defRPr sz="1900" kern="1200">
                <a:solidFill>
                  <a:schemeClr val="tx1">
                    <a:tint val="75000"/>
                  </a:schemeClr>
                </a:solidFill>
                <a:latin typeface="+mj-lt"/>
                <a:ea typeface="+mj-ea"/>
                <a:cs typeface="+mj-cs"/>
              </a:defRPr>
            </a:lvl3pPr>
            <a:lvl4pPr marL="1828480" indent="0" algn="ctr" defTabSz="1218987" rtl="0" eaLnBrk="1" latinLnBrk="0" hangingPunct="1">
              <a:spcBef>
                <a:spcPct val="20000"/>
              </a:spcBef>
              <a:buFont typeface="Arial" pitchFamily="34" charset="0"/>
              <a:buNone/>
              <a:defRPr sz="1600" kern="1200">
                <a:solidFill>
                  <a:schemeClr val="tx1">
                    <a:tint val="75000"/>
                  </a:schemeClr>
                </a:solidFill>
                <a:latin typeface="+mj-lt"/>
                <a:ea typeface="+mj-ea"/>
                <a:cs typeface="+mj-cs"/>
              </a:defRPr>
            </a:lvl4pPr>
            <a:lvl5pPr marL="2437973" indent="0" algn="ctr" defTabSz="1218987" rtl="0" eaLnBrk="1" latinLnBrk="0" hangingPunct="1">
              <a:spcBef>
                <a:spcPct val="20000"/>
              </a:spcBef>
              <a:buFont typeface="Arial" pitchFamily="34" charset="0"/>
              <a:buNone/>
              <a:defRPr sz="1600" kern="1200">
                <a:solidFill>
                  <a:schemeClr val="tx1">
                    <a:tint val="75000"/>
                  </a:schemeClr>
                </a:solidFill>
                <a:latin typeface="+mj-lt"/>
                <a:ea typeface="+mj-ea"/>
                <a:cs typeface="+mj-cs"/>
              </a:defRPr>
            </a:lvl5pPr>
            <a:lvl6pPr marL="3047467" indent="0" algn="ctr" defTabSz="1218987" rtl="0" eaLnBrk="1" latinLnBrk="0" hangingPunct="1">
              <a:spcBef>
                <a:spcPct val="20000"/>
              </a:spcBef>
              <a:buFont typeface="Arial" pitchFamily="34" charset="0"/>
              <a:buNone/>
              <a:defRPr sz="2700" kern="1200">
                <a:solidFill>
                  <a:schemeClr val="tx1">
                    <a:tint val="75000"/>
                  </a:schemeClr>
                </a:solidFill>
                <a:latin typeface="+mj-lt"/>
                <a:ea typeface="+mj-ea"/>
                <a:cs typeface="+mj-cs"/>
              </a:defRPr>
            </a:lvl6pPr>
            <a:lvl7pPr marL="3656960" indent="0" algn="ctr" defTabSz="1218987" rtl="0" eaLnBrk="1" latinLnBrk="0" hangingPunct="1">
              <a:spcBef>
                <a:spcPct val="20000"/>
              </a:spcBef>
              <a:buFont typeface="Arial" pitchFamily="34" charset="0"/>
              <a:buNone/>
              <a:defRPr sz="2700" kern="1200">
                <a:solidFill>
                  <a:schemeClr val="tx1">
                    <a:tint val="75000"/>
                  </a:schemeClr>
                </a:solidFill>
                <a:latin typeface="+mj-lt"/>
                <a:ea typeface="+mj-ea"/>
                <a:cs typeface="+mj-cs"/>
              </a:defRPr>
            </a:lvl7pPr>
            <a:lvl8pPr marL="4266453" indent="0" algn="ctr" defTabSz="1218987" rtl="0" eaLnBrk="1" latinLnBrk="0" hangingPunct="1">
              <a:spcBef>
                <a:spcPct val="20000"/>
              </a:spcBef>
              <a:buFont typeface="Arial" pitchFamily="34" charset="0"/>
              <a:buNone/>
              <a:defRPr sz="2700" kern="1200">
                <a:solidFill>
                  <a:schemeClr val="tx1">
                    <a:tint val="75000"/>
                  </a:schemeClr>
                </a:solidFill>
                <a:latin typeface="+mj-lt"/>
                <a:ea typeface="+mj-ea"/>
                <a:cs typeface="+mj-cs"/>
              </a:defRPr>
            </a:lvl8pPr>
            <a:lvl9pPr marL="4875947" indent="0" algn="ctr" defTabSz="1218987" rtl="0" eaLnBrk="1" latinLnBrk="0" hangingPunct="1">
              <a:spcBef>
                <a:spcPct val="20000"/>
              </a:spcBef>
              <a:buFont typeface="Arial" pitchFamily="34" charset="0"/>
              <a:buNone/>
              <a:defRPr sz="2700" kern="1200">
                <a:solidFill>
                  <a:schemeClr val="tx1">
                    <a:tint val="75000"/>
                  </a:schemeClr>
                </a:solidFill>
                <a:latin typeface="+mj-lt"/>
                <a:ea typeface="+mj-ea"/>
                <a:cs typeface="+mj-cs"/>
              </a:defRPr>
            </a:lvl9pPr>
          </a:lstStyle>
          <a:p>
            <a:r>
              <a:rPr lang="en-US" b="1" dirty="0">
                <a:solidFill>
                  <a:schemeClr val="bg2">
                    <a:lumMod val="75000"/>
                  </a:schemeClr>
                </a:solidFill>
                <a:cs typeface="Calibri" pitchFamily="34" charset="0"/>
              </a:rPr>
              <a:t>MCT, MCITP: </a:t>
            </a:r>
            <a:r>
              <a:rPr lang="en-US" b="1" dirty="0" smtClean="0">
                <a:solidFill>
                  <a:schemeClr val="bg2">
                    <a:lumMod val="75000"/>
                  </a:schemeClr>
                </a:solidFill>
                <a:cs typeface="Calibri" pitchFamily="34" charset="0"/>
              </a:rPr>
              <a:t>SharePoint</a:t>
            </a:r>
            <a:r>
              <a:rPr lang="en-US" b="1" dirty="0">
                <a:solidFill>
                  <a:schemeClr val="bg2">
                    <a:lumMod val="75000"/>
                  </a:schemeClr>
                </a:solidFill>
                <a:cs typeface="Calibri" pitchFamily="34" charset="0"/>
              </a:rPr>
              <a:t>, </a:t>
            </a:r>
            <a:br>
              <a:rPr lang="en-US" b="1" dirty="0">
                <a:solidFill>
                  <a:schemeClr val="bg2">
                    <a:lumMod val="75000"/>
                  </a:schemeClr>
                </a:solidFill>
                <a:cs typeface="Calibri" pitchFamily="34" charset="0"/>
              </a:rPr>
            </a:br>
            <a:r>
              <a:rPr lang="en-US" b="1" dirty="0">
                <a:solidFill>
                  <a:schemeClr val="bg2">
                    <a:lumMod val="75000"/>
                  </a:schemeClr>
                </a:solidFill>
                <a:cs typeface="Calibri" pitchFamily="34" charset="0"/>
              </a:rPr>
              <a:t>SQL Server and SQL Server Business Intelligence </a:t>
            </a:r>
            <a:r>
              <a:rPr lang="en-US" b="1" dirty="0" smtClean="0">
                <a:solidFill>
                  <a:schemeClr val="bg2">
                    <a:lumMod val="75000"/>
                  </a:schemeClr>
                </a:solidFill>
                <a:cs typeface="Calibri" pitchFamily="34" charset="0"/>
              </a:rPr>
              <a:t>Instructor</a:t>
            </a:r>
            <a:endParaRPr lang="en-US" b="1" dirty="0">
              <a:solidFill>
                <a:schemeClr val="bg2">
                  <a:lumMod val="75000"/>
                </a:schemeClr>
              </a:solidFill>
              <a:cs typeface="Calibri" pitchFamily="34" charset="0"/>
            </a:endParaRPr>
          </a:p>
        </p:txBody>
      </p:sp>
      <p:sp>
        <p:nvSpPr>
          <p:cNvPr id="2" name="TextBox 1"/>
          <p:cNvSpPr txBox="1"/>
          <p:nvPr/>
        </p:nvSpPr>
        <p:spPr>
          <a:xfrm>
            <a:off x="227013" y="3048002"/>
            <a:ext cx="7086599" cy="1077218"/>
          </a:xfrm>
          <a:prstGeom prst="rect">
            <a:avLst/>
          </a:prstGeom>
          <a:noFill/>
        </p:spPr>
        <p:txBody>
          <a:bodyPr wrap="square" rtlCol="0">
            <a:spAutoFit/>
          </a:bodyPr>
          <a:lstStyle/>
          <a:p>
            <a:r>
              <a:rPr lang="en-US" sz="1600" dirty="0"/>
              <a:t>As today’s cloud-ready information platform, SQL Server 2012 will unlock breakthrough insights as well quickly build solutions and extend data across on-premises and public cloud, backed by mission critical confidence for your organization</a:t>
            </a:r>
          </a:p>
        </p:txBody>
      </p:sp>
      <p:pic>
        <p:nvPicPr>
          <p:cNvPr id="8" name="Picture 4" descr="C:\Users\rinchen\Documents\Tools\logos\microsoft partner LOGO black.jpg"/>
          <p:cNvPicPr>
            <a:picLocks noChangeAspect="1" noChangeArrowheads="1"/>
          </p:cNvPicPr>
          <p:nvPr/>
        </p:nvPicPr>
        <p:blipFill>
          <a:blip r:embed="rId3" cstate="print"/>
          <a:srcRect/>
          <a:stretch>
            <a:fillRect/>
          </a:stretch>
        </p:blipFill>
        <p:spPr bwMode="auto">
          <a:xfrm>
            <a:off x="8075612" y="381000"/>
            <a:ext cx="2097740" cy="990600"/>
          </a:xfrm>
          <a:prstGeom prst="rect">
            <a:avLst/>
          </a:prstGeom>
          <a:noFill/>
          <a:ln w="9525">
            <a:noFill/>
            <a:miter lim="800000"/>
            <a:headEnd/>
            <a:tailEnd/>
          </a:ln>
        </p:spPr>
      </p:pic>
      <p:pic>
        <p:nvPicPr>
          <p:cNvPr id="6145" name="Picture 1" descr="C:\Users\rinchen\Desktop\Logos\Logo---no-background.gif"/>
          <p:cNvPicPr>
            <a:picLocks noChangeAspect="1" noChangeArrowheads="1"/>
          </p:cNvPicPr>
          <p:nvPr/>
        </p:nvPicPr>
        <p:blipFill>
          <a:blip r:embed="rId4" cstate="print"/>
          <a:srcRect/>
          <a:stretch>
            <a:fillRect/>
          </a:stretch>
        </p:blipFill>
        <p:spPr bwMode="auto">
          <a:xfrm>
            <a:off x="10895012" y="304800"/>
            <a:ext cx="1127333" cy="1077005"/>
          </a:xfrm>
          <a:prstGeom prst="rect">
            <a:avLst/>
          </a:prstGeom>
          <a:noFill/>
        </p:spPr>
      </p:pic>
      <p:sp>
        <p:nvSpPr>
          <p:cNvPr id="9" name="TextBox 8"/>
          <p:cNvSpPr txBox="1"/>
          <p:nvPr/>
        </p:nvSpPr>
        <p:spPr>
          <a:xfrm>
            <a:off x="3884612" y="6488668"/>
            <a:ext cx="4343400" cy="338554"/>
          </a:xfrm>
          <a:prstGeom prst="rect">
            <a:avLst/>
          </a:prstGeom>
          <a:noFill/>
        </p:spPr>
        <p:txBody>
          <a:bodyPr wrap="square" rtlCol="0">
            <a:spAutoFit/>
          </a:bodyPr>
          <a:lstStyle/>
          <a:p>
            <a:pPr algn="ctr"/>
            <a:r>
              <a:rPr lang="en-US" sz="1600" dirty="0" smtClean="0"/>
              <a:t>www.netcomlearning.com</a:t>
            </a:r>
            <a:endParaRPr lang="en-US" sz="1600" dirty="0"/>
          </a:p>
        </p:txBody>
      </p:sp>
    </p:spTree>
    <p:extLst>
      <p:ext uri="{BB962C8B-B14F-4D97-AF65-F5344CB8AC3E}">
        <p14:creationId xmlns="" xmlns:p14="http://schemas.microsoft.com/office/powerpoint/2010/main" val="91265206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13212" y="609600"/>
            <a:ext cx="7083901" cy="1219200"/>
          </a:xfrm>
        </p:spPr>
        <p:txBody>
          <a:bodyPr>
            <a:normAutofit fontScale="90000"/>
          </a:bodyPr>
          <a:lstStyle/>
          <a:p>
            <a:r>
              <a:rPr lang="en-AU" dirty="0" smtClean="0"/>
              <a:t>SQL </a:t>
            </a:r>
            <a:r>
              <a:rPr lang="en-AU" dirty="0"/>
              <a:t>Server Data </a:t>
            </a:r>
            <a:r>
              <a:rPr lang="en-AU" dirty="0" smtClean="0"/>
              <a:t>Tools</a:t>
            </a:r>
            <a:endParaRPr lang="en-US" dirty="0"/>
          </a:p>
        </p:txBody>
      </p:sp>
      <p:sp>
        <p:nvSpPr>
          <p:cNvPr id="4" name="Slide Number Placeholder 3"/>
          <p:cNvSpPr>
            <a:spLocks noGrp="1"/>
          </p:cNvSpPr>
          <p:nvPr>
            <p:ph type="sldNum" sz="quarter" idx="12"/>
          </p:nvPr>
        </p:nvSpPr>
        <p:spPr/>
        <p:txBody>
          <a:bodyPr/>
          <a:lstStyle/>
          <a:p>
            <a:fld id="{BD271169-D5A2-4E26-9D3F-58E320BF9E89}" type="slidenum">
              <a:rPr lang="en-US" smtClean="0"/>
              <a:pPr/>
              <a:t>10</a:t>
            </a:fld>
            <a:endParaRPr lang="en-US"/>
          </a:p>
        </p:txBody>
      </p:sp>
      <p:sp>
        <p:nvSpPr>
          <p:cNvPr id="6" name="Text Placeholder 2"/>
          <p:cNvSpPr>
            <a:spLocks noGrp="1"/>
          </p:cNvSpPr>
          <p:nvPr>
            <p:ph type="body" sz="quarter" idx="10"/>
          </p:nvPr>
        </p:nvSpPr>
        <p:spPr>
          <a:xfrm>
            <a:off x="0" y="1676400"/>
            <a:ext cx="10639690" cy="2286000"/>
          </a:xfrm>
        </p:spPr>
        <p:txBody>
          <a:bodyPr>
            <a:normAutofit lnSpcReduction="10000"/>
          </a:bodyPr>
          <a:lstStyle/>
          <a:p>
            <a:r>
              <a:rPr lang="en-US" sz="2500" dirty="0" smtClean="0">
                <a:solidFill>
                  <a:srgbClr val="595959"/>
                </a:solidFill>
              </a:rPr>
              <a:t>Next evolution of Visual Studio based database development tools</a:t>
            </a:r>
          </a:p>
          <a:p>
            <a:pPr lvl="1">
              <a:buClr>
                <a:srgbClr val="595959"/>
              </a:buClr>
            </a:pPr>
            <a:r>
              <a:rPr lang="en-US" dirty="0" smtClean="0">
                <a:solidFill>
                  <a:srgbClr val="595959"/>
                </a:solidFill>
              </a:rPr>
              <a:t>Provides developers with a single tool to support database development needs</a:t>
            </a:r>
          </a:p>
          <a:p>
            <a:pPr lvl="1">
              <a:buClr>
                <a:srgbClr val="595959"/>
              </a:buClr>
            </a:pPr>
            <a:r>
              <a:rPr lang="en-US" dirty="0" smtClean="0">
                <a:solidFill>
                  <a:srgbClr val="595959"/>
                </a:solidFill>
              </a:rPr>
              <a:t>Most developers will not need to install SSMS</a:t>
            </a:r>
          </a:p>
          <a:p>
            <a:pPr lvl="1">
              <a:buClr>
                <a:srgbClr val="595959"/>
              </a:buClr>
            </a:pPr>
            <a:r>
              <a:rPr lang="en-US" dirty="0" smtClean="0">
                <a:solidFill>
                  <a:srgbClr val="595959"/>
                </a:solidFill>
              </a:rPr>
              <a:t>Free availability via Web Platform Installer</a:t>
            </a:r>
          </a:p>
          <a:p>
            <a:pPr lvl="1">
              <a:buClr>
                <a:srgbClr val="595959"/>
              </a:buClr>
            </a:pPr>
            <a:r>
              <a:rPr lang="en-US" dirty="0" smtClean="0">
                <a:solidFill>
                  <a:srgbClr val="595959"/>
                </a:solidFill>
              </a:rPr>
              <a:t>Platform Targeting</a:t>
            </a:r>
          </a:p>
        </p:txBody>
      </p:sp>
      <p:pic>
        <p:nvPicPr>
          <p:cNvPr id="7"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227012" y="3962400"/>
            <a:ext cx="3811588" cy="16582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8"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8121650" y="2803360"/>
            <a:ext cx="4067175" cy="231807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9" name="Picture 2"/>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4106425" y="3788244"/>
            <a:ext cx="3926987" cy="20574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0" name="Picture 3" descr="C:\Users\rinchen\Documents\Tools\logos\2.NetCom_Learning_Web.jpg"/>
          <p:cNvPicPr>
            <a:picLocks noChangeAspect="1" noChangeArrowheads="1"/>
          </p:cNvPicPr>
          <p:nvPr/>
        </p:nvPicPr>
        <p:blipFill>
          <a:blip r:embed="rId5" cstate="print"/>
          <a:srcRect/>
          <a:stretch>
            <a:fillRect/>
          </a:stretch>
        </p:blipFill>
        <p:spPr bwMode="auto">
          <a:xfrm>
            <a:off x="11465407" y="1"/>
            <a:ext cx="723417" cy="762000"/>
          </a:xfrm>
          <a:prstGeom prst="rect">
            <a:avLst/>
          </a:prstGeom>
          <a:noFill/>
        </p:spPr>
      </p:pic>
      <p:sp>
        <p:nvSpPr>
          <p:cNvPr id="11" name="TextBox 10"/>
          <p:cNvSpPr txBox="1"/>
          <p:nvPr/>
        </p:nvSpPr>
        <p:spPr>
          <a:xfrm>
            <a:off x="4113212" y="6488668"/>
            <a:ext cx="4343400" cy="338554"/>
          </a:xfrm>
          <a:prstGeom prst="rect">
            <a:avLst/>
          </a:prstGeom>
          <a:noFill/>
        </p:spPr>
        <p:txBody>
          <a:bodyPr wrap="square" rtlCol="0">
            <a:spAutoFit/>
          </a:bodyPr>
          <a:lstStyle/>
          <a:p>
            <a:pPr algn="ctr"/>
            <a:r>
              <a:rPr lang="en-US" sz="1600" dirty="0" smtClean="0"/>
              <a:t>www.netcomlearning.com</a:t>
            </a:r>
            <a:endParaRPr lang="en-US" sz="1600" dirty="0"/>
          </a:p>
        </p:txBody>
      </p:sp>
    </p:spTree>
    <p:extLst>
      <p:ext uri="{BB962C8B-B14F-4D97-AF65-F5344CB8AC3E}">
        <p14:creationId xmlns="" xmlns:p14="http://schemas.microsoft.com/office/powerpoint/2010/main" val="388895608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SQL Server 2012: storage and search</a:t>
            </a:r>
            <a:endParaRPr lang="en-US" dirty="0"/>
          </a:p>
        </p:txBody>
      </p:sp>
      <p:sp>
        <p:nvSpPr>
          <p:cNvPr id="4" name="Slide Number Placeholder 3"/>
          <p:cNvSpPr>
            <a:spLocks noGrp="1"/>
          </p:cNvSpPr>
          <p:nvPr>
            <p:ph type="sldNum" sz="quarter" idx="12"/>
          </p:nvPr>
        </p:nvSpPr>
        <p:spPr/>
        <p:txBody>
          <a:bodyPr/>
          <a:lstStyle/>
          <a:p>
            <a:fld id="{BD271169-D5A2-4E26-9D3F-58E320BF9E89}" type="slidenum">
              <a:rPr lang="en-US" smtClean="0"/>
              <a:pPr/>
              <a:t>11</a:t>
            </a:fld>
            <a:endParaRPr lang="en-US"/>
          </a:p>
        </p:txBody>
      </p:sp>
      <p:pic>
        <p:nvPicPr>
          <p:cNvPr id="5" name="Picture 4"/>
          <p:cNvPicPr>
            <a:picLocks noChangeAspect="1"/>
          </p:cNvPicPr>
          <p:nvPr/>
        </p:nvPicPr>
        <p:blipFill>
          <a:blip r:embed="rId2" cstate="print">
            <a:duotone>
              <a:prstClr val="black"/>
              <a:schemeClr val="accent2">
                <a:tint val="45000"/>
                <a:satMod val="400000"/>
              </a:schemeClr>
            </a:duotone>
            <a:extLst>
              <a:ext uri="{28A0092B-C50C-407E-A947-70E740481C1C}">
                <a14:useLocalDpi xmlns="" xmlns:a14="http://schemas.microsoft.com/office/drawing/2010/main" val="0"/>
              </a:ext>
            </a:extLst>
          </a:blip>
          <a:stretch>
            <a:fillRect/>
          </a:stretch>
        </p:blipFill>
        <p:spPr>
          <a:xfrm>
            <a:off x="2583304" y="838200"/>
            <a:ext cx="7022223" cy="5714286"/>
          </a:xfrm>
          <a:prstGeom prst="rect">
            <a:avLst/>
          </a:prstGeom>
        </p:spPr>
      </p:pic>
      <p:graphicFrame>
        <p:nvGraphicFramePr>
          <p:cNvPr id="6" name="Diagram 5"/>
          <p:cNvGraphicFramePr/>
          <p:nvPr>
            <p:extLst>
              <p:ext uri="{D42A27DB-BD31-4B8C-83A1-F6EECF244321}">
                <p14:modId xmlns="" xmlns:p14="http://schemas.microsoft.com/office/powerpoint/2010/main" val="1837351325"/>
              </p:ext>
            </p:extLst>
          </p:nvPr>
        </p:nvGraphicFramePr>
        <p:xfrm>
          <a:off x="1979613" y="914400"/>
          <a:ext cx="8229600" cy="5029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Picture 3" descr="C:\Users\rinchen\Documents\Tools\logos\2.NetCom_Learning_Web.jpg"/>
          <p:cNvPicPr>
            <a:picLocks noChangeAspect="1" noChangeArrowheads="1"/>
          </p:cNvPicPr>
          <p:nvPr/>
        </p:nvPicPr>
        <p:blipFill>
          <a:blip r:embed="rId8" cstate="print"/>
          <a:srcRect/>
          <a:stretch>
            <a:fillRect/>
          </a:stretch>
        </p:blipFill>
        <p:spPr bwMode="auto">
          <a:xfrm>
            <a:off x="11465407" y="1"/>
            <a:ext cx="723417" cy="762000"/>
          </a:xfrm>
          <a:prstGeom prst="rect">
            <a:avLst/>
          </a:prstGeom>
          <a:noFill/>
        </p:spPr>
      </p:pic>
    </p:spTree>
    <p:extLst>
      <p:ext uri="{BB962C8B-B14F-4D97-AF65-F5344CB8AC3E}">
        <p14:creationId xmlns="" xmlns:p14="http://schemas.microsoft.com/office/powerpoint/2010/main" val="2539162886"/>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6">
                                            <p:graphicEl>
                                              <a:dgm id="{F56EE149-EAA2-42D5-936E-E876E826060E}"/>
                                            </p:graphicEl>
                                          </p:spTgt>
                                        </p:tgtEl>
                                        <p:attrNameLst>
                                          <p:attrName>style.visibility</p:attrName>
                                        </p:attrNameLst>
                                      </p:cBhvr>
                                      <p:to>
                                        <p:strVal val="visible"/>
                                      </p:to>
                                    </p:set>
                                    <p:animEffect transition="in" filter="wipe(up)">
                                      <p:cBhvr>
                                        <p:cTn id="7" dur="500"/>
                                        <p:tgtEl>
                                          <p:spTgt spid="6">
                                            <p:graphicEl>
                                              <a:dgm id="{F56EE149-EAA2-42D5-936E-E876E826060E}"/>
                                            </p:graphicEl>
                                          </p:spTgt>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6">
                                            <p:graphicEl>
                                              <a:dgm id="{C3A6806B-0BA3-4FC3-81F3-B107FBD2F8EF}"/>
                                            </p:graphicEl>
                                          </p:spTgt>
                                        </p:tgtEl>
                                        <p:attrNameLst>
                                          <p:attrName>style.visibility</p:attrName>
                                        </p:attrNameLst>
                                      </p:cBhvr>
                                      <p:to>
                                        <p:strVal val="visible"/>
                                      </p:to>
                                    </p:set>
                                    <p:animEffect transition="in" filter="wipe(up)">
                                      <p:cBhvr>
                                        <p:cTn id="11" dur="500"/>
                                        <p:tgtEl>
                                          <p:spTgt spid="6">
                                            <p:graphicEl>
                                              <a:dgm id="{C3A6806B-0BA3-4FC3-81F3-B107FBD2F8EF}"/>
                                            </p:graphic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6">
                                            <p:graphicEl>
                                              <a:dgm id="{886D24EF-ABDC-48FB-9090-BE011863CA26}"/>
                                            </p:graphicEl>
                                          </p:spTgt>
                                        </p:tgtEl>
                                        <p:attrNameLst>
                                          <p:attrName>style.visibility</p:attrName>
                                        </p:attrNameLst>
                                      </p:cBhvr>
                                      <p:to>
                                        <p:strVal val="visible"/>
                                      </p:to>
                                    </p:set>
                                    <p:animEffect transition="in" filter="wipe(up)">
                                      <p:cBhvr>
                                        <p:cTn id="16" dur="500"/>
                                        <p:tgtEl>
                                          <p:spTgt spid="6">
                                            <p:graphicEl>
                                              <a:dgm id="{886D24EF-ABDC-48FB-9090-BE011863CA26}"/>
                                            </p:graphicEl>
                                          </p:spTgt>
                                        </p:tgtEl>
                                      </p:cBhvr>
                                    </p:animEffect>
                                  </p:childTnLst>
                                </p:cTn>
                              </p:par>
                            </p:childTnLst>
                          </p:cTn>
                        </p:par>
                        <p:par>
                          <p:cTn id="17" fill="hold">
                            <p:stCondLst>
                              <p:cond delay="500"/>
                            </p:stCondLst>
                            <p:childTnLst>
                              <p:par>
                                <p:cTn id="18" presetID="22" presetClass="entr" presetSubtype="1" fill="hold" grpId="0" nodeType="afterEffect">
                                  <p:stCondLst>
                                    <p:cond delay="0"/>
                                  </p:stCondLst>
                                  <p:childTnLst>
                                    <p:set>
                                      <p:cBhvr>
                                        <p:cTn id="19" dur="1" fill="hold">
                                          <p:stCondLst>
                                            <p:cond delay="0"/>
                                          </p:stCondLst>
                                        </p:cTn>
                                        <p:tgtEl>
                                          <p:spTgt spid="6">
                                            <p:graphicEl>
                                              <a:dgm id="{85C2ECAD-B0B5-4476-BD93-0A1222DFA630}"/>
                                            </p:graphicEl>
                                          </p:spTgt>
                                        </p:tgtEl>
                                        <p:attrNameLst>
                                          <p:attrName>style.visibility</p:attrName>
                                        </p:attrNameLst>
                                      </p:cBhvr>
                                      <p:to>
                                        <p:strVal val="visible"/>
                                      </p:to>
                                    </p:set>
                                    <p:animEffect transition="in" filter="wipe(up)">
                                      <p:cBhvr>
                                        <p:cTn id="20" dur="500"/>
                                        <p:tgtEl>
                                          <p:spTgt spid="6">
                                            <p:graphicEl>
                                              <a:dgm id="{85C2ECAD-B0B5-4476-BD93-0A1222DFA630}"/>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uiExpand="1">
        <p:bldSub>
          <a:bldDgm bld="one"/>
        </p:bldSub>
      </p:bldGraphic>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SQL Server 2012: Federation</a:t>
            </a:r>
            <a:endParaRPr lang="en-US" dirty="0"/>
          </a:p>
        </p:txBody>
      </p:sp>
      <p:sp>
        <p:nvSpPr>
          <p:cNvPr id="4" name="Slide Number Placeholder 3"/>
          <p:cNvSpPr>
            <a:spLocks noGrp="1"/>
          </p:cNvSpPr>
          <p:nvPr>
            <p:ph type="sldNum" sz="quarter" idx="12"/>
          </p:nvPr>
        </p:nvSpPr>
        <p:spPr/>
        <p:txBody>
          <a:bodyPr/>
          <a:lstStyle/>
          <a:p>
            <a:fld id="{BD271169-D5A2-4E26-9D3F-58E320BF9E89}" type="slidenum">
              <a:rPr lang="en-US" smtClean="0"/>
              <a:pPr/>
              <a:t>12</a:t>
            </a:fld>
            <a:endParaRPr lang="en-US"/>
          </a:p>
        </p:txBody>
      </p:sp>
      <p:pic>
        <p:nvPicPr>
          <p:cNvPr id="5" name="Picture 4"/>
          <p:cNvPicPr>
            <a:picLocks noChangeAspect="1"/>
          </p:cNvPicPr>
          <p:nvPr/>
        </p:nvPicPr>
        <p:blipFill>
          <a:blip r:embed="rId2" cstate="print">
            <a:duotone>
              <a:prstClr val="black"/>
              <a:schemeClr val="accent3">
                <a:tint val="45000"/>
                <a:satMod val="400000"/>
              </a:schemeClr>
            </a:duotone>
            <a:extLst>
              <a:ext uri="{28A0092B-C50C-407E-A947-70E740481C1C}">
                <a14:useLocalDpi xmlns="" xmlns:a14="http://schemas.microsoft.com/office/drawing/2010/main" val="0"/>
              </a:ext>
            </a:extLst>
          </a:blip>
          <a:stretch>
            <a:fillRect/>
          </a:stretch>
        </p:blipFill>
        <p:spPr>
          <a:xfrm>
            <a:off x="3592688" y="914400"/>
            <a:ext cx="5003449" cy="5715000"/>
          </a:xfrm>
          <a:prstGeom prst="rect">
            <a:avLst/>
          </a:prstGeom>
        </p:spPr>
      </p:pic>
      <p:graphicFrame>
        <p:nvGraphicFramePr>
          <p:cNvPr id="6" name="Diagram 5"/>
          <p:cNvGraphicFramePr/>
          <p:nvPr>
            <p:extLst>
              <p:ext uri="{D42A27DB-BD31-4B8C-83A1-F6EECF244321}">
                <p14:modId xmlns="" xmlns:p14="http://schemas.microsoft.com/office/powerpoint/2010/main" val="927061445"/>
              </p:ext>
            </p:extLst>
          </p:nvPr>
        </p:nvGraphicFramePr>
        <p:xfrm>
          <a:off x="1979613" y="914400"/>
          <a:ext cx="8229600" cy="5029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Picture 3" descr="C:\Users\rinchen\Documents\Tools\logos\2.NetCom_Learning_Web.jpg"/>
          <p:cNvPicPr>
            <a:picLocks noChangeAspect="1" noChangeArrowheads="1"/>
          </p:cNvPicPr>
          <p:nvPr/>
        </p:nvPicPr>
        <p:blipFill>
          <a:blip r:embed="rId8" cstate="print"/>
          <a:srcRect/>
          <a:stretch>
            <a:fillRect/>
          </a:stretch>
        </p:blipFill>
        <p:spPr bwMode="auto">
          <a:xfrm>
            <a:off x="11465407" y="1"/>
            <a:ext cx="723417" cy="762000"/>
          </a:xfrm>
          <a:prstGeom prst="rect">
            <a:avLst/>
          </a:prstGeom>
          <a:noFill/>
        </p:spPr>
      </p:pic>
      <p:sp>
        <p:nvSpPr>
          <p:cNvPr id="8" name="TextBox 7"/>
          <p:cNvSpPr txBox="1"/>
          <p:nvPr/>
        </p:nvSpPr>
        <p:spPr>
          <a:xfrm>
            <a:off x="3884612" y="6488668"/>
            <a:ext cx="4343400" cy="307777"/>
          </a:xfrm>
          <a:prstGeom prst="rect">
            <a:avLst/>
          </a:prstGeom>
          <a:noFill/>
        </p:spPr>
        <p:txBody>
          <a:bodyPr wrap="square" rtlCol="0">
            <a:spAutoFit/>
          </a:bodyPr>
          <a:lstStyle/>
          <a:p>
            <a:pPr algn="ctr"/>
            <a:r>
              <a:rPr lang="en-US" sz="1400" dirty="0" smtClean="0"/>
              <a:t>www.netcomlearning.com</a:t>
            </a:r>
            <a:endParaRPr lang="en-US" sz="1400" dirty="0"/>
          </a:p>
        </p:txBody>
      </p:sp>
    </p:spTree>
    <p:extLst>
      <p:ext uri="{BB962C8B-B14F-4D97-AF65-F5344CB8AC3E}">
        <p14:creationId xmlns="" xmlns:p14="http://schemas.microsoft.com/office/powerpoint/2010/main" val="1872275539"/>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6">
                                            <p:graphicEl>
                                              <a:dgm id="{67B23581-90C6-48CA-B695-337346C578D0}"/>
                                            </p:graphicEl>
                                          </p:spTgt>
                                        </p:tgtEl>
                                        <p:attrNameLst>
                                          <p:attrName>style.visibility</p:attrName>
                                        </p:attrNameLst>
                                      </p:cBhvr>
                                      <p:to>
                                        <p:strVal val="visible"/>
                                      </p:to>
                                    </p:set>
                                    <p:animEffect transition="in" filter="wipe(up)">
                                      <p:cBhvr>
                                        <p:cTn id="7" dur="500"/>
                                        <p:tgtEl>
                                          <p:spTgt spid="6">
                                            <p:graphicEl>
                                              <a:dgm id="{67B23581-90C6-48CA-B695-337346C578D0}"/>
                                            </p:graphicEl>
                                          </p:spTgt>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6">
                                            <p:graphicEl>
                                              <a:dgm id="{3BE9CDD0-B010-45A0-9DD6-2C7031792FEE}"/>
                                            </p:graphicEl>
                                          </p:spTgt>
                                        </p:tgtEl>
                                        <p:attrNameLst>
                                          <p:attrName>style.visibility</p:attrName>
                                        </p:attrNameLst>
                                      </p:cBhvr>
                                      <p:to>
                                        <p:strVal val="visible"/>
                                      </p:to>
                                    </p:set>
                                    <p:animEffect transition="in" filter="wipe(up)">
                                      <p:cBhvr>
                                        <p:cTn id="11" dur="500"/>
                                        <p:tgtEl>
                                          <p:spTgt spid="6">
                                            <p:graphicEl>
                                              <a:dgm id="{3BE9CDD0-B010-45A0-9DD6-2C7031792FEE}"/>
                                            </p:graphic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6">
                                            <p:graphicEl>
                                              <a:dgm id="{31669A0B-6C25-4D42-B5C6-9093E4900F78}"/>
                                            </p:graphicEl>
                                          </p:spTgt>
                                        </p:tgtEl>
                                        <p:attrNameLst>
                                          <p:attrName>style.visibility</p:attrName>
                                        </p:attrNameLst>
                                      </p:cBhvr>
                                      <p:to>
                                        <p:strVal val="visible"/>
                                      </p:to>
                                    </p:set>
                                    <p:animEffect transition="in" filter="wipe(up)">
                                      <p:cBhvr>
                                        <p:cTn id="16" dur="500"/>
                                        <p:tgtEl>
                                          <p:spTgt spid="6">
                                            <p:graphicEl>
                                              <a:dgm id="{31669A0B-6C25-4D42-B5C6-9093E4900F78}"/>
                                            </p:graphicEl>
                                          </p:spTgt>
                                        </p:tgtEl>
                                      </p:cBhvr>
                                    </p:animEffect>
                                  </p:childTnLst>
                                </p:cTn>
                              </p:par>
                            </p:childTnLst>
                          </p:cTn>
                        </p:par>
                        <p:par>
                          <p:cTn id="17" fill="hold">
                            <p:stCondLst>
                              <p:cond delay="500"/>
                            </p:stCondLst>
                            <p:childTnLst>
                              <p:par>
                                <p:cTn id="18" presetID="22" presetClass="entr" presetSubtype="1" fill="hold" grpId="0" nodeType="afterEffect">
                                  <p:stCondLst>
                                    <p:cond delay="0"/>
                                  </p:stCondLst>
                                  <p:childTnLst>
                                    <p:set>
                                      <p:cBhvr>
                                        <p:cTn id="19" dur="1" fill="hold">
                                          <p:stCondLst>
                                            <p:cond delay="0"/>
                                          </p:stCondLst>
                                        </p:cTn>
                                        <p:tgtEl>
                                          <p:spTgt spid="6">
                                            <p:graphicEl>
                                              <a:dgm id="{BEC3A726-EF19-4D35-9854-A6E37A7AECEF}"/>
                                            </p:graphicEl>
                                          </p:spTgt>
                                        </p:tgtEl>
                                        <p:attrNameLst>
                                          <p:attrName>style.visibility</p:attrName>
                                        </p:attrNameLst>
                                      </p:cBhvr>
                                      <p:to>
                                        <p:strVal val="visible"/>
                                      </p:to>
                                    </p:set>
                                    <p:animEffect transition="in" filter="wipe(up)">
                                      <p:cBhvr>
                                        <p:cTn id="20" dur="500"/>
                                        <p:tgtEl>
                                          <p:spTgt spid="6">
                                            <p:graphicEl>
                                              <a:dgm id="{BEC3A726-EF19-4D35-9854-A6E37A7AECEF}"/>
                                            </p:graphic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6">
                                            <p:graphicEl>
                                              <a:dgm id="{888DD5AE-B44F-42FF-A5FB-4D0ABE2AFF59}"/>
                                            </p:graphicEl>
                                          </p:spTgt>
                                        </p:tgtEl>
                                        <p:attrNameLst>
                                          <p:attrName>style.visibility</p:attrName>
                                        </p:attrNameLst>
                                      </p:cBhvr>
                                      <p:to>
                                        <p:strVal val="visible"/>
                                      </p:to>
                                    </p:set>
                                    <p:animEffect transition="in" filter="wipe(up)">
                                      <p:cBhvr>
                                        <p:cTn id="25" dur="500"/>
                                        <p:tgtEl>
                                          <p:spTgt spid="6">
                                            <p:graphicEl>
                                              <a:dgm id="{888DD5AE-B44F-42FF-A5FB-4D0ABE2AFF59}"/>
                                            </p:graphicEl>
                                          </p:spTgt>
                                        </p:tgtEl>
                                      </p:cBhvr>
                                    </p:animEffect>
                                  </p:childTnLst>
                                </p:cTn>
                              </p:par>
                            </p:childTnLst>
                          </p:cTn>
                        </p:par>
                        <p:par>
                          <p:cTn id="26" fill="hold">
                            <p:stCondLst>
                              <p:cond delay="500"/>
                            </p:stCondLst>
                            <p:childTnLst>
                              <p:par>
                                <p:cTn id="27" presetID="22" presetClass="entr" presetSubtype="1" fill="hold" grpId="0" nodeType="afterEffect">
                                  <p:stCondLst>
                                    <p:cond delay="0"/>
                                  </p:stCondLst>
                                  <p:childTnLst>
                                    <p:set>
                                      <p:cBhvr>
                                        <p:cTn id="28" dur="1" fill="hold">
                                          <p:stCondLst>
                                            <p:cond delay="0"/>
                                          </p:stCondLst>
                                        </p:cTn>
                                        <p:tgtEl>
                                          <p:spTgt spid="6">
                                            <p:graphicEl>
                                              <a:dgm id="{D5A17054-2175-44AB-AB04-637F44903116}"/>
                                            </p:graphicEl>
                                          </p:spTgt>
                                        </p:tgtEl>
                                        <p:attrNameLst>
                                          <p:attrName>style.visibility</p:attrName>
                                        </p:attrNameLst>
                                      </p:cBhvr>
                                      <p:to>
                                        <p:strVal val="visible"/>
                                      </p:to>
                                    </p:set>
                                    <p:animEffect transition="in" filter="wipe(up)">
                                      <p:cBhvr>
                                        <p:cTn id="29" dur="500"/>
                                        <p:tgtEl>
                                          <p:spTgt spid="6">
                                            <p:graphicEl>
                                              <a:dgm id="{D5A17054-2175-44AB-AB04-637F44903116}"/>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uiExpand="1">
        <p:bldSub>
          <a:bldDgm bld="one"/>
        </p:bldSub>
      </p:bldGraphic>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SQL Server 2012: Federation</a:t>
            </a:r>
            <a:endParaRPr lang="en-US" dirty="0"/>
          </a:p>
        </p:txBody>
      </p:sp>
      <p:sp>
        <p:nvSpPr>
          <p:cNvPr id="4" name="Slide Number Placeholder 3"/>
          <p:cNvSpPr>
            <a:spLocks noGrp="1"/>
          </p:cNvSpPr>
          <p:nvPr>
            <p:ph type="sldNum" sz="quarter" idx="12"/>
          </p:nvPr>
        </p:nvSpPr>
        <p:spPr/>
        <p:txBody>
          <a:bodyPr/>
          <a:lstStyle/>
          <a:p>
            <a:fld id="{BD271169-D5A2-4E26-9D3F-58E320BF9E89}" type="slidenum">
              <a:rPr lang="en-US" smtClean="0"/>
              <a:pPr/>
              <a:t>13</a:t>
            </a:fld>
            <a:endParaRPr lang="en-US"/>
          </a:p>
        </p:txBody>
      </p:sp>
      <p:pic>
        <p:nvPicPr>
          <p:cNvPr id="5" name="Picture 4"/>
          <p:cNvPicPr>
            <a:picLocks noChangeAspect="1"/>
          </p:cNvPicPr>
          <p:nvPr/>
        </p:nvPicPr>
        <p:blipFill>
          <a:blip r:embed="rId2" cstate="print">
            <a:duotone>
              <a:prstClr val="black"/>
              <a:schemeClr val="accent3">
                <a:tint val="45000"/>
                <a:satMod val="400000"/>
              </a:schemeClr>
            </a:duotone>
            <a:extLst>
              <a:ext uri="{28A0092B-C50C-407E-A947-70E740481C1C}">
                <a14:useLocalDpi xmlns="" xmlns:a14="http://schemas.microsoft.com/office/drawing/2010/main" val="0"/>
              </a:ext>
            </a:extLst>
          </a:blip>
          <a:stretch>
            <a:fillRect/>
          </a:stretch>
        </p:blipFill>
        <p:spPr>
          <a:xfrm>
            <a:off x="3592688" y="914400"/>
            <a:ext cx="5003449" cy="5715000"/>
          </a:xfrm>
          <a:prstGeom prst="rect">
            <a:avLst/>
          </a:prstGeom>
        </p:spPr>
      </p:pic>
      <p:graphicFrame>
        <p:nvGraphicFramePr>
          <p:cNvPr id="7" name="Diagram 6"/>
          <p:cNvGraphicFramePr/>
          <p:nvPr>
            <p:extLst>
              <p:ext uri="{D42A27DB-BD31-4B8C-83A1-F6EECF244321}">
                <p14:modId xmlns="" xmlns:p14="http://schemas.microsoft.com/office/powerpoint/2010/main" val="3017533906"/>
              </p:ext>
            </p:extLst>
          </p:nvPr>
        </p:nvGraphicFramePr>
        <p:xfrm>
          <a:off x="1979613" y="914400"/>
          <a:ext cx="8229600" cy="5029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3" descr="C:\Users\rinchen\Documents\Tools\logos\2.NetCom_Learning_Web.jpg"/>
          <p:cNvPicPr>
            <a:picLocks noChangeAspect="1" noChangeArrowheads="1"/>
          </p:cNvPicPr>
          <p:nvPr/>
        </p:nvPicPr>
        <p:blipFill>
          <a:blip r:embed="rId8" cstate="print"/>
          <a:srcRect/>
          <a:stretch>
            <a:fillRect/>
          </a:stretch>
        </p:blipFill>
        <p:spPr bwMode="auto">
          <a:xfrm>
            <a:off x="11465407" y="1"/>
            <a:ext cx="723417" cy="762000"/>
          </a:xfrm>
          <a:prstGeom prst="rect">
            <a:avLst/>
          </a:prstGeom>
          <a:noFill/>
        </p:spPr>
      </p:pic>
      <p:sp>
        <p:nvSpPr>
          <p:cNvPr id="8" name="TextBox 7"/>
          <p:cNvSpPr txBox="1"/>
          <p:nvPr/>
        </p:nvSpPr>
        <p:spPr>
          <a:xfrm>
            <a:off x="3884612" y="6488668"/>
            <a:ext cx="4343400" cy="338554"/>
          </a:xfrm>
          <a:prstGeom prst="rect">
            <a:avLst/>
          </a:prstGeom>
          <a:noFill/>
        </p:spPr>
        <p:txBody>
          <a:bodyPr wrap="square" rtlCol="0">
            <a:spAutoFit/>
          </a:bodyPr>
          <a:lstStyle/>
          <a:p>
            <a:pPr algn="ctr"/>
            <a:r>
              <a:rPr lang="en-US" sz="1600" dirty="0" smtClean="0"/>
              <a:t>www.netcomlearning.com</a:t>
            </a:r>
            <a:endParaRPr lang="en-US" sz="1600" dirty="0"/>
          </a:p>
        </p:txBody>
      </p:sp>
    </p:spTree>
    <p:extLst>
      <p:ext uri="{BB962C8B-B14F-4D97-AF65-F5344CB8AC3E}">
        <p14:creationId xmlns="" xmlns:p14="http://schemas.microsoft.com/office/powerpoint/2010/main" val="2908728565"/>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7">
                                            <p:graphicEl>
                                              <a:dgm id="{C30EB298-09A7-4CA3-B3A7-8830E402F702}"/>
                                            </p:graphicEl>
                                          </p:spTgt>
                                        </p:tgtEl>
                                        <p:attrNameLst>
                                          <p:attrName>style.visibility</p:attrName>
                                        </p:attrNameLst>
                                      </p:cBhvr>
                                      <p:to>
                                        <p:strVal val="visible"/>
                                      </p:to>
                                    </p:set>
                                    <p:animEffect transition="in" filter="wipe(up)">
                                      <p:cBhvr>
                                        <p:cTn id="7" dur="500"/>
                                        <p:tgtEl>
                                          <p:spTgt spid="7">
                                            <p:graphicEl>
                                              <a:dgm id="{C30EB298-09A7-4CA3-B3A7-8830E402F702}"/>
                                            </p:graphicEl>
                                          </p:spTgt>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7">
                                            <p:graphicEl>
                                              <a:dgm id="{F31EA8EE-8392-471C-B2BA-4D08AD35DF60}"/>
                                            </p:graphicEl>
                                          </p:spTgt>
                                        </p:tgtEl>
                                        <p:attrNameLst>
                                          <p:attrName>style.visibility</p:attrName>
                                        </p:attrNameLst>
                                      </p:cBhvr>
                                      <p:to>
                                        <p:strVal val="visible"/>
                                      </p:to>
                                    </p:set>
                                    <p:animEffect transition="in" filter="wipe(up)">
                                      <p:cBhvr>
                                        <p:cTn id="11" dur="500"/>
                                        <p:tgtEl>
                                          <p:spTgt spid="7">
                                            <p:graphicEl>
                                              <a:dgm id="{F31EA8EE-8392-471C-B2BA-4D08AD35DF60}"/>
                                            </p:graphic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7">
                                            <p:graphicEl>
                                              <a:dgm id="{C4D6D328-95AD-4D3C-B6D7-3F010DF568A7}"/>
                                            </p:graphicEl>
                                          </p:spTgt>
                                        </p:tgtEl>
                                        <p:attrNameLst>
                                          <p:attrName>style.visibility</p:attrName>
                                        </p:attrNameLst>
                                      </p:cBhvr>
                                      <p:to>
                                        <p:strVal val="visible"/>
                                      </p:to>
                                    </p:set>
                                    <p:animEffect transition="in" filter="wipe(up)">
                                      <p:cBhvr>
                                        <p:cTn id="16" dur="500"/>
                                        <p:tgtEl>
                                          <p:spTgt spid="7">
                                            <p:graphicEl>
                                              <a:dgm id="{C4D6D328-95AD-4D3C-B6D7-3F010DF568A7}"/>
                                            </p:graphicEl>
                                          </p:spTgt>
                                        </p:tgtEl>
                                      </p:cBhvr>
                                    </p:animEffect>
                                  </p:childTnLst>
                                </p:cTn>
                              </p:par>
                            </p:childTnLst>
                          </p:cTn>
                        </p:par>
                        <p:par>
                          <p:cTn id="17" fill="hold">
                            <p:stCondLst>
                              <p:cond delay="500"/>
                            </p:stCondLst>
                            <p:childTnLst>
                              <p:par>
                                <p:cTn id="18" presetID="22" presetClass="entr" presetSubtype="1" fill="hold" grpId="0" nodeType="afterEffect">
                                  <p:stCondLst>
                                    <p:cond delay="0"/>
                                  </p:stCondLst>
                                  <p:childTnLst>
                                    <p:set>
                                      <p:cBhvr>
                                        <p:cTn id="19" dur="1" fill="hold">
                                          <p:stCondLst>
                                            <p:cond delay="0"/>
                                          </p:stCondLst>
                                        </p:cTn>
                                        <p:tgtEl>
                                          <p:spTgt spid="7">
                                            <p:graphicEl>
                                              <a:dgm id="{908D554D-6D9C-4891-AC03-42BA96501414}"/>
                                            </p:graphicEl>
                                          </p:spTgt>
                                        </p:tgtEl>
                                        <p:attrNameLst>
                                          <p:attrName>style.visibility</p:attrName>
                                        </p:attrNameLst>
                                      </p:cBhvr>
                                      <p:to>
                                        <p:strVal val="visible"/>
                                      </p:to>
                                    </p:set>
                                    <p:animEffect transition="in" filter="wipe(up)">
                                      <p:cBhvr>
                                        <p:cTn id="20" dur="500"/>
                                        <p:tgtEl>
                                          <p:spTgt spid="7">
                                            <p:graphicEl>
                                              <a:dgm id="{908D554D-6D9C-4891-AC03-42BA96501414}"/>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uiExpand="1">
        <p:bldSub>
          <a:bldDgm bld="one"/>
        </p:bldSub>
      </p:bldGraphic>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SQL Server 2012: insight and collaboration</a:t>
            </a:r>
            <a:endParaRPr lang="en-US" dirty="0"/>
          </a:p>
        </p:txBody>
      </p:sp>
      <p:sp>
        <p:nvSpPr>
          <p:cNvPr id="4" name="Slide Number Placeholder 3"/>
          <p:cNvSpPr>
            <a:spLocks noGrp="1"/>
          </p:cNvSpPr>
          <p:nvPr>
            <p:ph type="sldNum" sz="quarter" idx="12"/>
          </p:nvPr>
        </p:nvSpPr>
        <p:spPr/>
        <p:txBody>
          <a:bodyPr/>
          <a:lstStyle/>
          <a:p>
            <a:fld id="{BD271169-D5A2-4E26-9D3F-58E320BF9E89}" type="slidenum">
              <a:rPr lang="en-US" smtClean="0"/>
              <a:pPr/>
              <a:t>14</a:t>
            </a:fld>
            <a:endParaRPr lang="en-US"/>
          </a:p>
        </p:txBody>
      </p:sp>
      <p:pic>
        <p:nvPicPr>
          <p:cNvPr id="5" name="Picture 4"/>
          <p:cNvPicPr>
            <a:picLocks noChangeAspect="1"/>
          </p:cNvPicPr>
          <p:nvPr/>
        </p:nvPicPr>
        <p:blipFill>
          <a:blip r:embed="rId2" cstate="print">
            <a:duotone>
              <a:prstClr val="black"/>
              <a:schemeClr val="accent5">
                <a:tint val="45000"/>
                <a:satMod val="400000"/>
              </a:schemeClr>
            </a:duotone>
            <a:extLst>
              <a:ext uri="{28A0092B-C50C-407E-A947-70E740481C1C}">
                <a14:useLocalDpi xmlns="" xmlns:a14="http://schemas.microsoft.com/office/drawing/2010/main" val="0"/>
              </a:ext>
            </a:extLst>
          </a:blip>
          <a:stretch>
            <a:fillRect/>
          </a:stretch>
        </p:blipFill>
        <p:spPr>
          <a:xfrm>
            <a:off x="2945561" y="457200"/>
            <a:ext cx="6297704" cy="6297704"/>
          </a:xfrm>
          <a:prstGeom prst="rect">
            <a:avLst/>
          </a:prstGeom>
        </p:spPr>
      </p:pic>
      <p:graphicFrame>
        <p:nvGraphicFramePr>
          <p:cNvPr id="6" name="Diagram 5"/>
          <p:cNvGraphicFramePr/>
          <p:nvPr>
            <p:extLst>
              <p:ext uri="{D42A27DB-BD31-4B8C-83A1-F6EECF244321}">
                <p14:modId xmlns="" xmlns:p14="http://schemas.microsoft.com/office/powerpoint/2010/main" val="3521967138"/>
              </p:ext>
            </p:extLst>
          </p:nvPr>
        </p:nvGraphicFramePr>
        <p:xfrm>
          <a:off x="1979613" y="914400"/>
          <a:ext cx="8229600" cy="5029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Picture 3" descr="C:\Users\rinchen\Documents\Tools\logos\2.NetCom_Learning_Web.jpg"/>
          <p:cNvPicPr>
            <a:picLocks noChangeAspect="1" noChangeArrowheads="1"/>
          </p:cNvPicPr>
          <p:nvPr/>
        </p:nvPicPr>
        <p:blipFill>
          <a:blip r:embed="rId8" cstate="print"/>
          <a:srcRect/>
          <a:stretch>
            <a:fillRect/>
          </a:stretch>
        </p:blipFill>
        <p:spPr bwMode="auto">
          <a:xfrm>
            <a:off x="11465407" y="1"/>
            <a:ext cx="723417" cy="762000"/>
          </a:xfrm>
          <a:prstGeom prst="rect">
            <a:avLst/>
          </a:prstGeom>
          <a:noFill/>
        </p:spPr>
      </p:pic>
      <p:sp>
        <p:nvSpPr>
          <p:cNvPr id="8" name="TextBox 7"/>
          <p:cNvSpPr txBox="1"/>
          <p:nvPr/>
        </p:nvSpPr>
        <p:spPr>
          <a:xfrm>
            <a:off x="3884612" y="6488668"/>
            <a:ext cx="4343400" cy="338554"/>
          </a:xfrm>
          <a:prstGeom prst="rect">
            <a:avLst/>
          </a:prstGeom>
          <a:noFill/>
        </p:spPr>
        <p:txBody>
          <a:bodyPr wrap="square" rtlCol="0">
            <a:spAutoFit/>
          </a:bodyPr>
          <a:lstStyle/>
          <a:p>
            <a:pPr algn="ctr"/>
            <a:r>
              <a:rPr lang="en-US" sz="1600" dirty="0" smtClean="0"/>
              <a:t>www.netcomlearning.com</a:t>
            </a:r>
            <a:endParaRPr lang="en-US" sz="1600" dirty="0"/>
          </a:p>
        </p:txBody>
      </p:sp>
    </p:spTree>
    <p:extLst>
      <p:ext uri="{BB962C8B-B14F-4D97-AF65-F5344CB8AC3E}">
        <p14:creationId xmlns="" xmlns:p14="http://schemas.microsoft.com/office/powerpoint/2010/main" val="2478431775"/>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6">
                                            <p:graphicEl>
                                              <a:dgm id="{7EC66519-F6B9-469E-94DA-E4A0ED894A92}"/>
                                            </p:graphicEl>
                                          </p:spTgt>
                                        </p:tgtEl>
                                        <p:attrNameLst>
                                          <p:attrName>style.visibility</p:attrName>
                                        </p:attrNameLst>
                                      </p:cBhvr>
                                      <p:to>
                                        <p:strVal val="visible"/>
                                      </p:to>
                                    </p:set>
                                    <p:animEffect transition="in" filter="wipe(up)">
                                      <p:cBhvr>
                                        <p:cTn id="7" dur="500"/>
                                        <p:tgtEl>
                                          <p:spTgt spid="6">
                                            <p:graphicEl>
                                              <a:dgm id="{7EC66519-F6B9-469E-94DA-E4A0ED894A92}"/>
                                            </p:graphicEl>
                                          </p:spTgt>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6">
                                            <p:graphicEl>
                                              <a:dgm id="{86C07726-9A97-400F-993E-FB9541875051}"/>
                                            </p:graphicEl>
                                          </p:spTgt>
                                        </p:tgtEl>
                                        <p:attrNameLst>
                                          <p:attrName>style.visibility</p:attrName>
                                        </p:attrNameLst>
                                      </p:cBhvr>
                                      <p:to>
                                        <p:strVal val="visible"/>
                                      </p:to>
                                    </p:set>
                                    <p:animEffect transition="in" filter="wipe(up)">
                                      <p:cBhvr>
                                        <p:cTn id="11" dur="500"/>
                                        <p:tgtEl>
                                          <p:spTgt spid="6">
                                            <p:graphicEl>
                                              <a:dgm id="{86C07726-9A97-400F-993E-FB9541875051}"/>
                                            </p:graphic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6">
                                            <p:graphicEl>
                                              <a:dgm id="{6943AACF-D69A-479C-988A-8F00379B7AA7}"/>
                                            </p:graphicEl>
                                          </p:spTgt>
                                        </p:tgtEl>
                                        <p:attrNameLst>
                                          <p:attrName>style.visibility</p:attrName>
                                        </p:attrNameLst>
                                      </p:cBhvr>
                                      <p:to>
                                        <p:strVal val="visible"/>
                                      </p:to>
                                    </p:set>
                                    <p:animEffect transition="in" filter="wipe(up)">
                                      <p:cBhvr>
                                        <p:cTn id="16" dur="500"/>
                                        <p:tgtEl>
                                          <p:spTgt spid="6">
                                            <p:graphicEl>
                                              <a:dgm id="{6943AACF-D69A-479C-988A-8F00379B7AA7}"/>
                                            </p:graphicEl>
                                          </p:spTgt>
                                        </p:tgtEl>
                                      </p:cBhvr>
                                    </p:animEffect>
                                  </p:childTnLst>
                                </p:cTn>
                              </p:par>
                            </p:childTnLst>
                          </p:cTn>
                        </p:par>
                        <p:par>
                          <p:cTn id="17" fill="hold">
                            <p:stCondLst>
                              <p:cond delay="500"/>
                            </p:stCondLst>
                            <p:childTnLst>
                              <p:par>
                                <p:cTn id="18" presetID="22" presetClass="entr" presetSubtype="1" fill="hold" grpId="0" nodeType="afterEffect">
                                  <p:stCondLst>
                                    <p:cond delay="0"/>
                                  </p:stCondLst>
                                  <p:childTnLst>
                                    <p:set>
                                      <p:cBhvr>
                                        <p:cTn id="19" dur="1" fill="hold">
                                          <p:stCondLst>
                                            <p:cond delay="0"/>
                                          </p:stCondLst>
                                        </p:cTn>
                                        <p:tgtEl>
                                          <p:spTgt spid="6">
                                            <p:graphicEl>
                                              <a:dgm id="{A06FAC04-D42F-430A-B1B4-9D5DFCB03DB8}"/>
                                            </p:graphicEl>
                                          </p:spTgt>
                                        </p:tgtEl>
                                        <p:attrNameLst>
                                          <p:attrName>style.visibility</p:attrName>
                                        </p:attrNameLst>
                                      </p:cBhvr>
                                      <p:to>
                                        <p:strVal val="visible"/>
                                      </p:to>
                                    </p:set>
                                    <p:animEffect transition="in" filter="wipe(up)">
                                      <p:cBhvr>
                                        <p:cTn id="20" dur="500"/>
                                        <p:tgtEl>
                                          <p:spTgt spid="6">
                                            <p:graphicEl>
                                              <a:dgm id="{A06FAC04-D42F-430A-B1B4-9D5DFCB03DB8}"/>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uiExpand="1">
        <p:bldSub>
          <a:bldDgm bld="one"/>
        </p:bldSub>
      </p:bldGraphic>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SQL Server 2012: Data programmability</a:t>
            </a:r>
            <a:endParaRPr lang="en-US" dirty="0"/>
          </a:p>
        </p:txBody>
      </p:sp>
      <p:sp>
        <p:nvSpPr>
          <p:cNvPr id="4" name="Slide Number Placeholder 3"/>
          <p:cNvSpPr>
            <a:spLocks noGrp="1"/>
          </p:cNvSpPr>
          <p:nvPr>
            <p:ph type="sldNum" sz="quarter" idx="12"/>
          </p:nvPr>
        </p:nvSpPr>
        <p:spPr/>
        <p:txBody>
          <a:bodyPr/>
          <a:lstStyle/>
          <a:p>
            <a:fld id="{BD271169-D5A2-4E26-9D3F-58E320BF9E89}" type="slidenum">
              <a:rPr lang="en-US" smtClean="0"/>
              <a:pPr/>
              <a:t>15</a:t>
            </a:fld>
            <a:endParaRPr lang="en-US"/>
          </a:p>
        </p:txBody>
      </p:sp>
      <p:pic>
        <p:nvPicPr>
          <p:cNvPr id="5" name="Picture 4"/>
          <p:cNvPicPr>
            <a:picLocks noChangeAspect="1"/>
          </p:cNvPicPr>
          <p:nvPr/>
        </p:nvPicPr>
        <p:blipFill>
          <a:blip r:embed="rId2" cstate="print">
            <a:duotone>
              <a:prstClr val="black"/>
              <a:schemeClr val="accent2">
                <a:tint val="45000"/>
                <a:satMod val="400000"/>
              </a:schemeClr>
            </a:duotone>
            <a:extLst>
              <a:ext uri="{28A0092B-C50C-407E-A947-70E740481C1C}">
                <a14:useLocalDpi xmlns="" xmlns:a14="http://schemas.microsoft.com/office/drawing/2010/main" val="0"/>
              </a:ext>
            </a:extLst>
          </a:blip>
          <a:stretch>
            <a:fillRect/>
          </a:stretch>
        </p:blipFill>
        <p:spPr>
          <a:xfrm>
            <a:off x="4195764" y="914400"/>
            <a:ext cx="3797300" cy="5715000"/>
          </a:xfrm>
          <a:prstGeom prst="rect">
            <a:avLst/>
          </a:prstGeom>
        </p:spPr>
      </p:pic>
      <p:graphicFrame>
        <p:nvGraphicFramePr>
          <p:cNvPr id="6" name="Diagram 5"/>
          <p:cNvGraphicFramePr/>
          <p:nvPr>
            <p:extLst>
              <p:ext uri="{D42A27DB-BD31-4B8C-83A1-F6EECF244321}">
                <p14:modId xmlns="" xmlns:p14="http://schemas.microsoft.com/office/powerpoint/2010/main" val="3087917507"/>
              </p:ext>
            </p:extLst>
          </p:nvPr>
        </p:nvGraphicFramePr>
        <p:xfrm>
          <a:off x="1979613" y="914400"/>
          <a:ext cx="8229600" cy="5029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Picture 3" descr="C:\Users\rinchen\Documents\Tools\logos\2.NetCom_Learning_Web.jpg"/>
          <p:cNvPicPr>
            <a:picLocks noChangeAspect="1" noChangeArrowheads="1"/>
          </p:cNvPicPr>
          <p:nvPr/>
        </p:nvPicPr>
        <p:blipFill>
          <a:blip r:embed="rId8" cstate="print"/>
          <a:srcRect/>
          <a:stretch>
            <a:fillRect/>
          </a:stretch>
        </p:blipFill>
        <p:spPr bwMode="auto">
          <a:xfrm>
            <a:off x="11465407" y="1"/>
            <a:ext cx="723417" cy="762000"/>
          </a:xfrm>
          <a:prstGeom prst="rect">
            <a:avLst/>
          </a:prstGeom>
          <a:noFill/>
        </p:spPr>
      </p:pic>
      <p:sp>
        <p:nvSpPr>
          <p:cNvPr id="8" name="TextBox 7"/>
          <p:cNvSpPr txBox="1"/>
          <p:nvPr/>
        </p:nvSpPr>
        <p:spPr>
          <a:xfrm>
            <a:off x="3884612" y="6488668"/>
            <a:ext cx="4343400" cy="338554"/>
          </a:xfrm>
          <a:prstGeom prst="rect">
            <a:avLst/>
          </a:prstGeom>
          <a:noFill/>
        </p:spPr>
        <p:txBody>
          <a:bodyPr wrap="square" rtlCol="0">
            <a:spAutoFit/>
          </a:bodyPr>
          <a:lstStyle/>
          <a:p>
            <a:pPr algn="ctr"/>
            <a:r>
              <a:rPr lang="en-US" sz="1600" dirty="0" smtClean="0"/>
              <a:t>www.netcomlearning.com</a:t>
            </a:r>
            <a:endParaRPr lang="en-US" sz="1600" dirty="0"/>
          </a:p>
        </p:txBody>
      </p:sp>
    </p:spTree>
    <p:extLst>
      <p:ext uri="{BB962C8B-B14F-4D97-AF65-F5344CB8AC3E}">
        <p14:creationId xmlns="" xmlns:p14="http://schemas.microsoft.com/office/powerpoint/2010/main" val="3045628040"/>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SQL Server 2012: Data programmability</a:t>
            </a:r>
            <a:endParaRPr lang="en-US" dirty="0"/>
          </a:p>
        </p:txBody>
      </p:sp>
      <p:sp>
        <p:nvSpPr>
          <p:cNvPr id="4" name="Slide Number Placeholder 3"/>
          <p:cNvSpPr>
            <a:spLocks noGrp="1"/>
          </p:cNvSpPr>
          <p:nvPr>
            <p:ph type="sldNum" sz="quarter" idx="12"/>
          </p:nvPr>
        </p:nvSpPr>
        <p:spPr/>
        <p:txBody>
          <a:bodyPr/>
          <a:lstStyle/>
          <a:p>
            <a:fld id="{BD271169-D5A2-4E26-9D3F-58E320BF9E89}" type="slidenum">
              <a:rPr lang="en-US" smtClean="0"/>
              <a:pPr/>
              <a:t>16</a:t>
            </a:fld>
            <a:endParaRPr lang="en-US"/>
          </a:p>
        </p:txBody>
      </p:sp>
      <p:pic>
        <p:nvPicPr>
          <p:cNvPr id="5" name="Picture 4"/>
          <p:cNvPicPr>
            <a:picLocks noChangeAspect="1"/>
          </p:cNvPicPr>
          <p:nvPr/>
        </p:nvPicPr>
        <p:blipFill>
          <a:blip r:embed="rId2" cstate="print">
            <a:duotone>
              <a:prstClr val="black"/>
              <a:schemeClr val="accent2">
                <a:tint val="45000"/>
                <a:satMod val="400000"/>
              </a:schemeClr>
            </a:duotone>
            <a:extLst>
              <a:ext uri="{28A0092B-C50C-407E-A947-70E740481C1C}">
                <a14:useLocalDpi xmlns="" xmlns:a14="http://schemas.microsoft.com/office/drawing/2010/main" val="0"/>
              </a:ext>
            </a:extLst>
          </a:blip>
          <a:stretch>
            <a:fillRect/>
          </a:stretch>
        </p:blipFill>
        <p:spPr>
          <a:xfrm>
            <a:off x="4195764" y="914400"/>
            <a:ext cx="3797300" cy="5715000"/>
          </a:xfrm>
          <a:prstGeom prst="rect">
            <a:avLst/>
          </a:prstGeom>
        </p:spPr>
      </p:pic>
      <p:graphicFrame>
        <p:nvGraphicFramePr>
          <p:cNvPr id="7" name="Diagram 6"/>
          <p:cNvGraphicFramePr/>
          <p:nvPr>
            <p:extLst>
              <p:ext uri="{D42A27DB-BD31-4B8C-83A1-F6EECF244321}">
                <p14:modId xmlns="" xmlns:p14="http://schemas.microsoft.com/office/powerpoint/2010/main" val="1141359416"/>
              </p:ext>
            </p:extLst>
          </p:nvPr>
        </p:nvGraphicFramePr>
        <p:xfrm>
          <a:off x="1979613" y="914400"/>
          <a:ext cx="8229600" cy="5029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3" descr="C:\Users\rinchen\Documents\Tools\logos\2.NetCom_Learning_Web.jpg"/>
          <p:cNvPicPr>
            <a:picLocks noChangeAspect="1" noChangeArrowheads="1"/>
          </p:cNvPicPr>
          <p:nvPr/>
        </p:nvPicPr>
        <p:blipFill>
          <a:blip r:embed="rId8" cstate="print"/>
          <a:srcRect/>
          <a:stretch>
            <a:fillRect/>
          </a:stretch>
        </p:blipFill>
        <p:spPr bwMode="auto">
          <a:xfrm>
            <a:off x="11465407" y="1"/>
            <a:ext cx="723417" cy="762000"/>
          </a:xfrm>
          <a:prstGeom prst="rect">
            <a:avLst/>
          </a:prstGeom>
          <a:noFill/>
        </p:spPr>
      </p:pic>
      <p:sp>
        <p:nvSpPr>
          <p:cNvPr id="8" name="TextBox 7"/>
          <p:cNvSpPr txBox="1"/>
          <p:nvPr/>
        </p:nvSpPr>
        <p:spPr>
          <a:xfrm>
            <a:off x="3884612" y="6488668"/>
            <a:ext cx="4343400" cy="338554"/>
          </a:xfrm>
          <a:prstGeom prst="rect">
            <a:avLst/>
          </a:prstGeom>
          <a:noFill/>
        </p:spPr>
        <p:txBody>
          <a:bodyPr wrap="square" rtlCol="0">
            <a:spAutoFit/>
          </a:bodyPr>
          <a:lstStyle/>
          <a:p>
            <a:pPr algn="ctr"/>
            <a:r>
              <a:rPr lang="en-US" sz="1600" dirty="0" smtClean="0"/>
              <a:t>www.netcomlearning.com</a:t>
            </a:r>
            <a:endParaRPr lang="en-US" sz="1600" dirty="0"/>
          </a:p>
        </p:txBody>
      </p:sp>
    </p:spTree>
    <p:extLst>
      <p:ext uri="{BB962C8B-B14F-4D97-AF65-F5344CB8AC3E}">
        <p14:creationId xmlns="" xmlns:p14="http://schemas.microsoft.com/office/powerpoint/2010/main" val="350748877"/>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7">
                                            <p:graphicEl>
                                              <a:dgm id="{8C3AB97B-4B7D-4304-943B-B0D452BC403B}"/>
                                            </p:graphicEl>
                                          </p:spTgt>
                                        </p:tgtEl>
                                        <p:attrNameLst>
                                          <p:attrName>style.visibility</p:attrName>
                                        </p:attrNameLst>
                                      </p:cBhvr>
                                      <p:to>
                                        <p:strVal val="visible"/>
                                      </p:to>
                                    </p:set>
                                    <p:animEffect transition="in" filter="wipe(up)">
                                      <p:cBhvr>
                                        <p:cTn id="7" dur="500"/>
                                        <p:tgtEl>
                                          <p:spTgt spid="7">
                                            <p:graphicEl>
                                              <a:dgm id="{8C3AB97B-4B7D-4304-943B-B0D452BC403B}"/>
                                            </p:graphicEl>
                                          </p:spTgt>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7">
                                            <p:graphicEl>
                                              <a:dgm id="{5BB6F9C4-BEC4-4490-895A-8E1D60A1C9B2}"/>
                                            </p:graphicEl>
                                          </p:spTgt>
                                        </p:tgtEl>
                                        <p:attrNameLst>
                                          <p:attrName>style.visibility</p:attrName>
                                        </p:attrNameLst>
                                      </p:cBhvr>
                                      <p:to>
                                        <p:strVal val="visible"/>
                                      </p:to>
                                    </p:set>
                                    <p:animEffect transition="in" filter="wipe(up)">
                                      <p:cBhvr>
                                        <p:cTn id="11" dur="500"/>
                                        <p:tgtEl>
                                          <p:spTgt spid="7">
                                            <p:graphicEl>
                                              <a:dgm id="{5BB6F9C4-BEC4-4490-895A-8E1D60A1C9B2}"/>
                                            </p:graphic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7">
                                            <p:graphicEl>
                                              <a:dgm id="{C2EDF071-7675-432C-8793-C3A9B15B50A9}"/>
                                            </p:graphicEl>
                                          </p:spTgt>
                                        </p:tgtEl>
                                        <p:attrNameLst>
                                          <p:attrName>style.visibility</p:attrName>
                                        </p:attrNameLst>
                                      </p:cBhvr>
                                      <p:to>
                                        <p:strVal val="visible"/>
                                      </p:to>
                                    </p:set>
                                    <p:animEffect transition="in" filter="wipe(up)">
                                      <p:cBhvr>
                                        <p:cTn id="16" dur="500"/>
                                        <p:tgtEl>
                                          <p:spTgt spid="7">
                                            <p:graphicEl>
                                              <a:dgm id="{C2EDF071-7675-432C-8793-C3A9B15B50A9}"/>
                                            </p:graphicEl>
                                          </p:spTgt>
                                        </p:tgtEl>
                                      </p:cBhvr>
                                    </p:animEffect>
                                  </p:childTnLst>
                                </p:cTn>
                              </p:par>
                            </p:childTnLst>
                          </p:cTn>
                        </p:par>
                        <p:par>
                          <p:cTn id="17" fill="hold">
                            <p:stCondLst>
                              <p:cond delay="500"/>
                            </p:stCondLst>
                            <p:childTnLst>
                              <p:par>
                                <p:cTn id="18" presetID="22" presetClass="entr" presetSubtype="1" fill="hold" grpId="0" nodeType="afterEffect">
                                  <p:stCondLst>
                                    <p:cond delay="0"/>
                                  </p:stCondLst>
                                  <p:childTnLst>
                                    <p:set>
                                      <p:cBhvr>
                                        <p:cTn id="19" dur="1" fill="hold">
                                          <p:stCondLst>
                                            <p:cond delay="0"/>
                                          </p:stCondLst>
                                        </p:cTn>
                                        <p:tgtEl>
                                          <p:spTgt spid="7">
                                            <p:graphicEl>
                                              <a:dgm id="{078F33B0-17A4-4504-94B9-EB938F977D0E}"/>
                                            </p:graphicEl>
                                          </p:spTgt>
                                        </p:tgtEl>
                                        <p:attrNameLst>
                                          <p:attrName>style.visibility</p:attrName>
                                        </p:attrNameLst>
                                      </p:cBhvr>
                                      <p:to>
                                        <p:strVal val="visible"/>
                                      </p:to>
                                    </p:set>
                                    <p:animEffect transition="in" filter="wipe(up)">
                                      <p:cBhvr>
                                        <p:cTn id="20" dur="500"/>
                                        <p:tgtEl>
                                          <p:spTgt spid="7">
                                            <p:graphicEl>
                                              <a:dgm id="{078F33B0-17A4-4504-94B9-EB938F977D0E}"/>
                                            </p:graphic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7">
                                            <p:graphicEl>
                                              <a:dgm id="{D0E76515-F603-4EF7-8127-F561DFB14F0B}"/>
                                            </p:graphicEl>
                                          </p:spTgt>
                                        </p:tgtEl>
                                        <p:attrNameLst>
                                          <p:attrName>style.visibility</p:attrName>
                                        </p:attrNameLst>
                                      </p:cBhvr>
                                      <p:to>
                                        <p:strVal val="visible"/>
                                      </p:to>
                                    </p:set>
                                    <p:animEffect transition="in" filter="wipe(up)">
                                      <p:cBhvr>
                                        <p:cTn id="25" dur="500"/>
                                        <p:tgtEl>
                                          <p:spTgt spid="7">
                                            <p:graphicEl>
                                              <a:dgm id="{D0E76515-F603-4EF7-8127-F561DFB14F0B}"/>
                                            </p:graphicEl>
                                          </p:spTgt>
                                        </p:tgtEl>
                                      </p:cBhvr>
                                    </p:animEffect>
                                  </p:childTnLst>
                                </p:cTn>
                              </p:par>
                            </p:childTnLst>
                          </p:cTn>
                        </p:par>
                        <p:par>
                          <p:cTn id="26" fill="hold">
                            <p:stCondLst>
                              <p:cond delay="500"/>
                            </p:stCondLst>
                            <p:childTnLst>
                              <p:par>
                                <p:cTn id="27" presetID="22" presetClass="entr" presetSubtype="1" fill="hold" grpId="0" nodeType="afterEffect">
                                  <p:stCondLst>
                                    <p:cond delay="0"/>
                                  </p:stCondLst>
                                  <p:childTnLst>
                                    <p:set>
                                      <p:cBhvr>
                                        <p:cTn id="28" dur="1" fill="hold">
                                          <p:stCondLst>
                                            <p:cond delay="0"/>
                                          </p:stCondLst>
                                        </p:cTn>
                                        <p:tgtEl>
                                          <p:spTgt spid="7">
                                            <p:graphicEl>
                                              <a:dgm id="{38181701-A417-4DB6-BDB0-5C00C3E786FF}"/>
                                            </p:graphicEl>
                                          </p:spTgt>
                                        </p:tgtEl>
                                        <p:attrNameLst>
                                          <p:attrName>style.visibility</p:attrName>
                                        </p:attrNameLst>
                                      </p:cBhvr>
                                      <p:to>
                                        <p:strVal val="visible"/>
                                      </p:to>
                                    </p:set>
                                    <p:animEffect transition="in" filter="wipe(up)">
                                      <p:cBhvr>
                                        <p:cTn id="29" dur="500"/>
                                        <p:tgtEl>
                                          <p:spTgt spid="7">
                                            <p:graphicEl>
                                              <a:dgm id="{38181701-A417-4DB6-BDB0-5C00C3E786FF}"/>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uiExpand="1">
        <p:bldSub>
          <a:bldDgm bld="one"/>
        </p:bldSub>
      </p:bldGraphic>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 name="Rounded Rectangle 158"/>
          <p:cNvSpPr/>
          <p:nvPr/>
        </p:nvSpPr>
        <p:spPr bwMode="auto">
          <a:xfrm>
            <a:off x="1648739" y="3331125"/>
            <a:ext cx="8810204" cy="3129944"/>
          </a:xfrm>
          <a:prstGeom prst="roundRect">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182880" tIns="45720" rIns="182880" bIns="45720" numCol="1" rtlCol="0" anchor="ctr" anchorCtr="0" compatLnSpc="1">
            <a:prstTxWarp prst="textNoShape">
              <a:avLst/>
            </a:prstTxWarp>
          </a:bodyPr>
          <a:lstStyle/>
          <a:p>
            <a:pPr algn="ctr" defTabSz="914400" eaLnBrk="0" fontAlgn="base" hangingPunct="0">
              <a:spcBef>
                <a:spcPct val="0"/>
              </a:spcBef>
              <a:spcAft>
                <a:spcPct val="0"/>
              </a:spcAft>
            </a:pPr>
            <a:endParaRPr lang="en-US" sz="1800" b="1" dirty="0">
              <a:solidFill>
                <a:schemeClr val="tx1"/>
              </a:solidFill>
              <a:latin typeface="Verdana" pitchFamily="34" charset="0"/>
            </a:endParaRPr>
          </a:p>
        </p:txBody>
      </p:sp>
      <p:sp>
        <p:nvSpPr>
          <p:cNvPr id="7227" name="Rounded Rectangle 7226"/>
          <p:cNvSpPr/>
          <p:nvPr/>
        </p:nvSpPr>
        <p:spPr bwMode="auto">
          <a:xfrm>
            <a:off x="1648739" y="959376"/>
            <a:ext cx="8810204" cy="2326041"/>
          </a:xfrm>
          <a:prstGeom prst="roundRect">
            <a:avLst/>
          </a:prstGeom>
          <a:gradFill rotWithShape="1">
            <a:gsLst>
              <a:gs pos="0">
                <a:srgbClr val="E4CD9A"/>
              </a:gs>
              <a:gs pos="100000">
                <a:srgbClr val="EEEFD7"/>
              </a:gs>
            </a:gsLst>
            <a:lin ang="2700000" scaled="1"/>
          </a:gradFill>
          <a:ln w="9525" cap="flat" cmpd="sng" algn="ctr">
            <a:noFill/>
            <a:prstDash val="solid"/>
            <a:round/>
            <a:headEnd type="none" w="med" len="med"/>
            <a:tailEnd type="none" w="med" len="med"/>
          </a:ln>
          <a:effectLst>
            <a:outerShdw dist="35921" dir="2700000" algn="ctr" rotWithShape="0">
              <a:srgbClr val="AFAFAF"/>
            </a:outerShdw>
          </a:effectLst>
        </p:spPr>
        <p:txBody>
          <a:bodyPr vert="horz" wrap="square" lIns="182880" tIns="45720" rIns="182880" bIns="45720" numCol="1" rtlCol="0" anchor="ctr" anchorCtr="0" compatLnSpc="1">
            <a:prstTxWarp prst="textNoShape">
              <a:avLst/>
            </a:prstTxWarp>
          </a:bodyPr>
          <a:lstStyle/>
          <a:p>
            <a:pPr algn="ctr" defTabSz="914400" eaLnBrk="0" fontAlgn="base" hangingPunct="0">
              <a:spcBef>
                <a:spcPct val="0"/>
              </a:spcBef>
              <a:spcAft>
                <a:spcPct val="0"/>
              </a:spcAft>
            </a:pPr>
            <a:endParaRPr lang="en-US" sz="1800" b="1" dirty="0">
              <a:latin typeface="Verdana" pitchFamily="34" charset="0"/>
            </a:endParaRPr>
          </a:p>
        </p:txBody>
      </p:sp>
      <p:sp>
        <p:nvSpPr>
          <p:cNvPr id="7170" name="Rectangle 2"/>
          <p:cNvSpPr>
            <a:spLocks noGrp="1" noChangeArrowheads="1"/>
          </p:cNvSpPr>
          <p:nvPr>
            <p:ph type="title"/>
          </p:nvPr>
        </p:nvSpPr>
        <p:spPr>
          <a:xfrm>
            <a:off x="227012" y="228600"/>
            <a:ext cx="10969943" cy="563563"/>
          </a:xfrm>
        </p:spPr>
        <p:txBody>
          <a:bodyPr>
            <a:noAutofit/>
          </a:bodyPr>
          <a:lstStyle/>
          <a:p>
            <a:r>
              <a:rPr lang="en-US" sz="3200" dirty="0"/>
              <a:t>SQL Server As a Data Warehousing Platform</a:t>
            </a:r>
            <a:endParaRPr lang="en-US" sz="3200" dirty="0" smtClean="0"/>
          </a:p>
        </p:txBody>
      </p:sp>
      <p:grpSp>
        <p:nvGrpSpPr>
          <p:cNvPr id="7176" name="Group 7175"/>
          <p:cNvGrpSpPr/>
          <p:nvPr/>
        </p:nvGrpSpPr>
        <p:grpSpPr>
          <a:xfrm>
            <a:off x="6331918" y="3458079"/>
            <a:ext cx="2242406" cy="608569"/>
            <a:chOff x="3779493" y="3028088"/>
            <a:chExt cx="2242406" cy="608569"/>
          </a:xfrm>
        </p:grpSpPr>
        <p:grpSp>
          <p:nvGrpSpPr>
            <p:cNvPr id="12" name="Group 11"/>
            <p:cNvGrpSpPr/>
            <p:nvPr/>
          </p:nvGrpSpPr>
          <p:grpSpPr>
            <a:xfrm>
              <a:off x="5134066" y="3028088"/>
              <a:ext cx="887833" cy="608569"/>
              <a:chOff x="6875018" y="3189020"/>
              <a:chExt cx="887833" cy="608569"/>
            </a:xfrm>
          </p:grpSpPr>
          <p:pic>
            <p:nvPicPr>
              <p:cNvPr id="3074" name="Picture 2" descr="E:\Work Graphics\MSL Graphics\DataCube.pn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6875018" y="3189020"/>
                <a:ext cx="507790" cy="554780"/>
              </a:xfrm>
              <a:prstGeom prst="rect">
                <a:avLst/>
              </a:prstGeom>
              <a:noFill/>
              <a:extLst>
                <a:ext uri="{909E8E84-426E-40dd-AFC4-6F175D3DCCD1}">
                  <a14:hiddenFill xmlns="" xmlns:a14="http://schemas.microsoft.com/office/drawing/2010/main">
                    <a:solidFill>
                      <a:srgbClr val="FFFFFF"/>
                    </a:solidFill>
                  </a14:hiddenFill>
                </a:ext>
              </a:extLst>
            </p:spPr>
          </p:pic>
          <p:pic>
            <p:nvPicPr>
              <p:cNvPr id="3075" name="Picture 3" descr="E:\Work Graphics\MSL Graphics\DataMining.png"/>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7278953" y="3298823"/>
                <a:ext cx="483898" cy="498766"/>
              </a:xfrm>
              <a:prstGeom prst="rect">
                <a:avLst/>
              </a:prstGeom>
              <a:noFill/>
              <a:extLst>
                <a:ext uri="{909E8E84-426E-40dd-AFC4-6F175D3DCCD1}">
                  <a14:hiddenFill xmlns="" xmlns:a14="http://schemas.microsoft.com/office/drawing/2010/main">
                    <a:solidFill>
                      <a:srgbClr val="FFFFFF"/>
                    </a:solidFill>
                  </a14:hiddenFill>
                </a:ext>
              </a:extLst>
            </p:spPr>
          </p:pic>
        </p:grpSp>
        <p:sp>
          <p:nvSpPr>
            <p:cNvPr id="20" name="TextBox 19"/>
            <p:cNvSpPr txBox="1"/>
            <p:nvPr/>
          </p:nvSpPr>
          <p:spPr>
            <a:xfrm>
              <a:off x="3779493" y="3080413"/>
              <a:ext cx="1386793" cy="415498"/>
            </a:xfrm>
            <a:prstGeom prst="rect">
              <a:avLst/>
            </a:prstGeom>
            <a:noFill/>
          </p:spPr>
          <p:txBody>
            <a:bodyPr wrap="square" rtlCol="0">
              <a:spAutoFit/>
            </a:bodyPr>
            <a:lstStyle/>
            <a:p>
              <a:pPr algn="ctr"/>
              <a:r>
                <a:rPr lang="en-US" sz="1050" dirty="0"/>
                <a:t>SQL Server</a:t>
              </a:r>
            </a:p>
            <a:p>
              <a:pPr algn="ctr"/>
              <a:r>
                <a:rPr lang="en-US" sz="1050" dirty="0"/>
                <a:t>Analysis Services</a:t>
              </a:r>
            </a:p>
          </p:txBody>
        </p:sp>
      </p:grpSp>
      <p:pic>
        <p:nvPicPr>
          <p:cNvPr id="26" name="Picture 4" descr="E:\Work Graphics\MSL Graphics\Database.png"/>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5945337" y="1680234"/>
            <a:ext cx="585353" cy="472672"/>
          </a:xfrm>
          <a:prstGeom prst="rect">
            <a:avLst/>
          </a:prstGeom>
          <a:noFill/>
          <a:extLst>
            <a:ext uri="{909E8E84-426E-40dd-AFC4-6F175D3DCCD1}">
              <a14:hiddenFill xmlns="" xmlns:a14="http://schemas.microsoft.com/office/drawing/2010/main">
                <a:solidFill>
                  <a:srgbClr val="FFFFFF"/>
                </a:solidFill>
              </a14:hiddenFill>
            </a:ext>
          </a:extLst>
        </p:spPr>
      </p:pic>
      <p:sp>
        <p:nvSpPr>
          <p:cNvPr id="28" name="TextBox 27"/>
          <p:cNvSpPr txBox="1"/>
          <p:nvPr/>
        </p:nvSpPr>
        <p:spPr>
          <a:xfrm>
            <a:off x="7334616" y="2152906"/>
            <a:ext cx="1858201" cy="253916"/>
          </a:xfrm>
          <a:prstGeom prst="rect">
            <a:avLst/>
          </a:prstGeom>
          <a:noFill/>
        </p:spPr>
        <p:txBody>
          <a:bodyPr wrap="none" rtlCol="0">
            <a:spAutoFit/>
          </a:bodyPr>
          <a:lstStyle/>
          <a:p>
            <a:pPr defTabSz="914400">
              <a:defRPr/>
            </a:pPr>
            <a:r>
              <a:rPr lang="en-US" sz="1050" kern="0" dirty="0">
                <a:solidFill>
                  <a:sysClr val="windowText" lastClr="000000"/>
                </a:solidFill>
              </a:rPr>
              <a:t>SQL Server Database Engine</a:t>
            </a:r>
          </a:p>
        </p:txBody>
      </p:sp>
      <p:grpSp>
        <p:nvGrpSpPr>
          <p:cNvPr id="29" name="Group 28"/>
          <p:cNvGrpSpPr/>
          <p:nvPr/>
        </p:nvGrpSpPr>
        <p:grpSpPr>
          <a:xfrm>
            <a:off x="6586816" y="1688859"/>
            <a:ext cx="1194657" cy="397000"/>
            <a:chOff x="987035" y="569468"/>
            <a:chExt cx="1475143" cy="490209"/>
          </a:xfrm>
        </p:grpSpPr>
        <p:pic>
          <p:nvPicPr>
            <p:cNvPr id="79" name="Picture 5" descr="E:\Work Graphics\MSL Graphics\ServerProcess.png"/>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1450362" y="569468"/>
              <a:ext cx="562025" cy="431354"/>
            </a:xfrm>
            <a:prstGeom prst="rect">
              <a:avLst/>
            </a:prstGeom>
            <a:noFill/>
            <a:extLst>
              <a:ext uri="{909E8E84-426E-40dd-AFC4-6F175D3DCCD1}">
                <a14:hiddenFill xmlns="" xmlns:a14="http://schemas.microsoft.com/office/drawing/2010/main">
                  <a:solidFill>
                    <a:srgbClr val="FFFFFF"/>
                  </a:solidFill>
                </a14:hiddenFill>
              </a:ext>
            </a:extLst>
          </p:spPr>
        </p:pic>
        <p:pic>
          <p:nvPicPr>
            <p:cNvPr id="80" name="Picture 6" descr="E:\Work Graphics\MSL Graphics\Arrow_GreenRight.png"/>
            <p:cNvPicPr>
              <a:picLocks noChangeAspect="1" noChangeArrowheads="1"/>
            </p:cNvPicPr>
            <p:nvPr/>
          </p:nvPicPr>
          <p:blipFill>
            <a:blip r:embed="rId7" cstate="print">
              <a:extLst>
                <a:ext uri="{28A0092B-C50C-407E-A947-70E740481C1C}">
                  <a14:useLocalDpi xmlns="" xmlns:a14="http://schemas.microsoft.com/office/drawing/2010/main" val="0"/>
                </a:ext>
              </a:extLst>
            </a:blip>
            <a:srcRect/>
            <a:stretch>
              <a:fillRect/>
            </a:stretch>
          </p:blipFill>
          <p:spPr bwMode="auto">
            <a:xfrm>
              <a:off x="987035" y="641607"/>
              <a:ext cx="437704" cy="209035"/>
            </a:xfrm>
            <a:prstGeom prst="rect">
              <a:avLst/>
            </a:prstGeom>
            <a:noFill/>
            <a:extLst>
              <a:ext uri="{909E8E84-426E-40dd-AFC4-6F175D3DCCD1}">
                <a14:hiddenFill xmlns="" xmlns:a14="http://schemas.microsoft.com/office/drawing/2010/main">
                  <a:solidFill>
                    <a:srgbClr val="FFFFFF"/>
                  </a:solidFill>
                </a14:hiddenFill>
              </a:ext>
            </a:extLst>
          </p:spPr>
        </p:pic>
        <p:pic>
          <p:nvPicPr>
            <p:cNvPr id="81" name="Picture 6" descr="E:\Work Graphics\MSL Graphics\Arrow_GreenRight.png"/>
            <p:cNvPicPr>
              <a:picLocks noChangeAspect="1" noChangeArrowheads="1"/>
            </p:cNvPicPr>
            <p:nvPr/>
          </p:nvPicPr>
          <p:blipFill>
            <a:blip r:embed="rId7" cstate="print">
              <a:extLst>
                <a:ext uri="{28A0092B-C50C-407E-A947-70E740481C1C}">
                  <a14:useLocalDpi xmlns="" xmlns:a14="http://schemas.microsoft.com/office/drawing/2010/main" val="0"/>
                </a:ext>
              </a:extLst>
            </a:blip>
            <a:srcRect/>
            <a:stretch>
              <a:fillRect/>
            </a:stretch>
          </p:blipFill>
          <p:spPr bwMode="auto">
            <a:xfrm>
              <a:off x="2024474" y="850642"/>
              <a:ext cx="437704" cy="209035"/>
            </a:xfrm>
            <a:prstGeom prst="rect">
              <a:avLst/>
            </a:prstGeom>
            <a:noFill/>
            <a:extLst>
              <a:ext uri="{909E8E84-426E-40dd-AFC4-6F175D3DCCD1}">
                <a14:hiddenFill xmlns="" xmlns:a14="http://schemas.microsoft.com/office/drawing/2010/main">
                  <a:solidFill>
                    <a:srgbClr val="FFFFFF"/>
                  </a:solidFill>
                </a14:hiddenFill>
              </a:ext>
            </a:extLst>
          </p:spPr>
        </p:pic>
      </p:grpSp>
      <p:grpSp>
        <p:nvGrpSpPr>
          <p:cNvPr id="32" name="Group 31"/>
          <p:cNvGrpSpPr/>
          <p:nvPr/>
        </p:nvGrpSpPr>
        <p:grpSpPr>
          <a:xfrm>
            <a:off x="4522236" y="1713920"/>
            <a:ext cx="1309539" cy="397000"/>
            <a:chOff x="845181" y="569468"/>
            <a:chExt cx="1616997" cy="490209"/>
          </a:xfrm>
        </p:grpSpPr>
        <p:pic>
          <p:nvPicPr>
            <p:cNvPr id="74" name="Picture 5" descr="E:\Work Graphics\MSL Graphics\ServerProcess.png"/>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1450362" y="569468"/>
              <a:ext cx="562025" cy="431354"/>
            </a:xfrm>
            <a:prstGeom prst="rect">
              <a:avLst/>
            </a:prstGeom>
            <a:noFill/>
            <a:extLst>
              <a:ext uri="{909E8E84-426E-40dd-AFC4-6F175D3DCCD1}">
                <a14:hiddenFill xmlns="" xmlns:a14="http://schemas.microsoft.com/office/drawing/2010/main">
                  <a:solidFill>
                    <a:srgbClr val="FFFFFF"/>
                  </a:solidFill>
                </a14:hiddenFill>
              </a:ext>
            </a:extLst>
          </p:spPr>
        </p:pic>
        <p:pic>
          <p:nvPicPr>
            <p:cNvPr id="75" name="Picture 6" descr="E:\Work Graphics\MSL Graphics\Arrow_GreenRight.png"/>
            <p:cNvPicPr>
              <a:picLocks noChangeAspect="1" noChangeArrowheads="1"/>
            </p:cNvPicPr>
            <p:nvPr/>
          </p:nvPicPr>
          <p:blipFill>
            <a:blip r:embed="rId8" cstate="print">
              <a:extLst>
                <a:ext uri="{28A0092B-C50C-407E-A947-70E740481C1C}">
                  <a14:useLocalDpi xmlns="" xmlns:a14="http://schemas.microsoft.com/office/drawing/2010/main" val="0"/>
                </a:ext>
              </a:extLst>
            </a:blip>
            <a:srcRect/>
            <a:stretch>
              <a:fillRect/>
            </a:stretch>
          </p:blipFill>
          <p:spPr bwMode="auto">
            <a:xfrm>
              <a:off x="845181" y="641607"/>
              <a:ext cx="579558" cy="276780"/>
            </a:xfrm>
            <a:prstGeom prst="rect">
              <a:avLst/>
            </a:prstGeom>
            <a:noFill/>
            <a:extLst>
              <a:ext uri="{909E8E84-426E-40dd-AFC4-6F175D3DCCD1}">
                <a14:hiddenFill xmlns="" xmlns:a14="http://schemas.microsoft.com/office/drawing/2010/main">
                  <a:solidFill>
                    <a:srgbClr val="FFFFFF"/>
                  </a:solidFill>
                </a14:hiddenFill>
              </a:ext>
            </a:extLst>
          </p:spPr>
        </p:pic>
        <p:pic>
          <p:nvPicPr>
            <p:cNvPr id="76" name="Picture 6" descr="E:\Work Graphics\MSL Graphics\Arrow_GreenRight.png"/>
            <p:cNvPicPr>
              <a:picLocks noChangeAspect="1" noChangeArrowheads="1"/>
            </p:cNvPicPr>
            <p:nvPr/>
          </p:nvPicPr>
          <p:blipFill>
            <a:blip r:embed="rId7" cstate="print">
              <a:extLst>
                <a:ext uri="{28A0092B-C50C-407E-A947-70E740481C1C}">
                  <a14:useLocalDpi xmlns="" xmlns:a14="http://schemas.microsoft.com/office/drawing/2010/main" val="0"/>
                </a:ext>
              </a:extLst>
            </a:blip>
            <a:srcRect/>
            <a:stretch>
              <a:fillRect/>
            </a:stretch>
          </p:blipFill>
          <p:spPr bwMode="auto">
            <a:xfrm>
              <a:off x="2024474" y="850642"/>
              <a:ext cx="437704" cy="209035"/>
            </a:xfrm>
            <a:prstGeom prst="rect">
              <a:avLst/>
            </a:prstGeom>
            <a:noFill/>
            <a:extLst>
              <a:ext uri="{909E8E84-426E-40dd-AFC4-6F175D3DCCD1}">
                <a14:hiddenFill xmlns="" xmlns:a14="http://schemas.microsoft.com/office/drawing/2010/main">
                  <a:solidFill>
                    <a:srgbClr val="FFFFFF"/>
                  </a:solidFill>
                </a14:hiddenFill>
              </a:ext>
            </a:extLst>
          </p:spPr>
        </p:pic>
      </p:grpSp>
      <p:sp>
        <p:nvSpPr>
          <p:cNvPr id="33" name="TextBox 32"/>
          <p:cNvSpPr txBox="1"/>
          <p:nvPr/>
        </p:nvSpPr>
        <p:spPr>
          <a:xfrm>
            <a:off x="4723013" y="1434943"/>
            <a:ext cx="2632452" cy="253916"/>
          </a:xfrm>
          <a:prstGeom prst="rect">
            <a:avLst/>
          </a:prstGeom>
          <a:noFill/>
        </p:spPr>
        <p:txBody>
          <a:bodyPr wrap="none" rtlCol="0">
            <a:spAutoFit/>
          </a:bodyPr>
          <a:lstStyle/>
          <a:p>
            <a:pPr defTabSz="914400">
              <a:defRPr/>
            </a:pPr>
            <a:r>
              <a:rPr lang="en-US" sz="1050" kern="0" dirty="0">
                <a:solidFill>
                  <a:sysClr val="windowText" lastClr="000000"/>
                </a:solidFill>
              </a:rPr>
              <a:t>Microsoft SQL Server Integration Services</a:t>
            </a:r>
          </a:p>
        </p:txBody>
      </p:sp>
      <p:sp>
        <p:nvSpPr>
          <p:cNvPr id="37" name="TextBox 36"/>
          <p:cNvSpPr txBox="1"/>
          <p:nvPr/>
        </p:nvSpPr>
        <p:spPr>
          <a:xfrm>
            <a:off x="1971905" y="2898466"/>
            <a:ext cx="2119484" cy="253916"/>
          </a:xfrm>
          <a:prstGeom prst="rect">
            <a:avLst/>
          </a:prstGeom>
          <a:noFill/>
        </p:spPr>
        <p:txBody>
          <a:bodyPr wrap="square" rtlCol="0">
            <a:spAutoFit/>
          </a:bodyPr>
          <a:lstStyle/>
          <a:p>
            <a:pPr algn="ctr" defTabSz="914400">
              <a:defRPr/>
            </a:pPr>
            <a:r>
              <a:rPr lang="en-US" sz="1050" kern="0" dirty="0">
                <a:solidFill>
                  <a:sysClr val="windowText" lastClr="000000"/>
                </a:solidFill>
              </a:rPr>
              <a:t>SQL Server Master Data Services</a:t>
            </a:r>
          </a:p>
        </p:txBody>
      </p:sp>
      <p:grpSp>
        <p:nvGrpSpPr>
          <p:cNvPr id="38" name="Group 37"/>
          <p:cNvGrpSpPr/>
          <p:nvPr/>
        </p:nvGrpSpPr>
        <p:grpSpPr>
          <a:xfrm>
            <a:off x="2361155" y="2227872"/>
            <a:ext cx="1088871" cy="746610"/>
            <a:chOff x="1753324" y="5000831"/>
            <a:chExt cx="1088871" cy="746610"/>
          </a:xfrm>
        </p:grpSpPr>
        <p:pic>
          <p:nvPicPr>
            <p:cNvPr id="65" name="Picture 4" descr="E:\Work Graphics\MSL Graphics\Database.png"/>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2256842" y="5052216"/>
              <a:ext cx="585353" cy="472672"/>
            </a:xfrm>
            <a:prstGeom prst="rect">
              <a:avLst/>
            </a:prstGeom>
            <a:noFill/>
            <a:extLst>
              <a:ext uri="{909E8E84-426E-40dd-AFC4-6F175D3DCCD1}">
                <a14:hiddenFill xmlns="" xmlns:a14="http://schemas.microsoft.com/office/drawing/2010/main">
                  <a:solidFill>
                    <a:srgbClr val="FFFFFF"/>
                  </a:solidFill>
                </a14:hiddenFill>
              </a:ext>
            </a:extLst>
          </p:spPr>
        </p:pic>
        <p:pic>
          <p:nvPicPr>
            <p:cNvPr id="66" name="Picture 2" descr="E:\Work Graphics\MSL Graphics\Application_Console.png"/>
            <p:cNvPicPr>
              <a:picLocks noChangeAspect="1" noChangeArrowheads="1"/>
            </p:cNvPicPr>
            <p:nvPr/>
          </p:nvPicPr>
          <p:blipFill>
            <a:blip r:embed="rId9" cstate="print">
              <a:extLst>
                <a:ext uri="{28A0092B-C50C-407E-A947-70E740481C1C}">
                  <a14:useLocalDpi xmlns="" xmlns:a14="http://schemas.microsoft.com/office/drawing/2010/main" val="0"/>
                </a:ext>
              </a:extLst>
            </a:blip>
            <a:srcRect/>
            <a:stretch>
              <a:fillRect/>
            </a:stretch>
          </p:blipFill>
          <p:spPr bwMode="auto">
            <a:xfrm>
              <a:off x="1753324" y="5127338"/>
              <a:ext cx="697910" cy="620103"/>
            </a:xfrm>
            <a:prstGeom prst="rect">
              <a:avLst/>
            </a:prstGeom>
            <a:noFill/>
            <a:extLst>
              <a:ext uri="{909E8E84-426E-40dd-AFC4-6F175D3DCCD1}">
                <a14:hiddenFill xmlns="" xmlns:a14="http://schemas.microsoft.com/office/drawing/2010/main">
                  <a:solidFill>
                    <a:srgbClr val="FFFFFF"/>
                  </a:solidFill>
                </a14:hiddenFill>
              </a:ext>
            </a:extLst>
          </p:spPr>
        </p:pic>
        <p:sp>
          <p:nvSpPr>
            <p:cNvPr id="67" name="TextBox 66"/>
            <p:cNvSpPr txBox="1"/>
            <p:nvPr/>
          </p:nvSpPr>
          <p:spPr>
            <a:xfrm>
              <a:off x="1759735" y="5000831"/>
              <a:ext cx="697627" cy="707886"/>
            </a:xfrm>
            <a:prstGeom prst="rect">
              <a:avLst/>
            </a:prstGeom>
            <a:noFill/>
          </p:spPr>
          <p:txBody>
            <a:bodyPr wrap="none" rtlCol="0">
              <a:spAutoFit/>
            </a:bodyPr>
            <a:lstStyle/>
            <a:p>
              <a:pPr defTabSz="914400">
                <a:defRPr/>
              </a:pPr>
              <a:r>
                <a:rPr lang="en-US" sz="4000" kern="0" dirty="0">
                  <a:solidFill>
                    <a:srgbClr val="00B050"/>
                  </a:solidFill>
                  <a:sym typeface="Webdings"/>
                </a:rPr>
                <a:t></a:t>
              </a:r>
              <a:endParaRPr lang="en-US" sz="4000" kern="0" dirty="0">
                <a:solidFill>
                  <a:srgbClr val="00B050"/>
                </a:solidFill>
              </a:endParaRPr>
            </a:p>
          </p:txBody>
        </p:sp>
      </p:grpSp>
      <p:grpSp>
        <p:nvGrpSpPr>
          <p:cNvPr id="39" name="Group 38"/>
          <p:cNvGrpSpPr/>
          <p:nvPr/>
        </p:nvGrpSpPr>
        <p:grpSpPr>
          <a:xfrm>
            <a:off x="4343844" y="2401828"/>
            <a:ext cx="2036171" cy="883589"/>
            <a:chOff x="4047484" y="1849761"/>
            <a:chExt cx="2514231" cy="1091042"/>
          </a:xfrm>
        </p:grpSpPr>
        <p:grpSp>
          <p:nvGrpSpPr>
            <p:cNvPr id="61" name="Group 60"/>
            <p:cNvGrpSpPr/>
            <p:nvPr/>
          </p:nvGrpSpPr>
          <p:grpSpPr>
            <a:xfrm>
              <a:off x="4582621" y="1849761"/>
              <a:ext cx="1255312" cy="610326"/>
              <a:chOff x="4582621" y="1849761"/>
              <a:chExt cx="1255312" cy="610326"/>
            </a:xfrm>
          </p:grpSpPr>
          <p:sp>
            <p:nvSpPr>
              <p:cNvPr id="63" name="TextBox 62"/>
              <p:cNvSpPr txBox="1"/>
              <p:nvPr/>
            </p:nvSpPr>
            <p:spPr>
              <a:xfrm>
                <a:off x="4582621" y="1849761"/>
                <a:ext cx="1255312" cy="418042"/>
              </a:xfrm>
              <a:prstGeom prst="rect">
                <a:avLst/>
              </a:prstGeom>
              <a:solidFill>
                <a:schemeClr val="accent1"/>
              </a:solidFill>
              <a:ln>
                <a:solidFill>
                  <a:sysClr val="windowText" lastClr="000000"/>
                </a:solidFill>
              </a:ln>
            </p:spPr>
            <p:txBody>
              <a:bodyPr wrap="none" rtlCol="0">
                <a:spAutoFit/>
              </a:bodyPr>
              <a:lstStyle/>
              <a:p>
                <a:pPr defTabSz="914400">
                  <a:defRPr/>
                </a:pPr>
                <a:r>
                  <a:rPr lang="en-US" sz="1100" kern="0" dirty="0">
                    <a:solidFill>
                      <a:sysClr val="windowText" lastClr="000000"/>
                    </a:solidFill>
                  </a:rPr>
                  <a:t>10</a:t>
                </a:r>
                <a:r>
                  <a:rPr lang="en-US" sz="1200" kern="0" dirty="0">
                    <a:solidFill>
                      <a:sysClr val="windowText" lastClr="000000"/>
                    </a:solidFill>
                  </a:rPr>
                  <a:t>1</a:t>
                </a:r>
                <a:r>
                  <a:rPr lang="en-US" sz="1600" kern="0" dirty="0">
                    <a:solidFill>
                      <a:sysClr val="windowText" lastClr="000000"/>
                    </a:solidFill>
                  </a:rPr>
                  <a:t>10</a:t>
                </a:r>
                <a:r>
                  <a:rPr lang="en-US" sz="1100" kern="0" dirty="0">
                    <a:solidFill>
                      <a:sysClr val="windowText" lastClr="000000"/>
                    </a:solidFill>
                  </a:rPr>
                  <a:t>00110</a:t>
                </a:r>
              </a:p>
            </p:txBody>
          </p:sp>
          <p:pic>
            <p:nvPicPr>
              <p:cNvPr id="64" name="Picture 14" descr="E:\Work Graphics\MSL Graphics\Search.png"/>
              <p:cNvPicPr>
                <a:picLocks noChangeAspect="1" noChangeArrowheads="1"/>
              </p:cNvPicPr>
              <p:nvPr/>
            </p:nvPicPr>
            <p:blipFill>
              <a:blip r:embed="rId10" cstate="print">
                <a:extLst>
                  <a:ext uri="{28A0092B-C50C-407E-A947-70E740481C1C}">
                    <a14:useLocalDpi xmlns="" xmlns:a14="http://schemas.microsoft.com/office/drawing/2010/main" val="0"/>
                  </a:ext>
                </a:extLst>
              </a:blip>
              <a:srcRect/>
              <a:stretch>
                <a:fillRect/>
              </a:stretch>
            </p:blipFill>
            <p:spPr bwMode="auto">
              <a:xfrm rot="18331412">
                <a:off x="5066993" y="1781714"/>
                <a:ext cx="443112" cy="913633"/>
              </a:xfrm>
              <a:prstGeom prst="rect">
                <a:avLst/>
              </a:prstGeom>
              <a:noFill/>
              <a:extLst>
                <a:ext uri="{909E8E84-426E-40dd-AFC4-6F175D3DCCD1}">
                  <a14:hiddenFill xmlns="" xmlns:a14="http://schemas.microsoft.com/office/drawing/2010/main">
                    <a:solidFill>
                      <a:srgbClr val="FFFFFF"/>
                    </a:solidFill>
                  </a14:hiddenFill>
                </a:ext>
              </a:extLst>
            </p:spPr>
          </p:pic>
        </p:grpSp>
        <p:sp>
          <p:nvSpPr>
            <p:cNvPr id="62" name="TextBox 61"/>
            <p:cNvSpPr txBox="1"/>
            <p:nvPr/>
          </p:nvSpPr>
          <p:spPr>
            <a:xfrm>
              <a:off x="4047484" y="2427753"/>
              <a:ext cx="2514231" cy="513050"/>
            </a:xfrm>
            <a:prstGeom prst="rect">
              <a:avLst/>
            </a:prstGeom>
            <a:noFill/>
          </p:spPr>
          <p:txBody>
            <a:bodyPr wrap="square" rtlCol="0">
              <a:spAutoFit/>
            </a:bodyPr>
            <a:lstStyle/>
            <a:p>
              <a:pPr algn="ctr" defTabSz="914400">
                <a:defRPr/>
              </a:pPr>
              <a:r>
                <a:rPr lang="en-US" sz="1050" kern="0" dirty="0">
                  <a:solidFill>
                    <a:sysClr val="windowText" lastClr="000000"/>
                  </a:solidFill>
                </a:rPr>
                <a:t>SQL Server Data Quality Services</a:t>
              </a:r>
            </a:p>
          </p:txBody>
        </p:sp>
      </p:grpSp>
      <p:cxnSp>
        <p:nvCxnSpPr>
          <p:cNvPr id="40" name="Straight Arrow Connector 39"/>
          <p:cNvCxnSpPr/>
          <p:nvPr/>
        </p:nvCxnSpPr>
        <p:spPr>
          <a:xfrm flipV="1">
            <a:off x="5239926" y="2090428"/>
            <a:ext cx="0" cy="309318"/>
          </a:xfrm>
          <a:prstGeom prst="straightConnector1">
            <a:avLst/>
          </a:prstGeom>
          <a:noFill/>
          <a:ln w="28575" cap="flat" cmpd="sng" algn="ctr">
            <a:solidFill>
              <a:sysClr val="windowText" lastClr="000000"/>
            </a:solidFill>
            <a:prstDash val="solid"/>
            <a:headEnd type="triangle" w="med" len="med"/>
            <a:tailEnd type="triangle" w="med" len="med"/>
          </a:ln>
          <a:effectLst>
            <a:outerShdw blurRad="40000" dist="23000" dir="5400000" rotWithShape="0">
              <a:srgbClr val="000000">
                <a:alpha val="35000"/>
              </a:srgbClr>
            </a:outerShdw>
          </a:effectLst>
        </p:spPr>
      </p:cxnSp>
      <p:cxnSp>
        <p:nvCxnSpPr>
          <p:cNvPr id="44" name="Straight Arrow Connector 43"/>
          <p:cNvCxnSpPr>
            <a:stCxn id="65" idx="3"/>
          </p:cNvCxnSpPr>
          <p:nvPr/>
        </p:nvCxnSpPr>
        <p:spPr>
          <a:xfrm flipV="1">
            <a:off x="3450025" y="1905733"/>
            <a:ext cx="1072210" cy="609861"/>
          </a:xfrm>
          <a:prstGeom prst="straightConnector1">
            <a:avLst/>
          </a:prstGeom>
          <a:noFill/>
          <a:ln w="38100" cap="flat" cmpd="sng" algn="ctr">
            <a:solidFill>
              <a:srgbClr val="8CC688"/>
            </a:solidFill>
            <a:prstDash val="solid"/>
            <a:tailEnd type="arrow"/>
          </a:ln>
          <a:effectLst>
            <a:outerShdw blurRad="40000" dist="23000" dir="5400000" rotWithShape="0">
              <a:srgbClr val="000000">
                <a:alpha val="35000"/>
              </a:srgbClr>
            </a:outerShdw>
          </a:effectLst>
        </p:spPr>
      </p:cxnSp>
      <p:pic>
        <p:nvPicPr>
          <p:cNvPr id="46" name="Picture 15" descr="E:\Work Graphics\MSL Graphics\Document_Spreadsheet.png"/>
          <p:cNvPicPr>
            <a:picLocks noChangeAspect="1" noChangeArrowheads="1"/>
          </p:cNvPicPr>
          <p:nvPr/>
        </p:nvPicPr>
        <p:blipFill>
          <a:blip r:embed="rId11" cstate="print">
            <a:extLst>
              <a:ext uri="{28A0092B-C50C-407E-A947-70E740481C1C}">
                <a14:useLocalDpi xmlns="" xmlns:a14="http://schemas.microsoft.com/office/drawing/2010/main" val="0"/>
              </a:ext>
            </a:extLst>
          </a:blip>
          <a:srcRect/>
          <a:stretch>
            <a:fillRect/>
          </a:stretch>
        </p:blipFill>
        <p:spPr bwMode="auto">
          <a:xfrm>
            <a:off x="4556649" y="4125220"/>
            <a:ext cx="506782" cy="817392"/>
          </a:xfrm>
          <a:prstGeom prst="rect">
            <a:avLst/>
          </a:prstGeom>
          <a:noFill/>
          <a:extLst>
            <a:ext uri="{909E8E84-426E-40dd-AFC4-6F175D3DCCD1}">
              <a14:hiddenFill xmlns="" xmlns:a14="http://schemas.microsoft.com/office/drawing/2010/main">
                <a:solidFill>
                  <a:srgbClr val="FFFFFF"/>
                </a:solidFill>
              </a14:hiddenFill>
            </a:ext>
          </a:extLst>
        </p:spPr>
      </p:pic>
      <p:grpSp>
        <p:nvGrpSpPr>
          <p:cNvPr id="47" name="Group 46"/>
          <p:cNvGrpSpPr/>
          <p:nvPr/>
        </p:nvGrpSpPr>
        <p:grpSpPr>
          <a:xfrm>
            <a:off x="6037315" y="5086116"/>
            <a:ext cx="361589" cy="588497"/>
            <a:chOff x="5576888" y="-1200150"/>
            <a:chExt cx="2352675" cy="3829050"/>
          </a:xfrm>
        </p:grpSpPr>
        <p:pic>
          <p:nvPicPr>
            <p:cNvPr id="59" name="Picture 17" descr="E:\Work Graphics\MSL Graphics\Document_Document.png"/>
            <p:cNvPicPr>
              <a:picLocks noChangeAspect="1" noChangeArrowheads="1"/>
            </p:cNvPicPr>
            <p:nvPr/>
          </p:nvPicPr>
          <p:blipFill>
            <a:blip r:embed="rId12" cstate="print">
              <a:extLst>
                <a:ext uri="{28A0092B-C50C-407E-A947-70E740481C1C}">
                  <a14:useLocalDpi xmlns="" xmlns:a14="http://schemas.microsoft.com/office/drawing/2010/main" val="0"/>
                </a:ext>
              </a:extLst>
            </a:blip>
            <a:srcRect/>
            <a:stretch>
              <a:fillRect/>
            </a:stretch>
          </p:blipFill>
          <p:spPr bwMode="auto">
            <a:xfrm>
              <a:off x="5576888" y="-1200150"/>
              <a:ext cx="2352675" cy="3829050"/>
            </a:xfrm>
            <a:prstGeom prst="rect">
              <a:avLst/>
            </a:prstGeom>
            <a:noFill/>
            <a:extLst>
              <a:ext uri="{909E8E84-426E-40dd-AFC4-6F175D3DCCD1}">
                <a14:hiddenFill xmlns="" xmlns:a14="http://schemas.microsoft.com/office/drawing/2010/main">
                  <a:solidFill>
                    <a:srgbClr val="FFFFFF"/>
                  </a:solidFill>
                </a14:hiddenFill>
              </a:ext>
            </a:extLst>
          </p:spPr>
        </p:pic>
        <p:pic>
          <p:nvPicPr>
            <p:cNvPr id="60" name="Picture 16" descr="E:\Work Graphics\MSL Graphics\PieChart02.png"/>
            <p:cNvPicPr>
              <a:picLocks noChangeAspect="1" noChangeArrowheads="1"/>
            </p:cNvPicPr>
            <p:nvPr/>
          </p:nvPicPr>
          <p:blipFill>
            <a:blip r:embed="rId13" cstate="print">
              <a:extLst>
                <a:ext uri="{28A0092B-C50C-407E-A947-70E740481C1C}">
                  <a14:useLocalDpi xmlns="" xmlns:a14="http://schemas.microsoft.com/office/drawing/2010/main" val="0"/>
                </a:ext>
              </a:extLst>
            </a:blip>
            <a:srcRect/>
            <a:stretch>
              <a:fillRect/>
            </a:stretch>
          </p:blipFill>
          <p:spPr bwMode="auto">
            <a:xfrm>
              <a:off x="5777449" y="-1"/>
              <a:ext cx="1810659" cy="1725505"/>
            </a:xfrm>
            <a:prstGeom prst="rect">
              <a:avLst/>
            </a:prstGeom>
            <a:noFill/>
            <a:scene3d>
              <a:camera prst="isometricLeftDown"/>
              <a:lightRig rig="threePt" dir="t"/>
            </a:scene3d>
            <a:extLst>
              <a:ext uri="{909E8E84-426E-40dd-AFC4-6F175D3DCCD1}">
                <a14:hiddenFill xmlns="" xmlns:a14="http://schemas.microsoft.com/office/drawing/2010/main">
                  <a:solidFill>
                    <a:srgbClr val="FFFFFF"/>
                  </a:solidFill>
                </a14:hiddenFill>
              </a:ext>
            </a:extLst>
          </p:spPr>
        </p:pic>
      </p:grpSp>
      <p:grpSp>
        <p:nvGrpSpPr>
          <p:cNvPr id="53" name="Group 52"/>
          <p:cNvGrpSpPr/>
          <p:nvPr/>
        </p:nvGrpSpPr>
        <p:grpSpPr>
          <a:xfrm>
            <a:off x="2218937" y="959376"/>
            <a:ext cx="1170785" cy="683805"/>
            <a:chOff x="1906799" y="1916307"/>
            <a:chExt cx="1170785" cy="683805"/>
          </a:xfrm>
        </p:grpSpPr>
        <p:sp>
          <p:nvSpPr>
            <p:cNvPr id="56" name="Cloud 55"/>
            <p:cNvSpPr/>
            <p:nvPr/>
          </p:nvSpPr>
          <p:spPr>
            <a:xfrm>
              <a:off x="1906799" y="1916307"/>
              <a:ext cx="1170785" cy="683805"/>
            </a:xfrm>
            <a:prstGeom prst="cloud">
              <a:avLst/>
            </a:prstGeom>
            <a:solidFill>
              <a:sysClr val="window" lastClr="FFFFFF"/>
            </a:solidFill>
            <a:ln w="25400" cap="flat" cmpd="sng" algn="ctr">
              <a:solidFill>
                <a:schemeClr val="bg2">
                  <a:lumMod val="40000"/>
                  <a:lumOff val="60000"/>
                </a:schemeClr>
              </a:solidFill>
              <a:prstDash val="solid"/>
            </a:ln>
            <a:effectLst/>
          </p:spPr>
          <p:txBody>
            <a:bodyPr rtlCol="0" anchor="ctr"/>
            <a:lstStyle/>
            <a:p>
              <a:pPr algn="ctr" defTabSz="914400">
                <a:defRPr/>
              </a:pPr>
              <a:endParaRPr lang="en-US" sz="1200" kern="0" dirty="0">
                <a:solidFill>
                  <a:sysClr val="window" lastClr="FFFFFF"/>
                </a:solidFill>
                <a:latin typeface="Calibri"/>
              </a:endParaRPr>
            </a:p>
          </p:txBody>
        </p:sp>
        <p:pic>
          <p:nvPicPr>
            <p:cNvPr id="57" name="Picture 4" descr="E:\Work Graphics\MSL Graphics\Database.png"/>
            <p:cNvPicPr>
              <a:picLocks noChangeAspect="1" noChangeArrowheads="1"/>
            </p:cNvPicPr>
            <p:nvPr/>
          </p:nvPicPr>
          <p:blipFill>
            <a:blip r:embed="rId14" cstate="print">
              <a:extLst>
                <a:ext uri="{28A0092B-C50C-407E-A947-70E740481C1C}">
                  <a14:useLocalDpi xmlns="" xmlns:a14="http://schemas.microsoft.com/office/drawing/2010/main" val="0"/>
                </a:ext>
              </a:extLst>
            </a:blip>
            <a:srcRect/>
            <a:stretch>
              <a:fillRect/>
            </a:stretch>
          </p:blipFill>
          <p:spPr bwMode="auto">
            <a:xfrm>
              <a:off x="2312212" y="2093758"/>
              <a:ext cx="407309" cy="328902"/>
            </a:xfrm>
            <a:prstGeom prst="rect">
              <a:avLst/>
            </a:prstGeom>
            <a:noFill/>
            <a:extLst>
              <a:ext uri="{909E8E84-426E-40dd-AFC4-6F175D3DCCD1}">
                <a14:hiddenFill xmlns="" xmlns:a14="http://schemas.microsoft.com/office/drawing/2010/main">
                  <a:solidFill>
                    <a:srgbClr val="FFFFFF"/>
                  </a:solidFill>
                </a14:hiddenFill>
              </a:ext>
            </a:extLst>
          </p:spPr>
        </p:pic>
        <p:sp>
          <p:nvSpPr>
            <p:cNvPr id="58" name="Cloud 57"/>
            <p:cNvSpPr/>
            <p:nvPr/>
          </p:nvSpPr>
          <p:spPr bwMode="auto">
            <a:xfrm>
              <a:off x="2278142" y="2288190"/>
              <a:ext cx="472641" cy="254861"/>
            </a:xfrm>
            <a:prstGeom prst="cloud">
              <a:avLst/>
            </a:prstGeom>
            <a:solidFill>
              <a:schemeClr val="bg1"/>
            </a:solidFill>
            <a:ln w="9525" cap="flat" cmpd="sng" algn="ctr">
              <a:noFill/>
              <a:prstDash val="solid"/>
              <a:round/>
              <a:headEnd type="none" w="med" len="med"/>
              <a:tailEnd type="none" w="med" len="med"/>
            </a:ln>
            <a:effectLst>
              <a:softEdge rad="31750"/>
            </a:effectLst>
          </p:spPr>
          <p:txBody>
            <a:bodyPr vert="horz" wrap="square" lIns="182880" tIns="45720" rIns="182880" bIns="45720" numCol="1" rtlCol="0" anchor="ctr" anchorCtr="0" compatLnSpc="1">
              <a:prstTxWarp prst="textNoShape">
                <a:avLst/>
              </a:prstTxWarp>
            </a:bodyPr>
            <a:lstStyle/>
            <a:p>
              <a:pPr algn="ctr" defTabSz="914400" eaLnBrk="0" fontAlgn="base" hangingPunct="0">
                <a:spcBef>
                  <a:spcPct val="0"/>
                </a:spcBef>
                <a:spcAft>
                  <a:spcPct val="0"/>
                </a:spcAft>
              </a:pPr>
              <a:endParaRPr lang="en-US" sz="1800" b="1" dirty="0">
                <a:latin typeface="Verdana" pitchFamily="34" charset="0"/>
              </a:endParaRPr>
            </a:p>
          </p:txBody>
        </p:sp>
      </p:grpSp>
      <p:pic>
        <p:nvPicPr>
          <p:cNvPr id="55" name="Picture 4" descr="E:\Work Graphics\MSL Graphics\Database.png"/>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7820096" y="1577038"/>
            <a:ext cx="761313" cy="614760"/>
          </a:xfrm>
          <a:prstGeom prst="rect">
            <a:avLst/>
          </a:prstGeom>
          <a:noFill/>
          <a:extLst>
            <a:ext uri="{909E8E84-426E-40dd-AFC4-6F175D3DCCD1}">
              <a14:hiddenFill xmlns="" xmlns:a14="http://schemas.microsoft.com/office/drawing/2010/main">
                <a:solidFill>
                  <a:srgbClr val="FFFFFF"/>
                </a:solidFill>
              </a14:hiddenFill>
            </a:ext>
          </a:extLst>
        </p:spPr>
      </p:pic>
      <p:sp>
        <p:nvSpPr>
          <p:cNvPr id="83" name="TextBox 82"/>
          <p:cNvSpPr txBox="1"/>
          <p:nvPr/>
        </p:nvSpPr>
        <p:spPr>
          <a:xfrm>
            <a:off x="2006527" y="1532796"/>
            <a:ext cx="1742406" cy="577081"/>
          </a:xfrm>
          <a:prstGeom prst="rect">
            <a:avLst/>
          </a:prstGeom>
          <a:noFill/>
        </p:spPr>
        <p:txBody>
          <a:bodyPr wrap="square" rtlCol="0">
            <a:spAutoFit/>
          </a:bodyPr>
          <a:lstStyle/>
          <a:p>
            <a:pPr algn="ctr" defTabSz="914400">
              <a:defRPr/>
            </a:pPr>
            <a:r>
              <a:rPr lang="en-US" sz="1050" kern="0" dirty="0">
                <a:solidFill>
                  <a:sysClr val="windowText" lastClr="000000"/>
                </a:solidFill>
              </a:rPr>
              <a:t>Microsoft SQL Azure</a:t>
            </a:r>
          </a:p>
          <a:p>
            <a:pPr algn="ctr" defTabSz="914400">
              <a:defRPr/>
            </a:pPr>
            <a:r>
              <a:rPr lang="en-US" sz="1050" kern="0" dirty="0">
                <a:solidFill>
                  <a:sysClr val="windowText" lastClr="000000"/>
                </a:solidFill>
              </a:rPr>
              <a:t>and the Windows Azure Marketplace</a:t>
            </a:r>
          </a:p>
        </p:txBody>
      </p:sp>
      <p:cxnSp>
        <p:nvCxnSpPr>
          <p:cNvPr id="84" name="Straight Arrow Connector 83"/>
          <p:cNvCxnSpPr>
            <a:stCxn id="56" idx="0"/>
            <a:endCxn id="75" idx="1"/>
          </p:cNvCxnSpPr>
          <p:nvPr/>
        </p:nvCxnSpPr>
        <p:spPr>
          <a:xfrm>
            <a:off x="3388745" y="1301279"/>
            <a:ext cx="1133490" cy="583141"/>
          </a:xfrm>
          <a:prstGeom prst="straightConnector1">
            <a:avLst/>
          </a:prstGeom>
          <a:noFill/>
          <a:ln w="38100" cap="flat" cmpd="sng" algn="ctr">
            <a:solidFill>
              <a:srgbClr val="8CC688"/>
            </a:solidFill>
            <a:prstDash val="solid"/>
            <a:tailEnd type="arrow"/>
          </a:ln>
          <a:effectLst>
            <a:outerShdw blurRad="40000" dist="23000" dir="5400000" rotWithShape="0">
              <a:srgbClr val="000000">
                <a:alpha val="35000"/>
              </a:srgbClr>
            </a:outerShdw>
          </a:effectLst>
        </p:spPr>
      </p:cxnSp>
      <p:grpSp>
        <p:nvGrpSpPr>
          <p:cNvPr id="7177" name="Group 7176"/>
          <p:cNvGrpSpPr/>
          <p:nvPr/>
        </p:nvGrpSpPr>
        <p:grpSpPr>
          <a:xfrm>
            <a:off x="7439938" y="5323977"/>
            <a:ext cx="2842383" cy="1097227"/>
            <a:chOff x="4247870" y="4951910"/>
            <a:chExt cx="2487989" cy="960423"/>
          </a:xfrm>
        </p:grpSpPr>
        <p:pic>
          <p:nvPicPr>
            <p:cNvPr id="78" name="Picture 8" descr="E:\Work Graphics\MSL Graphics\WebBrowser.png"/>
            <p:cNvPicPr>
              <a:picLocks noChangeAspect="1" noChangeArrowheads="1"/>
            </p:cNvPicPr>
            <p:nvPr/>
          </p:nvPicPr>
          <p:blipFill>
            <a:blip r:embed="rId15" cstate="print">
              <a:extLst>
                <a:ext uri="{28A0092B-C50C-407E-A947-70E740481C1C}">
                  <a14:useLocalDpi xmlns="" xmlns:a14="http://schemas.microsoft.com/office/drawing/2010/main" val="0"/>
                </a:ext>
              </a:extLst>
            </a:blip>
            <a:srcRect/>
            <a:stretch>
              <a:fillRect/>
            </a:stretch>
          </p:blipFill>
          <p:spPr bwMode="auto">
            <a:xfrm>
              <a:off x="4247870" y="4951910"/>
              <a:ext cx="1320582" cy="960423"/>
            </a:xfrm>
            <a:prstGeom prst="rect">
              <a:avLst/>
            </a:prstGeom>
            <a:noFill/>
            <a:extLst>
              <a:ext uri="{909E8E84-426E-40dd-AFC4-6F175D3DCCD1}">
                <a14:hiddenFill xmlns="" xmlns:a14="http://schemas.microsoft.com/office/drawing/2010/main">
                  <a:solidFill>
                    <a:srgbClr val="FFFFFF"/>
                  </a:solidFill>
                </a14:hiddenFill>
              </a:ext>
            </a:extLst>
          </p:spPr>
        </p:pic>
        <p:sp>
          <p:nvSpPr>
            <p:cNvPr id="95" name="TextBox 94"/>
            <p:cNvSpPr txBox="1"/>
            <p:nvPr/>
          </p:nvSpPr>
          <p:spPr>
            <a:xfrm>
              <a:off x="5295789" y="5250275"/>
              <a:ext cx="1440070" cy="363693"/>
            </a:xfrm>
            <a:prstGeom prst="rect">
              <a:avLst/>
            </a:prstGeom>
            <a:noFill/>
          </p:spPr>
          <p:txBody>
            <a:bodyPr wrap="square" rtlCol="0">
              <a:spAutoFit/>
            </a:bodyPr>
            <a:lstStyle/>
            <a:p>
              <a:r>
                <a:rPr lang="en-US" sz="1050" dirty="0"/>
                <a:t>Microsoft SharePoint Server</a:t>
              </a:r>
            </a:p>
          </p:txBody>
        </p:sp>
      </p:grpSp>
      <p:grpSp>
        <p:nvGrpSpPr>
          <p:cNvPr id="7178" name="Group 7177"/>
          <p:cNvGrpSpPr/>
          <p:nvPr/>
        </p:nvGrpSpPr>
        <p:grpSpPr>
          <a:xfrm>
            <a:off x="6128376" y="4279497"/>
            <a:ext cx="503276" cy="601853"/>
            <a:chOff x="3239899" y="4325160"/>
            <a:chExt cx="774464" cy="926159"/>
          </a:xfrm>
        </p:grpSpPr>
        <p:pic>
          <p:nvPicPr>
            <p:cNvPr id="77" name="Picture 12" descr="E:\Work Graphics\MSL Graphics\Table.png"/>
            <p:cNvPicPr>
              <a:picLocks noChangeAspect="1" noChangeArrowheads="1"/>
            </p:cNvPicPr>
            <p:nvPr/>
          </p:nvPicPr>
          <p:blipFill>
            <a:blip r:embed="rId16" cstate="print">
              <a:extLst>
                <a:ext uri="{28A0092B-C50C-407E-A947-70E740481C1C}">
                  <a14:useLocalDpi xmlns="" xmlns:a14="http://schemas.microsoft.com/office/drawing/2010/main" val="0"/>
                </a:ext>
              </a:extLst>
            </a:blip>
            <a:srcRect/>
            <a:stretch>
              <a:fillRect/>
            </a:stretch>
          </p:blipFill>
          <p:spPr bwMode="auto">
            <a:xfrm>
              <a:off x="3239899" y="4325160"/>
              <a:ext cx="586722" cy="648612"/>
            </a:xfrm>
            <a:prstGeom prst="rect">
              <a:avLst/>
            </a:prstGeom>
            <a:noFill/>
            <a:extLst>
              <a:ext uri="{909E8E84-426E-40dd-AFC4-6F175D3DCCD1}">
                <a14:hiddenFill xmlns="" xmlns:a14="http://schemas.microsoft.com/office/drawing/2010/main">
                  <a:solidFill>
                    <a:srgbClr val="FFFFFF"/>
                  </a:solidFill>
                </a14:hiddenFill>
              </a:ext>
            </a:extLst>
          </p:spPr>
        </p:pic>
        <p:pic>
          <p:nvPicPr>
            <p:cNvPr id="97" name="Picture 12" descr="E:\Work Graphics\MSL Graphics\Table.png"/>
            <p:cNvPicPr>
              <a:picLocks noChangeAspect="1" noChangeArrowheads="1"/>
            </p:cNvPicPr>
            <p:nvPr/>
          </p:nvPicPr>
          <p:blipFill>
            <a:blip r:embed="rId16" cstate="print">
              <a:extLst>
                <a:ext uri="{28A0092B-C50C-407E-A947-70E740481C1C}">
                  <a14:useLocalDpi xmlns="" xmlns:a14="http://schemas.microsoft.com/office/drawing/2010/main" val="0"/>
                </a:ext>
              </a:extLst>
            </a:blip>
            <a:srcRect/>
            <a:stretch>
              <a:fillRect/>
            </a:stretch>
          </p:blipFill>
          <p:spPr bwMode="auto">
            <a:xfrm>
              <a:off x="3427641" y="4602707"/>
              <a:ext cx="586722" cy="648612"/>
            </a:xfrm>
            <a:prstGeom prst="rect">
              <a:avLst/>
            </a:prstGeom>
            <a:noFill/>
            <a:extLst>
              <a:ext uri="{909E8E84-426E-40dd-AFC4-6F175D3DCCD1}">
                <a14:hiddenFill xmlns="" xmlns:a14="http://schemas.microsoft.com/office/drawing/2010/main">
                  <a:solidFill>
                    <a:srgbClr val="FFFFFF"/>
                  </a:solidFill>
                </a14:hiddenFill>
              </a:ext>
            </a:extLst>
          </p:spPr>
        </p:pic>
      </p:grpSp>
      <p:cxnSp>
        <p:nvCxnSpPr>
          <p:cNvPr id="99" name="Straight Arrow Connector 98"/>
          <p:cNvCxnSpPr>
            <a:stCxn id="28" idx="2"/>
            <a:endCxn id="3075" idx="0"/>
          </p:cNvCxnSpPr>
          <p:nvPr/>
        </p:nvCxnSpPr>
        <p:spPr>
          <a:xfrm>
            <a:off x="8263717" y="2406823"/>
            <a:ext cx="68659" cy="1161059"/>
          </a:xfrm>
          <a:prstGeom prst="straightConnector1">
            <a:avLst/>
          </a:prstGeom>
          <a:noFill/>
          <a:ln w="38100" cap="flat" cmpd="sng" algn="ctr">
            <a:solidFill>
              <a:srgbClr val="8CC688"/>
            </a:solidFill>
            <a:prstDash val="solid"/>
            <a:tailEnd type="arrow"/>
          </a:ln>
          <a:effectLst>
            <a:outerShdw blurRad="40000" dist="23000" dir="5400000" rotWithShape="0">
              <a:srgbClr val="000000">
                <a:alpha val="35000"/>
              </a:srgbClr>
            </a:outerShdw>
          </a:effectLst>
        </p:spPr>
      </p:cxnSp>
      <p:cxnSp>
        <p:nvCxnSpPr>
          <p:cNvPr id="102" name="Straight Arrow Connector 101"/>
          <p:cNvCxnSpPr>
            <a:stCxn id="28" idx="2"/>
          </p:cNvCxnSpPr>
          <p:nvPr/>
        </p:nvCxnSpPr>
        <p:spPr>
          <a:xfrm>
            <a:off x="8263717" y="2406822"/>
            <a:ext cx="1473577" cy="987684"/>
          </a:xfrm>
          <a:prstGeom prst="straightConnector1">
            <a:avLst/>
          </a:prstGeom>
          <a:noFill/>
          <a:ln w="38100" cap="flat" cmpd="sng" algn="ctr">
            <a:solidFill>
              <a:srgbClr val="8CC688"/>
            </a:solidFill>
            <a:prstDash val="solid"/>
            <a:tailEnd type="arrow"/>
          </a:ln>
          <a:effectLst>
            <a:outerShdw blurRad="40000" dist="23000" dir="5400000" rotWithShape="0">
              <a:srgbClr val="000000">
                <a:alpha val="35000"/>
              </a:srgbClr>
            </a:outerShdw>
          </a:effectLst>
        </p:spPr>
      </p:cxnSp>
      <p:cxnSp>
        <p:nvCxnSpPr>
          <p:cNvPr id="105" name="Straight Arrow Connector 104"/>
          <p:cNvCxnSpPr/>
          <p:nvPr/>
        </p:nvCxnSpPr>
        <p:spPr>
          <a:xfrm flipH="1">
            <a:off x="8305527" y="4377881"/>
            <a:ext cx="1033126" cy="1220484"/>
          </a:xfrm>
          <a:prstGeom prst="straightConnector1">
            <a:avLst/>
          </a:prstGeom>
          <a:noFill/>
          <a:ln w="38100" cap="flat" cmpd="sng" algn="ctr">
            <a:solidFill>
              <a:srgbClr val="8CC688"/>
            </a:solidFill>
            <a:prstDash val="solid"/>
            <a:tailEnd type="arrow"/>
          </a:ln>
          <a:effectLst>
            <a:outerShdw blurRad="40000" dist="23000" dir="5400000" rotWithShape="0">
              <a:srgbClr val="000000">
                <a:alpha val="35000"/>
              </a:srgbClr>
            </a:outerShdw>
          </a:effectLst>
        </p:spPr>
      </p:cxnSp>
      <p:cxnSp>
        <p:nvCxnSpPr>
          <p:cNvPr id="110" name="Straight Arrow Connector 109"/>
          <p:cNvCxnSpPr>
            <a:endCxn id="97" idx="3"/>
          </p:cNvCxnSpPr>
          <p:nvPr/>
        </p:nvCxnSpPr>
        <p:spPr>
          <a:xfrm flipH="1" flipV="1">
            <a:off x="6631652" y="4670603"/>
            <a:ext cx="1149820" cy="1126838"/>
          </a:xfrm>
          <a:prstGeom prst="straightConnector1">
            <a:avLst/>
          </a:prstGeom>
          <a:noFill/>
          <a:ln w="38100" cap="flat" cmpd="sng" algn="ctr">
            <a:solidFill>
              <a:srgbClr val="8CC688"/>
            </a:solidFill>
            <a:prstDash val="solid"/>
            <a:tailEnd type="arrow"/>
          </a:ln>
          <a:effectLst>
            <a:outerShdw blurRad="40000" dist="23000" dir="5400000" rotWithShape="0">
              <a:srgbClr val="000000">
                <a:alpha val="35000"/>
              </a:srgbClr>
            </a:outerShdw>
          </a:effectLst>
        </p:spPr>
      </p:cxnSp>
      <p:cxnSp>
        <p:nvCxnSpPr>
          <p:cNvPr id="113" name="Straight Arrow Connector 112"/>
          <p:cNvCxnSpPr/>
          <p:nvPr/>
        </p:nvCxnSpPr>
        <p:spPr>
          <a:xfrm flipH="1">
            <a:off x="6586816" y="3962384"/>
            <a:ext cx="1131896" cy="527859"/>
          </a:xfrm>
          <a:prstGeom prst="straightConnector1">
            <a:avLst/>
          </a:prstGeom>
          <a:noFill/>
          <a:ln w="38100" cap="flat" cmpd="sng" algn="ctr">
            <a:solidFill>
              <a:srgbClr val="8CC688"/>
            </a:solidFill>
            <a:prstDash val="solid"/>
            <a:tailEnd type="arrow"/>
          </a:ln>
          <a:effectLst>
            <a:outerShdw blurRad="40000" dist="23000" dir="5400000" rotWithShape="0">
              <a:srgbClr val="000000">
                <a:alpha val="35000"/>
              </a:srgbClr>
            </a:outerShdw>
          </a:effectLst>
        </p:spPr>
      </p:cxnSp>
      <p:sp>
        <p:nvSpPr>
          <p:cNvPr id="116" name="TextBox 115"/>
          <p:cNvSpPr txBox="1"/>
          <p:nvPr/>
        </p:nvSpPr>
        <p:spPr>
          <a:xfrm>
            <a:off x="6741002" y="4377881"/>
            <a:ext cx="1743145" cy="415498"/>
          </a:xfrm>
          <a:prstGeom prst="rect">
            <a:avLst/>
          </a:prstGeom>
          <a:noFill/>
        </p:spPr>
        <p:txBody>
          <a:bodyPr wrap="square" rtlCol="0">
            <a:spAutoFit/>
          </a:bodyPr>
          <a:lstStyle/>
          <a:p>
            <a:r>
              <a:rPr lang="en-US" sz="1050" dirty="0"/>
              <a:t>Microsoft PowerPivot Technologies</a:t>
            </a:r>
          </a:p>
        </p:txBody>
      </p:sp>
      <p:sp>
        <p:nvSpPr>
          <p:cNvPr id="117" name="TextBox 116"/>
          <p:cNvSpPr txBox="1"/>
          <p:nvPr/>
        </p:nvSpPr>
        <p:spPr>
          <a:xfrm>
            <a:off x="4056156" y="4959158"/>
            <a:ext cx="1774838" cy="577081"/>
          </a:xfrm>
          <a:prstGeom prst="rect">
            <a:avLst/>
          </a:prstGeom>
          <a:noFill/>
        </p:spPr>
        <p:txBody>
          <a:bodyPr wrap="square" rtlCol="0">
            <a:spAutoFit/>
          </a:bodyPr>
          <a:lstStyle/>
          <a:p>
            <a:r>
              <a:rPr lang="en-US" sz="1050" dirty="0"/>
              <a:t>Microsoft Excel</a:t>
            </a:r>
          </a:p>
          <a:p>
            <a:pPr marL="171450" indent="-171450">
              <a:buFont typeface="Arial" pitchFamily="34" charset="0"/>
              <a:buChar char="•"/>
            </a:pPr>
            <a:r>
              <a:rPr lang="en-US" sz="700" dirty="0"/>
              <a:t>Data Mining Add-In</a:t>
            </a:r>
          </a:p>
          <a:p>
            <a:pPr marL="171450" indent="-171450">
              <a:buFont typeface="Arial" pitchFamily="34" charset="0"/>
              <a:buChar char="•"/>
            </a:pPr>
            <a:r>
              <a:rPr lang="en-US" sz="700" dirty="0"/>
              <a:t>PowerPivot Add-In</a:t>
            </a:r>
          </a:p>
          <a:p>
            <a:pPr marL="171450" indent="-171450">
              <a:buFont typeface="Arial" pitchFamily="34" charset="0"/>
              <a:buChar char="•"/>
            </a:pPr>
            <a:r>
              <a:rPr lang="en-US" sz="700" dirty="0"/>
              <a:t>MDS Add-In</a:t>
            </a:r>
          </a:p>
        </p:txBody>
      </p:sp>
      <p:cxnSp>
        <p:nvCxnSpPr>
          <p:cNvPr id="118" name="Straight Arrow Connector 117"/>
          <p:cNvCxnSpPr>
            <a:endCxn id="59" idx="3"/>
          </p:cNvCxnSpPr>
          <p:nvPr/>
        </p:nvCxnSpPr>
        <p:spPr>
          <a:xfrm flipH="1" flipV="1">
            <a:off x="6398904" y="5380365"/>
            <a:ext cx="1382569" cy="417077"/>
          </a:xfrm>
          <a:prstGeom prst="straightConnector1">
            <a:avLst/>
          </a:prstGeom>
          <a:noFill/>
          <a:ln w="38100" cap="flat" cmpd="sng" algn="ctr">
            <a:solidFill>
              <a:srgbClr val="8CC688"/>
            </a:solidFill>
            <a:prstDash val="solid"/>
            <a:tailEnd type="arrow"/>
          </a:ln>
          <a:effectLst>
            <a:outerShdw blurRad="40000" dist="23000" dir="5400000" rotWithShape="0">
              <a:srgbClr val="000000">
                <a:alpha val="35000"/>
              </a:srgbClr>
            </a:outerShdw>
          </a:effectLst>
        </p:spPr>
      </p:cxnSp>
      <p:cxnSp>
        <p:nvCxnSpPr>
          <p:cNvPr id="120" name="Straight Arrow Connector 119"/>
          <p:cNvCxnSpPr>
            <a:stCxn id="97" idx="2"/>
            <a:endCxn id="59" idx="0"/>
          </p:cNvCxnSpPr>
          <p:nvPr/>
        </p:nvCxnSpPr>
        <p:spPr>
          <a:xfrm flipH="1">
            <a:off x="6218109" y="4881349"/>
            <a:ext cx="222906" cy="204766"/>
          </a:xfrm>
          <a:prstGeom prst="straightConnector1">
            <a:avLst/>
          </a:prstGeom>
          <a:noFill/>
          <a:ln w="38100" cap="flat" cmpd="sng" algn="ctr">
            <a:solidFill>
              <a:srgbClr val="8CC688"/>
            </a:solidFill>
            <a:prstDash val="solid"/>
            <a:tailEnd type="arrow"/>
          </a:ln>
          <a:effectLst>
            <a:outerShdw blurRad="40000" dist="23000" dir="5400000" rotWithShape="0">
              <a:srgbClr val="000000">
                <a:alpha val="35000"/>
              </a:srgbClr>
            </a:outerShdw>
          </a:effectLst>
        </p:spPr>
      </p:cxnSp>
      <p:sp>
        <p:nvSpPr>
          <p:cNvPr id="123" name="TextBox 122"/>
          <p:cNvSpPr txBox="1"/>
          <p:nvPr/>
        </p:nvSpPr>
        <p:spPr>
          <a:xfrm>
            <a:off x="5466925" y="5601330"/>
            <a:ext cx="1612996" cy="253916"/>
          </a:xfrm>
          <a:prstGeom prst="rect">
            <a:avLst/>
          </a:prstGeom>
          <a:noFill/>
        </p:spPr>
        <p:txBody>
          <a:bodyPr wrap="square" rtlCol="0">
            <a:spAutoFit/>
          </a:bodyPr>
          <a:lstStyle/>
          <a:p>
            <a:pPr algn="ctr"/>
            <a:r>
              <a:rPr lang="en-US" sz="1050" dirty="0"/>
              <a:t>Power View</a:t>
            </a:r>
          </a:p>
        </p:txBody>
      </p:sp>
      <p:cxnSp>
        <p:nvCxnSpPr>
          <p:cNvPr id="124" name="Straight Arrow Connector 123"/>
          <p:cNvCxnSpPr>
            <a:stCxn id="20" idx="1"/>
          </p:cNvCxnSpPr>
          <p:nvPr/>
        </p:nvCxnSpPr>
        <p:spPr>
          <a:xfrm flipH="1">
            <a:off x="5022332" y="3718152"/>
            <a:ext cx="1309586" cy="611256"/>
          </a:xfrm>
          <a:prstGeom prst="straightConnector1">
            <a:avLst/>
          </a:prstGeom>
          <a:noFill/>
          <a:ln w="38100" cap="flat" cmpd="sng" algn="ctr">
            <a:solidFill>
              <a:srgbClr val="8CC688"/>
            </a:solidFill>
            <a:prstDash val="solid"/>
            <a:tailEnd type="arrow"/>
          </a:ln>
          <a:effectLst>
            <a:outerShdw blurRad="40000" dist="23000" dir="5400000" rotWithShape="0">
              <a:srgbClr val="000000">
                <a:alpha val="35000"/>
              </a:srgbClr>
            </a:outerShdw>
          </a:effectLst>
        </p:spPr>
      </p:cxnSp>
      <p:cxnSp>
        <p:nvCxnSpPr>
          <p:cNvPr id="127" name="Straight Arrow Connector 126"/>
          <p:cNvCxnSpPr>
            <a:stCxn id="77" idx="1"/>
            <a:endCxn id="46" idx="3"/>
          </p:cNvCxnSpPr>
          <p:nvPr/>
        </p:nvCxnSpPr>
        <p:spPr>
          <a:xfrm flipH="1">
            <a:off x="5063432" y="4490244"/>
            <a:ext cx="1064945" cy="43673"/>
          </a:xfrm>
          <a:prstGeom prst="straightConnector1">
            <a:avLst/>
          </a:prstGeom>
          <a:noFill/>
          <a:ln w="38100" cap="flat" cmpd="sng" algn="ctr">
            <a:solidFill>
              <a:srgbClr val="8CC688"/>
            </a:solidFill>
            <a:prstDash val="solid"/>
            <a:tailEnd type="arrow"/>
          </a:ln>
          <a:effectLst>
            <a:outerShdw blurRad="40000" dist="23000" dir="5400000" rotWithShape="0">
              <a:srgbClr val="000000">
                <a:alpha val="35000"/>
              </a:srgbClr>
            </a:outerShdw>
          </a:effectLst>
        </p:spPr>
      </p:cxnSp>
      <p:cxnSp>
        <p:nvCxnSpPr>
          <p:cNvPr id="135" name="Straight Arrow Connector 134"/>
          <p:cNvCxnSpPr>
            <a:stCxn id="46" idx="1"/>
          </p:cNvCxnSpPr>
          <p:nvPr/>
        </p:nvCxnSpPr>
        <p:spPr>
          <a:xfrm flipH="1">
            <a:off x="3008309" y="4533917"/>
            <a:ext cx="1548340" cy="1234513"/>
          </a:xfrm>
          <a:prstGeom prst="straightConnector1">
            <a:avLst/>
          </a:prstGeom>
          <a:noFill/>
          <a:ln w="38100" cap="flat" cmpd="sng" algn="ctr">
            <a:solidFill>
              <a:srgbClr val="8CC688"/>
            </a:solidFill>
            <a:prstDash val="solid"/>
            <a:tailEnd type="arrow"/>
          </a:ln>
          <a:effectLst>
            <a:outerShdw blurRad="40000" dist="23000" dir="5400000" rotWithShape="0">
              <a:srgbClr val="000000">
                <a:alpha val="35000"/>
              </a:srgbClr>
            </a:outerShdw>
          </a:effectLst>
        </p:spPr>
      </p:cxnSp>
      <p:cxnSp>
        <p:nvCxnSpPr>
          <p:cNvPr id="138" name="Straight Arrow Connector 137"/>
          <p:cNvCxnSpPr>
            <a:stCxn id="59" idx="1"/>
          </p:cNvCxnSpPr>
          <p:nvPr/>
        </p:nvCxnSpPr>
        <p:spPr>
          <a:xfrm flipH="1">
            <a:off x="3062920" y="5380365"/>
            <a:ext cx="2974394" cy="492225"/>
          </a:xfrm>
          <a:prstGeom prst="straightConnector1">
            <a:avLst/>
          </a:prstGeom>
          <a:noFill/>
          <a:ln w="38100" cap="flat" cmpd="sng" algn="ctr">
            <a:solidFill>
              <a:srgbClr val="8CC688"/>
            </a:solidFill>
            <a:prstDash val="solid"/>
            <a:tailEnd type="arrow"/>
          </a:ln>
          <a:effectLst>
            <a:outerShdw blurRad="40000" dist="23000" dir="5400000" rotWithShape="0">
              <a:srgbClr val="000000">
                <a:alpha val="35000"/>
              </a:srgbClr>
            </a:outerShdw>
          </a:effectLst>
        </p:spPr>
      </p:cxnSp>
      <p:grpSp>
        <p:nvGrpSpPr>
          <p:cNvPr id="7219" name="Group 7218"/>
          <p:cNvGrpSpPr/>
          <p:nvPr/>
        </p:nvGrpSpPr>
        <p:grpSpPr>
          <a:xfrm>
            <a:off x="8690271" y="3331125"/>
            <a:ext cx="1612996" cy="1046756"/>
            <a:chOff x="6755948" y="2942018"/>
            <a:chExt cx="1612996" cy="1046756"/>
          </a:xfrm>
        </p:grpSpPr>
        <p:sp>
          <p:nvSpPr>
            <p:cNvPr id="22" name="TextBox 21"/>
            <p:cNvSpPr txBox="1"/>
            <p:nvPr/>
          </p:nvSpPr>
          <p:spPr>
            <a:xfrm>
              <a:off x="6755948" y="3573276"/>
              <a:ext cx="1612996" cy="415498"/>
            </a:xfrm>
            <a:prstGeom prst="rect">
              <a:avLst/>
            </a:prstGeom>
            <a:noFill/>
          </p:spPr>
          <p:txBody>
            <a:bodyPr wrap="square" rtlCol="0">
              <a:spAutoFit/>
            </a:bodyPr>
            <a:lstStyle/>
            <a:p>
              <a:pPr algn="ctr"/>
              <a:r>
                <a:rPr lang="en-US" sz="1050" dirty="0"/>
                <a:t>SQL Server</a:t>
              </a:r>
            </a:p>
            <a:p>
              <a:pPr algn="ctr"/>
              <a:r>
                <a:rPr lang="en-US" sz="1050" dirty="0"/>
                <a:t>Reporting Services</a:t>
              </a:r>
            </a:p>
          </p:txBody>
        </p:sp>
        <p:pic>
          <p:nvPicPr>
            <p:cNvPr id="48" name="Picture 18" descr="E:\Work Graphics\MSL Graphics\Document_Writing01.png"/>
            <p:cNvPicPr>
              <a:picLocks noChangeAspect="1" noChangeArrowheads="1"/>
            </p:cNvPicPr>
            <p:nvPr/>
          </p:nvPicPr>
          <p:blipFill>
            <a:blip r:embed="rId17" cstate="print">
              <a:extLst>
                <a:ext uri="{28A0092B-C50C-407E-A947-70E740481C1C}">
                  <a14:useLocalDpi xmlns="" xmlns:a14="http://schemas.microsoft.com/office/drawing/2010/main" val="0"/>
                </a:ext>
              </a:extLst>
            </a:blip>
            <a:srcRect/>
            <a:stretch>
              <a:fillRect/>
            </a:stretch>
          </p:blipFill>
          <p:spPr bwMode="auto">
            <a:xfrm>
              <a:off x="7397893" y="2942018"/>
              <a:ext cx="387863" cy="631258"/>
            </a:xfrm>
            <a:prstGeom prst="rect">
              <a:avLst/>
            </a:prstGeom>
            <a:noFill/>
            <a:extLst>
              <a:ext uri="{909E8E84-426E-40dd-AFC4-6F175D3DCCD1}">
                <a14:hiddenFill xmlns="" xmlns:a14="http://schemas.microsoft.com/office/drawing/2010/main">
                  <a:solidFill>
                    <a:srgbClr val="FFFFFF"/>
                  </a:solidFill>
                </a14:hiddenFill>
              </a:ext>
            </a:extLst>
          </p:spPr>
        </p:pic>
        <p:pic>
          <p:nvPicPr>
            <p:cNvPr id="141" name="Picture 18" descr="E:\Work Graphics\MSL Graphics\Document_Writing01.png"/>
            <p:cNvPicPr>
              <a:picLocks noChangeAspect="1" noChangeArrowheads="1"/>
            </p:cNvPicPr>
            <p:nvPr/>
          </p:nvPicPr>
          <p:blipFill>
            <a:blip r:embed="rId17" cstate="print">
              <a:extLst>
                <a:ext uri="{28A0092B-C50C-407E-A947-70E740481C1C}">
                  <a14:useLocalDpi xmlns="" xmlns:a14="http://schemas.microsoft.com/office/drawing/2010/main" val="0"/>
                </a:ext>
              </a:extLst>
            </a:blip>
            <a:srcRect/>
            <a:stretch>
              <a:fillRect/>
            </a:stretch>
          </p:blipFill>
          <p:spPr bwMode="auto">
            <a:xfrm>
              <a:off x="7280470" y="3005399"/>
              <a:ext cx="387863" cy="631258"/>
            </a:xfrm>
            <a:prstGeom prst="rect">
              <a:avLst/>
            </a:prstGeom>
            <a:noFill/>
            <a:extLst>
              <a:ext uri="{909E8E84-426E-40dd-AFC4-6F175D3DCCD1}">
                <a14:hiddenFill xmlns="" xmlns:a14="http://schemas.microsoft.com/office/drawing/2010/main">
                  <a:solidFill>
                    <a:srgbClr val="FFFFFF"/>
                  </a:solidFill>
                </a14:hiddenFill>
              </a:ext>
            </a:extLst>
          </p:spPr>
        </p:pic>
      </p:grpSp>
      <p:cxnSp>
        <p:nvCxnSpPr>
          <p:cNvPr id="142" name="Straight Arrow Connector 141"/>
          <p:cNvCxnSpPr/>
          <p:nvPr/>
        </p:nvCxnSpPr>
        <p:spPr>
          <a:xfrm flipH="1">
            <a:off x="3157348" y="6014487"/>
            <a:ext cx="4619154" cy="0"/>
          </a:xfrm>
          <a:prstGeom prst="straightConnector1">
            <a:avLst/>
          </a:prstGeom>
          <a:noFill/>
          <a:ln w="38100" cap="flat" cmpd="sng" algn="ctr">
            <a:solidFill>
              <a:srgbClr val="8CC688"/>
            </a:solidFill>
            <a:prstDash val="solid"/>
            <a:tailEnd type="arrow"/>
          </a:ln>
          <a:effectLst>
            <a:outerShdw blurRad="40000" dist="23000" dir="5400000" rotWithShape="0">
              <a:srgbClr val="000000">
                <a:alpha val="35000"/>
              </a:srgbClr>
            </a:outerShdw>
          </a:effectLst>
        </p:spPr>
      </p:cxnSp>
      <p:cxnSp>
        <p:nvCxnSpPr>
          <p:cNvPr id="155" name="Straight Arrow Connector 154"/>
          <p:cNvCxnSpPr/>
          <p:nvPr/>
        </p:nvCxnSpPr>
        <p:spPr>
          <a:xfrm flipH="1" flipV="1">
            <a:off x="3589417" y="3173506"/>
            <a:ext cx="967232" cy="1155902"/>
          </a:xfrm>
          <a:prstGeom prst="straightConnector1">
            <a:avLst/>
          </a:prstGeom>
          <a:noFill/>
          <a:ln w="38100" cap="flat" cmpd="sng" algn="ctr">
            <a:solidFill>
              <a:srgbClr val="8CC688"/>
            </a:solidFill>
            <a:prstDash val="solid"/>
            <a:tailEnd type="arrow"/>
          </a:ln>
          <a:effectLst>
            <a:outerShdw blurRad="40000" dist="23000" dir="5400000" rotWithShape="0">
              <a:srgbClr val="000000">
                <a:alpha val="35000"/>
              </a:srgbClr>
            </a:outerShdw>
          </a:effectLst>
        </p:spPr>
      </p:cxnSp>
      <p:pic>
        <p:nvPicPr>
          <p:cNvPr id="3076" name="Picture 4" descr="E:\Work Graphics\MSL Graphics\UserWithDesktopComputer.png"/>
          <p:cNvPicPr>
            <a:picLocks noChangeAspect="1" noChangeArrowheads="1"/>
          </p:cNvPicPr>
          <p:nvPr/>
        </p:nvPicPr>
        <p:blipFill>
          <a:blip r:embed="rId18" cstate="print">
            <a:extLst>
              <a:ext uri="{28A0092B-C50C-407E-A947-70E740481C1C}">
                <a14:useLocalDpi xmlns="" xmlns:a14="http://schemas.microsoft.com/office/drawing/2010/main" val="0"/>
              </a:ext>
            </a:extLst>
          </a:blip>
          <a:srcRect/>
          <a:stretch>
            <a:fillRect/>
          </a:stretch>
        </p:blipFill>
        <p:spPr bwMode="auto">
          <a:xfrm>
            <a:off x="2212351" y="5535767"/>
            <a:ext cx="795958" cy="925302"/>
          </a:xfrm>
          <a:prstGeom prst="rect">
            <a:avLst/>
          </a:prstGeom>
          <a:noFill/>
          <a:extLst>
            <a:ext uri="{909E8E84-426E-40dd-AFC4-6F175D3DCCD1}">
              <a14:hiddenFill xmlns="" xmlns:a14="http://schemas.microsoft.com/office/drawing/2010/main">
                <a:solidFill>
                  <a:srgbClr val="FFFFFF"/>
                </a:solidFill>
              </a14:hiddenFill>
            </a:ext>
          </a:extLst>
        </p:spPr>
      </p:pic>
      <p:sp>
        <p:nvSpPr>
          <p:cNvPr id="7218" name="TextBox 7217"/>
          <p:cNvSpPr txBox="1"/>
          <p:nvPr/>
        </p:nvSpPr>
        <p:spPr>
          <a:xfrm>
            <a:off x="3427177" y="6014487"/>
            <a:ext cx="1531188" cy="215444"/>
          </a:xfrm>
          <a:prstGeom prst="rect">
            <a:avLst/>
          </a:prstGeom>
          <a:noFill/>
        </p:spPr>
        <p:txBody>
          <a:bodyPr wrap="none" rtlCol="0">
            <a:spAutoFit/>
          </a:bodyPr>
          <a:lstStyle/>
          <a:p>
            <a:r>
              <a:rPr lang="en-US" sz="800" i="1" dirty="0"/>
              <a:t>Reports, KPIs, and Dashboards</a:t>
            </a:r>
          </a:p>
        </p:txBody>
      </p:sp>
      <p:sp>
        <p:nvSpPr>
          <p:cNvPr id="161" name="TextBox 160"/>
          <p:cNvSpPr txBox="1"/>
          <p:nvPr/>
        </p:nvSpPr>
        <p:spPr>
          <a:xfrm rot="21079531">
            <a:off x="3385418" y="5685989"/>
            <a:ext cx="1508746" cy="215444"/>
          </a:xfrm>
          <a:prstGeom prst="rect">
            <a:avLst/>
          </a:prstGeom>
          <a:noFill/>
        </p:spPr>
        <p:txBody>
          <a:bodyPr wrap="none" rtlCol="0">
            <a:spAutoFit/>
          </a:bodyPr>
          <a:lstStyle/>
          <a:p>
            <a:r>
              <a:rPr lang="en-US" sz="800" i="1" dirty="0"/>
              <a:t>Interactive data visualizations</a:t>
            </a:r>
          </a:p>
        </p:txBody>
      </p:sp>
      <p:sp>
        <p:nvSpPr>
          <p:cNvPr id="162" name="TextBox 161"/>
          <p:cNvSpPr txBox="1"/>
          <p:nvPr/>
        </p:nvSpPr>
        <p:spPr>
          <a:xfrm rot="19245608">
            <a:off x="3031206" y="4989413"/>
            <a:ext cx="1263487" cy="215444"/>
          </a:xfrm>
          <a:prstGeom prst="rect">
            <a:avLst/>
          </a:prstGeom>
          <a:noFill/>
        </p:spPr>
        <p:txBody>
          <a:bodyPr wrap="none" rtlCol="0">
            <a:spAutoFit/>
          </a:bodyPr>
          <a:lstStyle/>
          <a:p>
            <a:r>
              <a:rPr lang="en-US" sz="800" i="1" dirty="0"/>
              <a:t>Interactive data analysis</a:t>
            </a:r>
          </a:p>
        </p:txBody>
      </p:sp>
      <p:cxnSp>
        <p:nvCxnSpPr>
          <p:cNvPr id="167" name="Straight Arrow Connector 166"/>
          <p:cNvCxnSpPr/>
          <p:nvPr/>
        </p:nvCxnSpPr>
        <p:spPr>
          <a:xfrm>
            <a:off x="8637125" y="3817264"/>
            <a:ext cx="577668" cy="0"/>
          </a:xfrm>
          <a:prstGeom prst="straightConnector1">
            <a:avLst/>
          </a:prstGeom>
          <a:noFill/>
          <a:ln w="38100" cap="flat" cmpd="sng" algn="ctr">
            <a:solidFill>
              <a:srgbClr val="8CC688"/>
            </a:solidFill>
            <a:prstDash val="solid"/>
            <a:tailEnd type="arrow"/>
          </a:ln>
          <a:effectLst>
            <a:outerShdw blurRad="40000" dist="23000" dir="5400000" rotWithShape="0">
              <a:srgbClr val="000000">
                <a:alpha val="35000"/>
              </a:srgbClr>
            </a:outerShdw>
          </a:effectLst>
        </p:spPr>
      </p:cxnSp>
      <p:sp>
        <p:nvSpPr>
          <p:cNvPr id="7229" name="TextBox 7228"/>
          <p:cNvSpPr txBox="1"/>
          <p:nvPr/>
        </p:nvSpPr>
        <p:spPr>
          <a:xfrm rot="16200000">
            <a:off x="552760" y="1906708"/>
            <a:ext cx="2692340" cy="461665"/>
          </a:xfrm>
          <a:prstGeom prst="rect">
            <a:avLst/>
          </a:prstGeom>
          <a:noFill/>
        </p:spPr>
        <p:txBody>
          <a:bodyPr wrap="none" rtlCol="0">
            <a:spAutoFit/>
          </a:bodyPr>
          <a:lstStyle/>
          <a:p>
            <a:r>
              <a:rPr lang="en-US" dirty="0"/>
              <a:t>Data Warehousing</a:t>
            </a:r>
          </a:p>
        </p:txBody>
      </p:sp>
      <p:sp>
        <p:nvSpPr>
          <p:cNvPr id="175" name="TextBox 174"/>
          <p:cNvSpPr txBox="1"/>
          <p:nvPr/>
        </p:nvSpPr>
        <p:spPr>
          <a:xfrm rot="16200000">
            <a:off x="383406" y="4647515"/>
            <a:ext cx="2984278" cy="461665"/>
          </a:xfrm>
          <a:prstGeom prst="rect">
            <a:avLst/>
          </a:prstGeom>
          <a:noFill/>
        </p:spPr>
        <p:txBody>
          <a:bodyPr wrap="none" rtlCol="0">
            <a:spAutoFit/>
          </a:bodyPr>
          <a:lstStyle/>
          <a:p>
            <a:r>
              <a:rPr lang="en-US" dirty="0"/>
              <a:t>Business Intelligence</a:t>
            </a:r>
          </a:p>
        </p:txBody>
      </p:sp>
      <p:pic>
        <p:nvPicPr>
          <p:cNvPr id="82" name="Picture 3" descr="C:\Users\rinchen\Documents\Tools\logos\2.NetCom_Learning_Web.jpg"/>
          <p:cNvPicPr>
            <a:picLocks noChangeAspect="1" noChangeArrowheads="1"/>
          </p:cNvPicPr>
          <p:nvPr/>
        </p:nvPicPr>
        <p:blipFill>
          <a:blip r:embed="rId19" cstate="print"/>
          <a:srcRect/>
          <a:stretch>
            <a:fillRect/>
          </a:stretch>
        </p:blipFill>
        <p:spPr bwMode="auto">
          <a:xfrm>
            <a:off x="11465407" y="1"/>
            <a:ext cx="723417" cy="762000"/>
          </a:xfrm>
          <a:prstGeom prst="rect">
            <a:avLst/>
          </a:prstGeom>
          <a:noFill/>
        </p:spPr>
      </p:pic>
    </p:spTree>
    <p:extLst>
      <p:ext uri="{BB962C8B-B14F-4D97-AF65-F5344CB8AC3E}">
        <p14:creationId xmlns="" xmlns:p14="http://schemas.microsoft.com/office/powerpoint/2010/main" val="414418264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7" name="Rounded Rectangle 7186"/>
          <p:cNvSpPr/>
          <p:nvPr/>
        </p:nvSpPr>
        <p:spPr bwMode="auto">
          <a:xfrm>
            <a:off x="4910190" y="4229860"/>
            <a:ext cx="5426439" cy="2235918"/>
          </a:xfrm>
          <a:prstGeom prst="roundRect">
            <a:avLst/>
          </a:prstGeom>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square" lIns="182880" tIns="45720" rIns="182880" bIns="45720" numCol="1" rtlCol="0" anchor="ctr" anchorCtr="0" compatLnSpc="1">
            <a:prstTxWarp prst="textNoShape">
              <a:avLst/>
            </a:prstTxWarp>
          </a:bodyPr>
          <a:lstStyle/>
          <a:p>
            <a:pPr algn="ctr" defTabSz="914400" eaLnBrk="0" fontAlgn="base" hangingPunct="0">
              <a:spcBef>
                <a:spcPct val="0"/>
              </a:spcBef>
              <a:spcAft>
                <a:spcPct val="0"/>
              </a:spcAft>
            </a:pPr>
            <a:endParaRPr lang="en-US" sz="1800" b="1" dirty="0">
              <a:solidFill>
                <a:schemeClr val="tx1"/>
              </a:solidFill>
              <a:latin typeface="Verdana" pitchFamily="34" charset="0"/>
            </a:endParaRPr>
          </a:p>
        </p:txBody>
      </p:sp>
      <p:sp>
        <p:nvSpPr>
          <p:cNvPr id="7170" name="Rectangle 2"/>
          <p:cNvSpPr>
            <a:spLocks noGrp="1" noChangeArrowheads="1"/>
          </p:cNvSpPr>
          <p:nvPr>
            <p:ph type="title"/>
          </p:nvPr>
        </p:nvSpPr>
        <p:spPr>
          <a:xfrm>
            <a:off x="379412" y="152400"/>
            <a:ext cx="11579384" cy="684142"/>
          </a:xfrm>
        </p:spPr>
        <p:txBody>
          <a:bodyPr>
            <a:normAutofit/>
          </a:bodyPr>
          <a:lstStyle/>
          <a:p>
            <a:r>
              <a:rPr lang="en-US" sz="3200" dirty="0" smtClean="0"/>
              <a:t>Components of a Data </a:t>
            </a:r>
            <a:r>
              <a:rPr lang="en-US" sz="3200" dirty="0"/>
              <a:t>Warehousing </a:t>
            </a:r>
            <a:r>
              <a:rPr lang="en-US" sz="3200" dirty="0" smtClean="0"/>
              <a:t>Solution</a:t>
            </a:r>
          </a:p>
        </p:txBody>
      </p:sp>
      <p:sp>
        <p:nvSpPr>
          <p:cNvPr id="150" name="Rectangle 3"/>
          <p:cNvSpPr txBox="1">
            <a:spLocks noChangeArrowheads="1"/>
          </p:cNvSpPr>
          <p:nvPr/>
        </p:nvSpPr>
        <p:spPr bwMode="auto">
          <a:xfrm>
            <a:off x="5297743" y="4435350"/>
            <a:ext cx="4844014" cy="1730074"/>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174625" indent="-174625" algn="l" rtl="0" eaLnBrk="1" fontAlgn="base" hangingPunct="1">
              <a:lnSpc>
                <a:spcPct val="90000"/>
              </a:lnSpc>
              <a:spcBef>
                <a:spcPct val="70000"/>
              </a:spcBef>
              <a:spcAft>
                <a:spcPct val="0"/>
              </a:spcAft>
              <a:buClr>
                <a:schemeClr val="hlink"/>
              </a:buClr>
              <a:buSzPct val="90000"/>
              <a:buChar char="•"/>
              <a:defRPr sz="2000">
                <a:solidFill>
                  <a:schemeClr val="tx1"/>
                </a:solidFill>
                <a:latin typeface="+mn-lt"/>
                <a:ea typeface="+mn-ea"/>
                <a:cs typeface="+mn-cs"/>
              </a:defRPr>
            </a:lvl1pPr>
            <a:lvl2pPr marL="458788" indent="-169863" algn="l" rtl="0" eaLnBrk="1" fontAlgn="base" hangingPunct="1">
              <a:lnSpc>
                <a:spcPct val="90000"/>
              </a:lnSpc>
              <a:spcBef>
                <a:spcPct val="70000"/>
              </a:spcBef>
              <a:spcAft>
                <a:spcPct val="0"/>
              </a:spcAft>
              <a:buClr>
                <a:schemeClr val="hlink"/>
              </a:buClr>
              <a:buSzPct val="80000"/>
              <a:buFont typeface="Wingdings" pitchFamily="2" charset="2"/>
              <a:buChar char="§"/>
              <a:defRPr>
                <a:solidFill>
                  <a:schemeClr val="tx1"/>
                </a:solidFill>
                <a:latin typeface="+mn-lt"/>
              </a:defRPr>
            </a:lvl2pPr>
            <a:lvl3pPr marL="854075" indent="-173038" algn="l" rtl="0" eaLnBrk="1" fontAlgn="base" hangingPunct="1">
              <a:lnSpc>
                <a:spcPct val="90000"/>
              </a:lnSpc>
              <a:spcBef>
                <a:spcPct val="70000"/>
              </a:spcBef>
              <a:spcAft>
                <a:spcPct val="0"/>
              </a:spcAft>
              <a:buClr>
                <a:schemeClr val="bg2"/>
              </a:buClr>
              <a:buSzPct val="80000"/>
              <a:buChar char="•"/>
              <a:defRPr>
                <a:solidFill>
                  <a:schemeClr val="tx1"/>
                </a:solidFill>
                <a:latin typeface="+mn-lt"/>
              </a:defRPr>
            </a:lvl3pPr>
            <a:lvl4pPr marL="1254125" indent="-165100" algn="l" rtl="0" eaLnBrk="1" fontAlgn="base" hangingPunct="1">
              <a:lnSpc>
                <a:spcPct val="90000"/>
              </a:lnSpc>
              <a:spcBef>
                <a:spcPct val="70000"/>
              </a:spcBef>
              <a:spcAft>
                <a:spcPct val="0"/>
              </a:spcAft>
              <a:buClr>
                <a:srgbClr val="2D4A6D"/>
              </a:buClr>
              <a:buSzPct val="90000"/>
              <a:buFont typeface="Segoe" pitchFamily="34" charset="0"/>
              <a:buChar char="-"/>
              <a:defRPr sz="1600">
                <a:solidFill>
                  <a:schemeClr val="tx1"/>
                </a:solidFill>
                <a:latin typeface="+mn-lt"/>
              </a:defRPr>
            </a:lvl4pPr>
            <a:lvl5pPr marL="1544638" indent="-168275" algn="l" rtl="0" eaLnBrk="1" fontAlgn="base" hangingPunct="1">
              <a:lnSpc>
                <a:spcPct val="90000"/>
              </a:lnSpc>
              <a:spcBef>
                <a:spcPct val="70000"/>
              </a:spcBef>
              <a:spcAft>
                <a:spcPct val="0"/>
              </a:spcAft>
              <a:buClr>
                <a:srgbClr val="2D4A6D"/>
              </a:buClr>
              <a:buSzPct val="90000"/>
              <a:buChar char="•"/>
              <a:defRPr sz="1600">
                <a:solidFill>
                  <a:schemeClr val="tx1"/>
                </a:solidFill>
                <a:latin typeface="+mn-lt"/>
              </a:defRPr>
            </a:lvl5pPr>
            <a:lvl6pPr marL="2001838" indent="-168275" algn="l" rtl="0" eaLnBrk="1" fontAlgn="base" hangingPunct="1">
              <a:lnSpc>
                <a:spcPct val="90000"/>
              </a:lnSpc>
              <a:spcBef>
                <a:spcPct val="70000"/>
              </a:spcBef>
              <a:spcAft>
                <a:spcPct val="0"/>
              </a:spcAft>
              <a:buClr>
                <a:srgbClr val="2D4A6D"/>
              </a:buClr>
              <a:buSzPct val="90000"/>
              <a:buChar char="•"/>
              <a:defRPr sz="1600">
                <a:solidFill>
                  <a:schemeClr val="tx1"/>
                </a:solidFill>
                <a:latin typeface="+mn-lt"/>
              </a:defRPr>
            </a:lvl6pPr>
            <a:lvl7pPr marL="2459038" indent="-168275" algn="l" rtl="0" eaLnBrk="1" fontAlgn="base" hangingPunct="1">
              <a:lnSpc>
                <a:spcPct val="90000"/>
              </a:lnSpc>
              <a:spcBef>
                <a:spcPct val="70000"/>
              </a:spcBef>
              <a:spcAft>
                <a:spcPct val="0"/>
              </a:spcAft>
              <a:buClr>
                <a:srgbClr val="2D4A6D"/>
              </a:buClr>
              <a:buSzPct val="90000"/>
              <a:buChar char="•"/>
              <a:defRPr sz="1600">
                <a:solidFill>
                  <a:schemeClr val="tx1"/>
                </a:solidFill>
                <a:latin typeface="+mn-lt"/>
              </a:defRPr>
            </a:lvl7pPr>
            <a:lvl8pPr marL="2916238" indent="-168275" algn="l" rtl="0" eaLnBrk="1" fontAlgn="base" hangingPunct="1">
              <a:lnSpc>
                <a:spcPct val="90000"/>
              </a:lnSpc>
              <a:spcBef>
                <a:spcPct val="70000"/>
              </a:spcBef>
              <a:spcAft>
                <a:spcPct val="0"/>
              </a:spcAft>
              <a:buClr>
                <a:srgbClr val="2D4A6D"/>
              </a:buClr>
              <a:buSzPct val="90000"/>
              <a:buChar char="•"/>
              <a:defRPr sz="1600">
                <a:solidFill>
                  <a:schemeClr val="tx1"/>
                </a:solidFill>
                <a:latin typeface="+mn-lt"/>
              </a:defRPr>
            </a:lvl8pPr>
            <a:lvl9pPr marL="3373438" indent="-168275" algn="l" rtl="0" eaLnBrk="1" fontAlgn="base" hangingPunct="1">
              <a:lnSpc>
                <a:spcPct val="90000"/>
              </a:lnSpc>
              <a:spcBef>
                <a:spcPct val="70000"/>
              </a:spcBef>
              <a:spcAft>
                <a:spcPct val="0"/>
              </a:spcAft>
              <a:buClr>
                <a:srgbClr val="2D4A6D"/>
              </a:buClr>
              <a:buSzPct val="90000"/>
              <a:buChar char="•"/>
              <a:defRPr sz="1600">
                <a:solidFill>
                  <a:schemeClr val="tx1"/>
                </a:solidFill>
                <a:latin typeface="+mn-lt"/>
              </a:defRPr>
            </a:lvl9pPr>
          </a:lstStyle>
          <a:p>
            <a:r>
              <a:rPr lang="en-US" sz="1400" dirty="0"/>
              <a:t>An ETL process extracts data from business applications and other sources</a:t>
            </a:r>
          </a:p>
          <a:p>
            <a:r>
              <a:rPr lang="en-US" sz="1400" dirty="0"/>
              <a:t>Data is typically staged before being loaded into the data warehouse</a:t>
            </a:r>
          </a:p>
          <a:p>
            <a:r>
              <a:rPr lang="en-US" sz="1400" dirty="0"/>
              <a:t>Data cleansing and deduplication ensures the quality of data in the data warehouse</a:t>
            </a:r>
          </a:p>
          <a:p>
            <a:r>
              <a:rPr lang="en-US" sz="1400" dirty="0"/>
              <a:t>Master data management provides definitive data for business entities</a:t>
            </a:r>
          </a:p>
        </p:txBody>
      </p:sp>
      <p:grpSp>
        <p:nvGrpSpPr>
          <p:cNvPr id="7192" name="Group 7191"/>
          <p:cNvGrpSpPr/>
          <p:nvPr/>
        </p:nvGrpSpPr>
        <p:grpSpPr>
          <a:xfrm>
            <a:off x="1446212" y="873857"/>
            <a:ext cx="9144000" cy="5686540"/>
            <a:chOff x="203368" y="779238"/>
            <a:chExt cx="7902900" cy="5686540"/>
          </a:xfrm>
        </p:grpSpPr>
        <p:sp>
          <p:nvSpPr>
            <p:cNvPr id="7183" name="Rounded Rectangle 7182"/>
            <p:cNvSpPr/>
            <p:nvPr/>
          </p:nvSpPr>
          <p:spPr bwMode="auto">
            <a:xfrm>
              <a:off x="878582" y="3611790"/>
              <a:ext cx="1691031" cy="2232567"/>
            </a:xfrm>
            <a:prstGeom prst="roundRect">
              <a:avLst/>
            </a:prstGeom>
            <a:noFill/>
            <a:ln w="9525" cap="flat" cmpd="sng" algn="ctr">
              <a:solidFill>
                <a:schemeClr val="tx1"/>
              </a:solidFill>
              <a:prstDash val="dash"/>
              <a:round/>
              <a:headEnd type="none" w="med" len="med"/>
              <a:tailEnd type="none" w="med" len="med"/>
            </a:ln>
            <a:effectLst/>
          </p:spPr>
          <p:txBody>
            <a:bodyPr vert="horz" wrap="square" lIns="182880" tIns="45720" rIns="182880" bIns="45720" numCol="1" rtlCol="0" anchor="ctr" anchorCtr="0" compatLnSpc="1">
              <a:prstTxWarp prst="textNoShape">
                <a:avLst/>
              </a:prstTxWarp>
            </a:bodyPr>
            <a:lstStyle/>
            <a:p>
              <a:pPr algn="ctr" defTabSz="914400" eaLnBrk="0" fontAlgn="base" hangingPunct="0">
                <a:spcBef>
                  <a:spcPct val="0"/>
                </a:spcBef>
                <a:spcAft>
                  <a:spcPct val="0"/>
                </a:spcAft>
              </a:pPr>
              <a:endParaRPr lang="en-US" sz="1800" b="1" dirty="0">
                <a:latin typeface="Verdana" pitchFamily="34" charset="0"/>
              </a:endParaRPr>
            </a:p>
          </p:txBody>
        </p:sp>
        <p:pic>
          <p:nvPicPr>
            <p:cNvPr id="70" name="Picture 4" descr="E:\Work Graphics\MSL Graphics\Database.pn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5015298" y="3386978"/>
              <a:ext cx="585353" cy="472672"/>
            </a:xfrm>
            <a:prstGeom prst="rect">
              <a:avLst/>
            </a:prstGeom>
            <a:noFill/>
            <a:extLst>
              <a:ext uri="{909E8E84-426E-40dd-AFC4-6F175D3DCCD1}">
                <a14:hiddenFill xmlns="" xmlns:a14="http://schemas.microsoft.com/office/drawing/2010/main">
                  <a:solidFill>
                    <a:srgbClr val="FFFFFF"/>
                  </a:solidFill>
                </a14:hiddenFill>
              </a:ext>
            </a:extLst>
          </p:spPr>
        </p:pic>
        <p:sp>
          <p:nvSpPr>
            <p:cNvPr id="71" name="TextBox 70"/>
            <p:cNvSpPr txBox="1"/>
            <p:nvPr/>
          </p:nvSpPr>
          <p:spPr>
            <a:xfrm>
              <a:off x="6762204" y="3844937"/>
              <a:ext cx="1170513" cy="253916"/>
            </a:xfrm>
            <a:prstGeom prst="rect">
              <a:avLst/>
            </a:prstGeom>
            <a:noFill/>
          </p:spPr>
          <p:txBody>
            <a:bodyPr wrap="none" rtlCol="0">
              <a:spAutoFit/>
            </a:bodyPr>
            <a:lstStyle/>
            <a:p>
              <a:pPr defTabSz="914400">
                <a:defRPr/>
              </a:pPr>
              <a:r>
                <a:rPr lang="en-US" sz="1050" kern="0" dirty="0">
                  <a:solidFill>
                    <a:sysClr val="windowText" lastClr="000000"/>
                  </a:solidFill>
                </a:rPr>
                <a:t>Data Warehouse</a:t>
              </a:r>
            </a:p>
          </p:txBody>
        </p:sp>
        <p:sp>
          <p:nvSpPr>
            <p:cNvPr id="72" name="TextBox 71"/>
            <p:cNvSpPr txBox="1"/>
            <p:nvPr/>
          </p:nvSpPr>
          <p:spPr>
            <a:xfrm>
              <a:off x="4789082" y="3844937"/>
              <a:ext cx="1226618" cy="253916"/>
            </a:xfrm>
            <a:prstGeom prst="rect">
              <a:avLst/>
            </a:prstGeom>
            <a:noFill/>
          </p:spPr>
          <p:txBody>
            <a:bodyPr wrap="none" rtlCol="0">
              <a:spAutoFit/>
            </a:bodyPr>
            <a:lstStyle/>
            <a:p>
              <a:pPr defTabSz="914400">
                <a:defRPr/>
              </a:pPr>
              <a:r>
                <a:rPr lang="en-US" sz="1050" kern="0" dirty="0">
                  <a:solidFill>
                    <a:sysClr val="windowText" lastClr="000000"/>
                  </a:solidFill>
                </a:rPr>
                <a:t>Staging Database</a:t>
              </a:r>
            </a:p>
          </p:txBody>
        </p:sp>
        <p:grpSp>
          <p:nvGrpSpPr>
            <p:cNvPr id="74" name="Group 73"/>
            <p:cNvGrpSpPr/>
            <p:nvPr/>
          </p:nvGrpSpPr>
          <p:grpSpPr>
            <a:xfrm>
              <a:off x="5656777" y="3395603"/>
              <a:ext cx="1194657" cy="397000"/>
              <a:chOff x="961412" y="569468"/>
              <a:chExt cx="1475143" cy="490209"/>
            </a:xfrm>
          </p:grpSpPr>
          <p:pic>
            <p:nvPicPr>
              <p:cNvPr id="127" name="Picture 5" descr="E:\Work Graphics\MSL Graphics\ServerProcess.png"/>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1424739" y="569468"/>
                <a:ext cx="562025" cy="431354"/>
              </a:xfrm>
              <a:prstGeom prst="rect">
                <a:avLst/>
              </a:prstGeom>
              <a:noFill/>
              <a:extLst>
                <a:ext uri="{909E8E84-426E-40dd-AFC4-6F175D3DCCD1}">
                  <a14:hiddenFill xmlns="" xmlns:a14="http://schemas.microsoft.com/office/drawing/2010/main">
                    <a:solidFill>
                      <a:srgbClr val="FFFFFF"/>
                    </a:solidFill>
                  </a14:hiddenFill>
                </a:ext>
              </a:extLst>
            </p:spPr>
          </p:pic>
          <p:pic>
            <p:nvPicPr>
              <p:cNvPr id="128" name="Picture 6" descr="E:\Work Graphics\MSL Graphics\Arrow_GreenRight.png"/>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961412" y="641607"/>
                <a:ext cx="437704" cy="209035"/>
              </a:xfrm>
              <a:prstGeom prst="rect">
                <a:avLst/>
              </a:prstGeom>
              <a:noFill/>
              <a:extLst>
                <a:ext uri="{909E8E84-426E-40dd-AFC4-6F175D3DCCD1}">
                  <a14:hiddenFill xmlns="" xmlns:a14="http://schemas.microsoft.com/office/drawing/2010/main">
                    <a:solidFill>
                      <a:srgbClr val="FFFFFF"/>
                    </a:solidFill>
                  </a14:hiddenFill>
                </a:ext>
              </a:extLst>
            </p:spPr>
          </p:pic>
          <p:pic>
            <p:nvPicPr>
              <p:cNvPr id="129" name="Picture 6" descr="E:\Work Graphics\MSL Graphics\Arrow_GreenRight.png"/>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1998851" y="850642"/>
                <a:ext cx="437704" cy="209035"/>
              </a:xfrm>
              <a:prstGeom prst="rect">
                <a:avLst/>
              </a:prstGeom>
              <a:noFill/>
              <a:extLst>
                <a:ext uri="{909E8E84-426E-40dd-AFC4-6F175D3DCCD1}">
                  <a14:hiddenFill xmlns="" xmlns:a14="http://schemas.microsoft.com/office/drawing/2010/main">
                    <a:solidFill>
                      <a:srgbClr val="FFFFFF"/>
                    </a:solidFill>
                  </a14:hiddenFill>
                </a:ext>
              </a:extLst>
            </p:spPr>
          </p:pic>
        </p:grpSp>
        <p:sp>
          <p:nvSpPr>
            <p:cNvPr id="75" name="TextBox 74"/>
            <p:cNvSpPr txBox="1"/>
            <p:nvPr/>
          </p:nvSpPr>
          <p:spPr>
            <a:xfrm>
              <a:off x="5755249" y="3194523"/>
              <a:ext cx="1152880" cy="246221"/>
            </a:xfrm>
            <a:prstGeom prst="rect">
              <a:avLst/>
            </a:prstGeom>
            <a:noFill/>
          </p:spPr>
          <p:txBody>
            <a:bodyPr wrap="none" rtlCol="0">
              <a:spAutoFit/>
            </a:bodyPr>
            <a:lstStyle/>
            <a:p>
              <a:pPr defTabSz="914400">
                <a:defRPr/>
              </a:pPr>
              <a:r>
                <a:rPr lang="en-US" sz="1000" kern="0" dirty="0">
                  <a:solidFill>
                    <a:sysClr val="windowText" lastClr="000000"/>
                  </a:solidFill>
                </a:rPr>
                <a:t>ETL Load Process</a:t>
              </a:r>
            </a:p>
          </p:txBody>
        </p:sp>
        <p:grpSp>
          <p:nvGrpSpPr>
            <p:cNvPr id="7173" name="Group 7172"/>
            <p:cNvGrpSpPr/>
            <p:nvPr/>
          </p:nvGrpSpPr>
          <p:grpSpPr>
            <a:xfrm>
              <a:off x="567907" y="1630630"/>
              <a:ext cx="1458982" cy="1008574"/>
              <a:chOff x="1716006" y="1678579"/>
              <a:chExt cx="1458982" cy="1008574"/>
            </a:xfrm>
          </p:grpSpPr>
          <p:pic>
            <p:nvPicPr>
              <p:cNvPr id="68" name="Picture 12" descr="E:\Work Graphics\MSL Graphics\Table.png"/>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2588266" y="1678579"/>
                <a:ext cx="586722" cy="648612"/>
              </a:xfrm>
              <a:prstGeom prst="rect">
                <a:avLst/>
              </a:prstGeom>
              <a:noFill/>
              <a:extLst>
                <a:ext uri="{909E8E84-426E-40dd-AFC4-6F175D3DCCD1}">
                  <a14:hiddenFill xmlns="" xmlns:a14="http://schemas.microsoft.com/office/drawing/2010/main">
                    <a:solidFill>
                      <a:srgbClr val="FFFFFF"/>
                    </a:solidFill>
                  </a14:hiddenFill>
                </a:ext>
              </a:extLst>
            </p:spPr>
          </p:pic>
          <p:pic>
            <p:nvPicPr>
              <p:cNvPr id="80" name="Picture 8" descr="E:\Work Graphics\MSL Graphics\WebBrowser.png"/>
              <p:cNvPicPr>
                <a:picLocks noChangeAspect="1" noChangeArrowheads="1"/>
              </p:cNvPicPr>
              <p:nvPr/>
            </p:nvPicPr>
            <p:blipFill>
              <a:blip r:embed="rId7" cstate="print">
                <a:extLst>
                  <a:ext uri="{28A0092B-C50C-407E-A947-70E740481C1C}">
                    <a14:useLocalDpi xmlns="" xmlns:a14="http://schemas.microsoft.com/office/drawing/2010/main" val="0"/>
                  </a:ext>
                </a:extLst>
              </a:blip>
              <a:srcRect/>
              <a:stretch>
                <a:fillRect/>
              </a:stretch>
            </p:blipFill>
            <p:spPr bwMode="auto">
              <a:xfrm>
                <a:off x="1716006" y="1726730"/>
                <a:ext cx="1320582" cy="960423"/>
              </a:xfrm>
              <a:prstGeom prst="rect">
                <a:avLst/>
              </a:prstGeom>
              <a:noFill/>
              <a:extLst>
                <a:ext uri="{909E8E84-426E-40dd-AFC4-6F175D3DCCD1}">
                  <a14:hiddenFill xmlns="" xmlns:a14="http://schemas.microsoft.com/office/drawing/2010/main">
                    <a:solidFill>
                      <a:srgbClr val="FFFFFF"/>
                    </a:solidFill>
                  </a14:hiddenFill>
                </a:ext>
              </a:extLst>
            </p:spPr>
          </p:pic>
        </p:grpSp>
        <p:grpSp>
          <p:nvGrpSpPr>
            <p:cNvPr id="81" name="Group 80"/>
            <p:cNvGrpSpPr/>
            <p:nvPr/>
          </p:nvGrpSpPr>
          <p:grpSpPr>
            <a:xfrm>
              <a:off x="3612948" y="3420664"/>
              <a:ext cx="1288788" cy="397000"/>
              <a:chOff x="845181" y="569468"/>
              <a:chExt cx="1591374" cy="490209"/>
            </a:xfrm>
          </p:grpSpPr>
          <p:pic>
            <p:nvPicPr>
              <p:cNvPr id="124" name="Picture 5" descr="E:\Work Graphics\MSL Graphics\ServerProcess.png"/>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1424739" y="569468"/>
                <a:ext cx="562025" cy="431354"/>
              </a:xfrm>
              <a:prstGeom prst="rect">
                <a:avLst/>
              </a:prstGeom>
              <a:noFill/>
              <a:extLst>
                <a:ext uri="{909E8E84-426E-40dd-AFC4-6F175D3DCCD1}">
                  <a14:hiddenFill xmlns="" xmlns:a14="http://schemas.microsoft.com/office/drawing/2010/main">
                    <a:solidFill>
                      <a:srgbClr val="FFFFFF"/>
                    </a:solidFill>
                  </a14:hiddenFill>
                </a:ext>
              </a:extLst>
            </p:spPr>
          </p:pic>
          <p:pic>
            <p:nvPicPr>
              <p:cNvPr id="125" name="Picture 6" descr="E:\Work Graphics\MSL Graphics\Arrow_GreenRight.png"/>
              <p:cNvPicPr>
                <a:picLocks noChangeAspect="1" noChangeArrowheads="1"/>
              </p:cNvPicPr>
              <p:nvPr/>
            </p:nvPicPr>
            <p:blipFill>
              <a:blip r:embed="rId8" cstate="print">
                <a:extLst>
                  <a:ext uri="{28A0092B-C50C-407E-A947-70E740481C1C}">
                    <a14:useLocalDpi xmlns="" xmlns:a14="http://schemas.microsoft.com/office/drawing/2010/main" val="0"/>
                  </a:ext>
                </a:extLst>
              </a:blip>
              <a:srcRect/>
              <a:stretch>
                <a:fillRect/>
              </a:stretch>
            </p:blipFill>
            <p:spPr bwMode="auto">
              <a:xfrm>
                <a:off x="845181" y="641607"/>
                <a:ext cx="579558" cy="276780"/>
              </a:xfrm>
              <a:prstGeom prst="rect">
                <a:avLst/>
              </a:prstGeom>
              <a:noFill/>
              <a:extLst>
                <a:ext uri="{909E8E84-426E-40dd-AFC4-6F175D3DCCD1}">
                  <a14:hiddenFill xmlns="" xmlns:a14="http://schemas.microsoft.com/office/drawing/2010/main">
                    <a:solidFill>
                      <a:srgbClr val="FFFFFF"/>
                    </a:solidFill>
                  </a14:hiddenFill>
                </a:ext>
              </a:extLst>
            </p:spPr>
          </p:pic>
          <p:pic>
            <p:nvPicPr>
              <p:cNvPr id="126" name="Picture 6" descr="E:\Work Graphics\MSL Graphics\Arrow_GreenRight.png"/>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1998851" y="850642"/>
                <a:ext cx="437704" cy="209035"/>
              </a:xfrm>
              <a:prstGeom prst="rect">
                <a:avLst/>
              </a:prstGeom>
              <a:noFill/>
              <a:extLst>
                <a:ext uri="{909E8E84-426E-40dd-AFC4-6F175D3DCCD1}">
                  <a14:hiddenFill xmlns="" xmlns:a14="http://schemas.microsoft.com/office/drawing/2010/main">
                    <a:solidFill>
                      <a:srgbClr val="FFFFFF"/>
                    </a:solidFill>
                  </a14:hiddenFill>
                </a:ext>
              </a:extLst>
            </p:spPr>
          </p:pic>
        </p:grpSp>
        <p:sp>
          <p:nvSpPr>
            <p:cNvPr id="82" name="TextBox 81"/>
            <p:cNvSpPr txBox="1"/>
            <p:nvPr/>
          </p:nvSpPr>
          <p:spPr>
            <a:xfrm>
              <a:off x="3718638" y="3194523"/>
              <a:ext cx="1306768" cy="246221"/>
            </a:xfrm>
            <a:prstGeom prst="rect">
              <a:avLst/>
            </a:prstGeom>
            <a:noFill/>
          </p:spPr>
          <p:txBody>
            <a:bodyPr wrap="none" rtlCol="0">
              <a:spAutoFit/>
            </a:bodyPr>
            <a:lstStyle/>
            <a:p>
              <a:pPr defTabSz="914400">
                <a:defRPr/>
              </a:pPr>
              <a:r>
                <a:rPr lang="en-US" sz="1000" kern="0" dirty="0">
                  <a:solidFill>
                    <a:sysClr val="windowText" lastClr="000000"/>
                  </a:solidFill>
                </a:rPr>
                <a:t>ETL Staging Process</a:t>
              </a:r>
            </a:p>
          </p:txBody>
        </p:sp>
        <p:grpSp>
          <p:nvGrpSpPr>
            <p:cNvPr id="7169" name="Group 7168"/>
            <p:cNvGrpSpPr/>
            <p:nvPr/>
          </p:nvGrpSpPr>
          <p:grpSpPr>
            <a:xfrm>
              <a:off x="795778" y="4431906"/>
              <a:ext cx="1384585" cy="1006972"/>
              <a:chOff x="1457611" y="3966398"/>
              <a:chExt cx="1384585" cy="1006972"/>
            </a:xfrm>
          </p:grpSpPr>
          <p:pic>
            <p:nvPicPr>
              <p:cNvPr id="76" name="Picture 4" descr="E:\Work Graphics\MSL Graphics\Database.pn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2256843" y="4176014"/>
                <a:ext cx="585353" cy="472672"/>
              </a:xfrm>
              <a:prstGeom prst="rect">
                <a:avLst/>
              </a:prstGeom>
              <a:noFill/>
              <a:extLst>
                <a:ext uri="{909E8E84-426E-40dd-AFC4-6F175D3DCCD1}">
                  <a14:hiddenFill xmlns="" xmlns:a14="http://schemas.microsoft.com/office/drawing/2010/main">
                    <a:solidFill>
                      <a:srgbClr val="FFFFFF"/>
                    </a:solidFill>
                  </a14:hiddenFill>
                </a:ext>
              </a:extLst>
            </p:spPr>
          </p:pic>
          <p:pic>
            <p:nvPicPr>
              <p:cNvPr id="83" name="Picture 10" descr="E:\Work Graphics\MSL Graphics\WebPage02.png"/>
              <p:cNvPicPr>
                <a:picLocks noChangeAspect="1" noChangeArrowheads="1"/>
              </p:cNvPicPr>
              <p:nvPr/>
            </p:nvPicPr>
            <p:blipFill>
              <a:blip r:embed="rId9" cstate="print">
                <a:extLst>
                  <a:ext uri="{28A0092B-C50C-407E-A947-70E740481C1C}">
                    <a14:useLocalDpi xmlns="" xmlns:a14="http://schemas.microsoft.com/office/drawing/2010/main" val="0"/>
                  </a:ext>
                </a:extLst>
              </a:blip>
              <a:srcRect/>
              <a:stretch>
                <a:fillRect/>
              </a:stretch>
            </p:blipFill>
            <p:spPr bwMode="auto">
              <a:xfrm>
                <a:off x="1457611" y="3966398"/>
                <a:ext cx="1384585" cy="1006972"/>
              </a:xfrm>
              <a:prstGeom prst="rect">
                <a:avLst/>
              </a:prstGeom>
              <a:noFill/>
              <a:extLst>
                <a:ext uri="{909E8E84-426E-40dd-AFC4-6F175D3DCCD1}">
                  <a14:hiddenFill xmlns="" xmlns:a14="http://schemas.microsoft.com/office/drawing/2010/main">
                    <a:solidFill>
                      <a:srgbClr val="FFFFFF"/>
                    </a:solidFill>
                  </a14:hiddenFill>
                </a:ext>
              </a:extLst>
            </p:spPr>
          </p:pic>
        </p:grpSp>
        <p:grpSp>
          <p:nvGrpSpPr>
            <p:cNvPr id="7172" name="Group 7171"/>
            <p:cNvGrpSpPr/>
            <p:nvPr/>
          </p:nvGrpSpPr>
          <p:grpSpPr>
            <a:xfrm>
              <a:off x="947711" y="3733018"/>
              <a:ext cx="1255000" cy="681805"/>
              <a:chOff x="1781588" y="2967782"/>
              <a:chExt cx="1255000" cy="681805"/>
            </a:xfrm>
          </p:grpSpPr>
          <p:pic>
            <p:nvPicPr>
              <p:cNvPr id="73" name="Picture 4" descr="E:\Work Graphics\MSL Graphics\Database.pn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2451235" y="2991952"/>
                <a:ext cx="585353" cy="472672"/>
              </a:xfrm>
              <a:prstGeom prst="rect">
                <a:avLst/>
              </a:prstGeom>
              <a:noFill/>
              <a:extLst>
                <a:ext uri="{909E8E84-426E-40dd-AFC4-6F175D3DCCD1}">
                  <a14:hiddenFill xmlns="" xmlns:a14="http://schemas.microsoft.com/office/drawing/2010/main">
                    <a:solidFill>
                      <a:srgbClr val="FFFFFF"/>
                    </a:solidFill>
                  </a14:hiddenFill>
                </a:ext>
              </a:extLst>
            </p:spPr>
          </p:pic>
          <p:pic>
            <p:nvPicPr>
              <p:cNvPr id="84" name="Picture 11" descr="E:\Work Graphics\MSL Graphics\WebPage.png"/>
              <p:cNvPicPr>
                <a:picLocks noChangeAspect="1" noChangeArrowheads="1"/>
              </p:cNvPicPr>
              <p:nvPr/>
            </p:nvPicPr>
            <p:blipFill>
              <a:blip r:embed="rId10" cstate="print">
                <a:extLst>
                  <a:ext uri="{28A0092B-C50C-407E-A947-70E740481C1C}">
                    <a14:useLocalDpi xmlns="" xmlns:a14="http://schemas.microsoft.com/office/drawing/2010/main" val="0"/>
                  </a:ext>
                </a:extLst>
              </a:blip>
              <a:srcRect/>
              <a:stretch>
                <a:fillRect/>
              </a:stretch>
            </p:blipFill>
            <p:spPr bwMode="auto">
              <a:xfrm>
                <a:off x="1781588" y="2967782"/>
                <a:ext cx="937481" cy="681805"/>
              </a:xfrm>
              <a:prstGeom prst="rect">
                <a:avLst/>
              </a:prstGeom>
              <a:noFill/>
              <a:extLst>
                <a:ext uri="{909E8E84-426E-40dd-AFC4-6F175D3DCCD1}">
                  <a14:hiddenFill xmlns="" xmlns:a14="http://schemas.microsoft.com/office/drawing/2010/main">
                    <a:solidFill>
                      <a:srgbClr val="FFFFFF"/>
                    </a:solidFill>
                  </a14:hiddenFill>
                </a:ext>
              </a:extLst>
            </p:spPr>
          </p:pic>
        </p:grpSp>
        <p:grpSp>
          <p:nvGrpSpPr>
            <p:cNvPr id="7174" name="Group 7173"/>
            <p:cNvGrpSpPr/>
            <p:nvPr/>
          </p:nvGrpSpPr>
          <p:grpSpPr>
            <a:xfrm>
              <a:off x="1039767" y="779238"/>
              <a:ext cx="1042446" cy="624865"/>
              <a:chOff x="3385809" y="1454254"/>
              <a:chExt cx="1042446" cy="624865"/>
            </a:xfrm>
          </p:grpSpPr>
          <p:pic>
            <p:nvPicPr>
              <p:cNvPr id="79" name="Picture 7" descr="E:\Work Graphics\MSL Graphics\Folder_OpenWithDocumentWriting.png"/>
              <p:cNvPicPr>
                <a:picLocks noChangeAspect="1" noChangeArrowheads="1"/>
              </p:cNvPicPr>
              <p:nvPr/>
            </p:nvPicPr>
            <p:blipFill>
              <a:blip r:embed="rId11" cstate="print">
                <a:extLst>
                  <a:ext uri="{28A0092B-C50C-407E-A947-70E740481C1C}">
                    <a14:useLocalDpi xmlns="" xmlns:a14="http://schemas.microsoft.com/office/drawing/2010/main" val="0"/>
                  </a:ext>
                </a:extLst>
              </a:blip>
              <a:srcRect/>
              <a:stretch>
                <a:fillRect/>
              </a:stretch>
            </p:blipFill>
            <p:spPr bwMode="auto">
              <a:xfrm>
                <a:off x="3923680" y="1490693"/>
                <a:ext cx="504575" cy="588426"/>
              </a:xfrm>
              <a:prstGeom prst="rect">
                <a:avLst/>
              </a:prstGeom>
              <a:noFill/>
              <a:extLst>
                <a:ext uri="{909E8E84-426E-40dd-AFC4-6F175D3DCCD1}">
                  <a14:hiddenFill xmlns="" xmlns:a14="http://schemas.microsoft.com/office/drawing/2010/main">
                    <a:solidFill>
                      <a:srgbClr val="FFFFFF"/>
                    </a:solidFill>
                  </a14:hiddenFill>
                </a:ext>
              </a:extLst>
            </p:spPr>
          </p:pic>
          <p:pic>
            <p:nvPicPr>
              <p:cNvPr id="85" name="Picture 3" descr="E:\Work Graphics\MSL Graphics\Application_Console - Black.png"/>
              <p:cNvPicPr>
                <a:picLocks noChangeAspect="1" noChangeArrowheads="1"/>
              </p:cNvPicPr>
              <p:nvPr/>
            </p:nvPicPr>
            <p:blipFill>
              <a:blip r:embed="rId12" cstate="print">
                <a:extLst>
                  <a:ext uri="{28A0092B-C50C-407E-A947-70E740481C1C}">
                    <a14:useLocalDpi xmlns="" xmlns:a14="http://schemas.microsoft.com/office/drawing/2010/main" val="0"/>
                  </a:ext>
                </a:extLst>
              </a:blip>
              <a:srcRect/>
              <a:stretch>
                <a:fillRect/>
              </a:stretch>
            </p:blipFill>
            <p:spPr bwMode="auto">
              <a:xfrm>
                <a:off x="3385809" y="1454254"/>
                <a:ext cx="635036" cy="563999"/>
              </a:xfrm>
              <a:prstGeom prst="rect">
                <a:avLst/>
              </a:prstGeom>
              <a:noFill/>
              <a:extLst>
                <a:ext uri="{909E8E84-426E-40dd-AFC4-6F175D3DCCD1}">
                  <a14:hiddenFill xmlns="" xmlns:a14="http://schemas.microsoft.com/office/drawing/2010/main">
                    <a:solidFill>
                      <a:srgbClr val="FFFFFF"/>
                    </a:solidFill>
                  </a14:hiddenFill>
                </a:ext>
              </a:extLst>
            </p:spPr>
          </p:pic>
        </p:grpSp>
        <p:sp>
          <p:nvSpPr>
            <p:cNvPr id="93" name="TextBox 92"/>
            <p:cNvSpPr txBox="1"/>
            <p:nvPr/>
          </p:nvSpPr>
          <p:spPr>
            <a:xfrm>
              <a:off x="702243" y="6211862"/>
              <a:ext cx="2119484" cy="253916"/>
            </a:xfrm>
            <a:prstGeom prst="rect">
              <a:avLst/>
            </a:prstGeom>
            <a:noFill/>
          </p:spPr>
          <p:txBody>
            <a:bodyPr wrap="square" rtlCol="0">
              <a:spAutoFit/>
            </a:bodyPr>
            <a:lstStyle/>
            <a:p>
              <a:pPr algn="ctr" defTabSz="914400">
                <a:defRPr/>
              </a:pPr>
              <a:r>
                <a:rPr lang="en-US" sz="1050" kern="0" dirty="0">
                  <a:solidFill>
                    <a:sysClr val="windowText" lastClr="000000"/>
                  </a:solidFill>
                </a:rPr>
                <a:t>Master Data Management</a:t>
              </a:r>
            </a:p>
          </p:txBody>
        </p:sp>
        <p:grpSp>
          <p:nvGrpSpPr>
            <p:cNvPr id="7168" name="Group 7167"/>
            <p:cNvGrpSpPr/>
            <p:nvPr/>
          </p:nvGrpSpPr>
          <p:grpSpPr>
            <a:xfrm>
              <a:off x="1091492" y="5556636"/>
              <a:ext cx="1088871" cy="707886"/>
              <a:chOff x="1753324" y="5054619"/>
              <a:chExt cx="1088871" cy="707886"/>
            </a:xfrm>
          </p:grpSpPr>
          <p:pic>
            <p:nvPicPr>
              <p:cNvPr id="77" name="Picture 4" descr="E:\Work Graphics\MSL Graphics\Database.pn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2256842" y="5106004"/>
                <a:ext cx="585353" cy="472672"/>
              </a:xfrm>
              <a:prstGeom prst="rect">
                <a:avLst/>
              </a:prstGeom>
              <a:noFill/>
              <a:extLst>
                <a:ext uri="{909E8E84-426E-40dd-AFC4-6F175D3DCCD1}">
                  <a14:hiddenFill xmlns="" xmlns:a14="http://schemas.microsoft.com/office/drawing/2010/main">
                    <a:solidFill>
                      <a:srgbClr val="FFFFFF"/>
                    </a:solidFill>
                  </a14:hiddenFill>
                </a:ext>
              </a:extLst>
            </p:spPr>
          </p:pic>
          <p:pic>
            <p:nvPicPr>
              <p:cNvPr id="78" name="Picture 2" descr="E:\Work Graphics\MSL Graphics\Application_Console.png"/>
              <p:cNvPicPr>
                <a:picLocks noChangeAspect="1" noChangeArrowheads="1"/>
              </p:cNvPicPr>
              <p:nvPr/>
            </p:nvPicPr>
            <p:blipFill>
              <a:blip r:embed="rId13" cstate="print">
                <a:extLst>
                  <a:ext uri="{28A0092B-C50C-407E-A947-70E740481C1C}">
                    <a14:useLocalDpi xmlns="" xmlns:a14="http://schemas.microsoft.com/office/drawing/2010/main" val="0"/>
                  </a:ext>
                </a:extLst>
              </a:blip>
              <a:srcRect/>
              <a:stretch>
                <a:fillRect/>
              </a:stretch>
            </p:blipFill>
            <p:spPr bwMode="auto">
              <a:xfrm>
                <a:off x="1753324" y="5127338"/>
                <a:ext cx="697910" cy="620103"/>
              </a:xfrm>
              <a:prstGeom prst="rect">
                <a:avLst/>
              </a:prstGeom>
              <a:noFill/>
              <a:extLst>
                <a:ext uri="{909E8E84-426E-40dd-AFC4-6F175D3DCCD1}">
                  <a14:hiddenFill xmlns="" xmlns:a14="http://schemas.microsoft.com/office/drawing/2010/main">
                    <a:solidFill>
                      <a:srgbClr val="FFFFFF"/>
                    </a:solidFill>
                  </a14:hiddenFill>
                </a:ext>
              </a:extLst>
            </p:spPr>
          </p:pic>
          <p:sp>
            <p:nvSpPr>
              <p:cNvPr id="123" name="TextBox 122"/>
              <p:cNvSpPr txBox="1"/>
              <p:nvPr/>
            </p:nvSpPr>
            <p:spPr>
              <a:xfrm>
                <a:off x="1759735" y="5054619"/>
                <a:ext cx="697627" cy="707886"/>
              </a:xfrm>
              <a:prstGeom prst="rect">
                <a:avLst/>
              </a:prstGeom>
              <a:noFill/>
            </p:spPr>
            <p:txBody>
              <a:bodyPr wrap="none" rtlCol="0">
                <a:spAutoFit/>
              </a:bodyPr>
              <a:lstStyle/>
              <a:p>
                <a:pPr defTabSz="914400">
                  <a:defRPr/>
                </a:pPr>
                <a:r>
                  <a:rPr lang="en-US" sz="4000" kern="0" dirty="0">
                    <a:solidFill>
                      <a:srgbClr val="00B050"/>
                    </a:solidFill>
                    <a:sym typeface="Webdings"/>
                  </a:rPr>
                  <a:t></a:t>
                </a:r>
                <a:endParaRPr lang="en-US" sz="4000" kern="0" dirty="0">
                  <a:solidFill>
                    <a:srgbClr val="00B050"/>
                  </a:solidFill>
                </a:endParaRPr>
              </a:p>
            </p:txBody>
          </p:sp>
        </p:grpSp>
        <p:grpSp>
          <p:nvGrpSpPr>
            <p:cNvPr id="98" name="Group 97"/>
            <p:cNvGrpSpPr/>
            <p:nvPr/>
          </p:nvGrpSpPr>
          <p:grpSpPr>
            <a:xfrm>
              <a:off x="3392002" y="2248584"/>
              <a:ext cx="2036171" cy="739036"/>
              <a:chOff x="3988977" y="1547537"/>
              <a:chExt cx="2514231" cy="912550"/>
            </a:xfrm>
          </p:grpSpPr>
          <p:grpSp>
            <p:nvGrpSpPr>
              <p:cNvPr id="118" name="Group 117"/>
              <p:cNvGrpSpPr/>
              <p:nvPr/>
            </p:nvGrpSpPr>
            <p:grpSpPr>
              <a:xfrm>
                <a:off x="4556998" y="1849760"/>
                <a:ext cx="1255312" cy="610327"/>
                <a:chOff x="4556998" y="1849760"/>
                <a:chExt cx="1255312" cy="610327"/>
              </a:xfrm>
            </p:grpSpPr>
            <p:sp>
              <p:nvSpPr>
                <p:cNvPr id="120" name="TextBox 119"/>
                <p:cNvSpPr txBox="1"/>
                <p:nvPr/>
              </p:nvSpPr>
              <p:spPr>
                <a:xfrm>
                  <a:off x="4556998" y="1849760"/>
                  <a:ext cx="1255312" cy="418041"/>
                </a:xfrm>
                <a:prstGeom prst="rect">
                  <a:avLst/>
                </a:prstGeom>
                <a:noFill/>
                <a:ln>
                  <a:solidFill>
                    <a:sysClr val="windowText" lastClr="000000"/>
                  </a:solidFill>
                </a:ln>
              </p:spPr>
              <p:txBody>
                <a:bodyPr wrap="none" rtlCol="0">
                  <a:spAutoFit/>
                </a:bodyPr>
                <a:lstStyle/>
                <a:p>
                  <a:pPr defTabSz="914400">
                    <a:defRPr/>
                  </a:pPr>
                  <a:r>
                    <a:rPr lang="en-US" sz="1100" kern="0" dirty="0">
                      <a:solidFill>
                        <a:sysClr val="windowText" lastClr="000000"/>
                      </a:solidFill>
                    </a:rPr>
                    <a:t>10</a:t>
                  </a:r>
                  <a:r>
                    <a:rPr lang="en-US" sz="1200" kern="0" dirty="0">
                      <a:solidFill>
                        <a:sysClr val="windowText" lastClr="000000"/>
                      </a:solidFill>
                    </a:rPr>
                    <a:t>1</a:t>
                  </a:r>
                  <a:r>
                    <a:rPr lang="en-US" sz="1600" kern="0" dirty="0">
                      <a:solidFill>
                        <a:sysClr val="windowText" lastClr="000000"/>
                      </a:solidFill>
                    </a:rPr>
                    <a:t>10</a:t>
                  </a:r>
                  <a:r>
                    <a:rPr lang="en-US" sz="1100" kern="0" dirty="0">
                      <a:solidFill>
                        <a:sysClr val="windowText" lastClr="000000"/>
                      </a:solidFill>
                    </a:rPr>
                    <a:t>00110</a:t>
                  </a:r>
                </a:p>
              </p:txBody>
            </p:sp>
            <p:pic>
              <p:nvPicPr>
                <p:cNvPr id="121" name="Picture 14" descr="E:\Work Graphics\MSL Graphics\Search.png"/>
                <p:cNvPicPr>
                  <a:picLocks noChangeAspect="1" noChangeArrowheads="1"/>
                </p:cNvPicPr>
                <p:nvPr/>
              </p:nvPicPr>
              <p:blipFill>
                <a:blip r:embed="rId14" cstate="print">
                  <a:extLst>
                    <a:ext uri="{28A0092B-C50C-407E-A947-70E740481C1C}">
                      <a14:useLocalDpi xmlns="" xmlns:a14="http://schemas.microsoft.com/office/drawing/2010/main" val="0"/>
                    </a:ext>
                  </a:extLst>
                </a:blip>
                <a:srcRect/>
                <a:stretch>
                  <a:fillRect/>
                </a:stretch>
              </p:blipFill>
              <p:spPr bwMode="auto">
                <a:xfrm rot="18331412">
                  <a:off x="5041370" y="1781714"/>
                  <a:ext cx="443112" cy="913633"/>
                </a:xfrm>
                <a:prstGeom prst="rect">
                  <a:avLst/>
                </a:prstGeom>
                <a:noFill/>
                <a:extLst>
                  <a:ext uri="{909E8E84-426E-40dd-AFC4-6F175D3DCCD1}">
                    <a14:hiddenFill xmlns="" xmlns:a14="http://schemas.microsoft.com/office/drawing/2010/main">
                      <a:solidFill>
                        <a:srgbClr val="FFFFFF"/>
                      </a:solidFill>
                    </a14:hiddenFill>
                  </a:ext>
                </a:extLst>
              </p:spPr>
            </p:pic>
          </p:grpSp>
          <p:sp>
            <p:nvSpPr>
              <p:cNvPr id="119" name="TextBox 118"/>
              <p:cNvSpPr txBox="1"/>
              <p:nvPr/>
            </p:nvSpPr>
            <p:spPr>
              <a:xfrm>
                <a:off x="3988977" y="1547537"/>
                <a:ext cx="2514231" cy="313531"/>
              </a:xfrm>
              <a:prstGeom prst="rect">
                <a:avLst/>
              </a:prstGeom>
              <a:noFill/>
            </p:spPr>
            <p:txBody>
              <a:bodyPr wrap="square" rtlCol="0">
                <a:spAutoFit/>
              </a:bodyPr>
              <a:lstStyle/>
              <a:p>
                <a:pPr algn="ctr" defTabSz="914400">
                  <a:defRPr/>
                </a:pPr>
                <a:r>
                  <a:rPr lang="en-US" sz="1050" kern="0" dirty="0">
                    <a:solidFill>
                      <a:sysClr val="windowText" lastClr="000000"/>
                    </a:solidFill>
                  </a:rPr>
                  <a:t>Data Cleansing</a:t>
                </a:r>
              </a:p>
            </p:txBody>
          </p:sp>
        </p:grpSp>
        <p:cxnSp>
          <p:nvCxnSpPr>
            <p:cNvPr id="99" name="Straight Arrow Connector 98"/>
            <p:cNvCxnSpPr/>
            <p:nvPr/>
          </p:nvCxnSpPr>
          <p:spPr>
            <a:xfrm flipV="1">
              <a:off x="4308341" y="2911205"/>
              <a:ext cx="0" cy="309318"/>
            </a:xfrm>
            <a:prstGeom prst="straightConnector1">
              <a:avLst/>
            </a:prstGeom>
            <a:noFill/>
            <a:ln w="28575" cap="flat" cmpd="sng" algn="ctr">
              <a:solidFill>
                <a:sysClr val="windowText" lastClr="000000"/>
              </a:solidFill>
              <a:prstDash val="solid"/>
              <a:headEnd type="triangle" w="med" len="med"/>
              <a:tailEnd type="triangle" w="med" len="med"/>
            </a:ln>
            <a:effectLst>
              <a:outerShdw blurRad="40000" dist="23000" dir="5400000" rotWithShape="0">
                <a:srgbClr val="000000">
                  <a:alpha val="35000"/>
                </a:srgbClr>
              </a:outerShdw>
            </a:effectLst>
          </p:spPr>
        </p:cxnSp>
        <p:cxnSp>
          <p:nvCxnSpPr>
            <p:cNvPr id="100" name="Straight Arrow Connector 99"/>
            <p:cNvCxnSpPr>
              <a:stCxn id="79" idx="2"/>
            </p:cNvCxnSpPr>
            <p:nvPr/>
          </p:nvCxnSpPr>
          <p:spPr>
            <a:xfrm>
              <a:off x="1829926" y="1404103"/>
              <a:ext cx="1406490" cy="1868091"/>
            </a:xfrm>
            <a:prstGeom prst="straightConnector1">
              <a:avLst/>
            </a:prstGeom>
            <a:noFill/>
            <a:ln w="38100" cap="flat" cmpd="sng" algn="ctr">
              <a:solidFill>
                <a:srgbClr val="8CC688"/>
              </a:solidFill>
              <a:prstDash val="solid"/>
              <a:tailEnd type="arrow"/>
            </a:ln>
            <a:effectLst>
              <a:outerShdw blurRad="40000" dist="23000" dir="5400000" rotWithShape="0">
                <a:srgbClr val="000000">
                  <a:alpha val="35000"/>
                </a:srgbClr>
              </a:outerShdw>
            </a:effectLst>
          </p:spPr>
        </p:cxnSp>
        <p:cxnSp>
          <p:nvCxnSpPr>
            <p:cNvPr id="101" name="Straight Arrow Connector 100"/>
            <p:cNvCxnSpPr/>
            <p:nvPr/>
          </p:nvCxnSpPr>
          <p:spPr>
            <a:xfrm>
              <a:off x="1829925" y="2279242"/>
              <a:ext cx="1278918" cy="1130502"/>
            </a:xfrm>
            <a:prstGeom prst="straightConnector1">
              <a:avLst/>
            </a:prstGeom>
            <a:noFill/>
            <a:ln w="38100" cap="flat" cmpd="sng" algn="ctr">
              <a:solidFill>
                <a:srgbClr val="8CC688"/>
              </a:solidFill>
              <a:prstDash val="solid"/>
              <a:tailEnd type="arrow"/>
            </a:ln>
            <a:effectLst>
              <a:outerShdw blurRad="40000" dist="23000" dir="5400000" rotWithShape="0">
                <a:srgbClr val="000000">
                  <a:alpha val="35000"/>
                </a:srgbClr>
              </a:outerShdw>
            </a:effectLst>
          </p:spPr>
        </p:cxnSp>
        <p:cxnSp>
          <p:nvCxnSpPr>
            <p:cNvPr id="102" name="Straight Arrow Connector 101"/>
            <p:cNvCxnSpPr/>
            <p:nvPr/>
          </p:nvCxnSpPr>
          <p:spPr>
            <a:xfrm flipV="1">
              <a:off x="2263578" y="3626318"/>
              <a:ext cx="763052" cy="337308"/>
            </a:xfrm>
            <a:prstGeom prst="straightConnector1">
              <a:avLst/>
            </a:prstGeom>
            <a:noFill/>
            <a:ln w="38100" cap="flat" cmpd="sng" algn="ctr">
              <a:solidFill>
                <a:srgbClr val="8CC688"/>
              </a:solidFill>
              <a:prstDash val="solid"/>
              <a:tailEnd type="arrow"/>
            </a:ln>
            <a:effectLst>
              <a:outerShdw blurRad="40000" dist="23000" dir="5400000" rotWithShape="0">
                <a:srgbClr val="000000">
                  <a:alpha val="35000"/>
                </a:srgbClr>
              </a:outerShdw>
            </a:effectLst>
          </p:spPr>
        </p:cxnSp>
        <p:cxnSp>
          <p:nvCxnSpPr>
            <p:cNvPr id="103" name="Straight Arrow Connector 102"/>
            <p:cNvCxnSpPr/>
            <p:nvPr/>
          </p:nvCxnSpPr>
          <p:spPr>
            <a:xfrm flipV="1">
              <a:off x="2144792" y="3764459"/>
              <a:ext cx="910510" cy="963316"/>
            </a:xfrm>
            <a:prstGeom prst="straightConnector1">
              <a:avLst/>
            </a:prstGeom>
            <a:noFill/>
            <a:ln w="38100" cap="flat" cmpd="sng" algn="ctr">
              <a:solidFill>
                <a:srgbClr val="8CC688"/>
              </a:solidFill>
              <a:prstDash val="solid"/>
              <a:tailEnd type="arrow"/>
            </a:ln>
            <a:effectLst>
              <a:outerShdw blurRad="40000" dist="23000" dir="5400000" rotWithShape="0">
                <a:srgbClr val="000000">
                  <a:alpha val="35000"/>
                </a:srgbClr>
              </a:outerShdw>
            </a:effectLst>
          </p:spPr>
        </p:cxnSp>
        <p:cxnSp>
          <p:nvCxnSpPr>
            <p:cNvPr id="104" name="Straight Arrow Connector 103"/>
            <p:cNvCxnSpPr/>
            <p:nvPr/>
          </p:nvCxnSpPr>
          <p:spPr>
            <a:xfrm>
              <a:off x="2155751" y="3199164"/>
              <a:ext cx="887533" cy="309843"/>
            </a:xfrm>
            <a:prstGeom prst="straightConnector1">
              <a:avLst/>
            </a:prstGeom>
            <a:noFill/>
            <a:ln w="38100" cap="flat" cmpd="sng" algn="ctr">
              <a:solidFill>
                <a:srgbClr val="8CC688"/>
              </a:solidFill>
              <a:prstDash val="solid"/>
              <a:tailEnd type="arrow"/>
            </a:ln>
            <a:effectLst>
              <a:outerShdw blurRad="40000" dist="23000" dir="5400000" rotWithShape="0">
                <a:srgbClr val="000000">
                  <a:alpha val="35000"/>
                </a:srgbClr>
              </a:outerShdw>
            </a:effectLst>
          </p:spPr>
        </p:cxnSp>
        <p:pic>
          <p:nvPicPr>
            <p:cNvPr id="109" name="Picture 15" descr="E:\Work Graphics\MSL Graphics\Document_Spreadsheet.png"/>
            <p:cNvPicPr>
              <a:picLocks noChangeAspect="1" noChangeArrowheads="1"/>
            </p:cNvPicPr>
            <p:nvPr/>
          </p:nvPicPr>
          <p:blipFill>
            <a:blip r:embed="rId15" cstate="print">
              <a:extLst>
                <a:ext uri="{28A0092B-C50C-407E-A947-70E740481C1C}">
                  <a14:useLocalDpi xmlns="" xmlns:a14="http://schemas.microsoft.com/office/drawing/2010/main" val="0"/>
                </a:ext>
              </a:extLst>
            </a:blip>
            <a:srcRect/>
            <a:stretch>
              <a:fillRect/>
            </a:stretch>
          </p:blipFill>
          <p:spPr bwMode="auto">
            <a:xfrm>
              <a:off x="6011255" y="1942682"/>
              <a:ext cx="506782" cy="817392"/>
            </a:xfrm>
            <a:prstGeom prst="rect">
              <a:avLst/>
            </a:prstGeom>
            <a:noFill/>
            <a:extLst>
              <a:ext uri="{909E8E84-426E-40dd-AFC4-6F175D3DCCD1}">
                <a14:hiddenFill xmlns="" xmlns:a14="http://schemas.microsoft.com/office/drawing/2010/main">
                  <a:solidFill>
                    <a:srgbClr val="FFFFFF"/>
                  </a:solidFill>
                </a14:hiddenFill>
              </a:ext>
            </a:extLst>
          </p:spPr>
        </p:pic>
        <p:grpSp>
          <p:nvGrpSpPr>
            <p:cNvPr id="110" name="Group 109"/>
            <p:cNvGrpSpPr/>
            <p:nvPr/>
          </p:nvGrpSpPr>
          <p:grpSpPr>
            <a:xfrm>
              <a:off x="6730315" y="1532220"/>
              <a:ext cx="497946" cy="810422"/>
              <a:chOff x="5478845" y="-1200150"/>
              <a:chExt cx="2352675" cy="3829050"/>
            </a:xfrm>
          </p:grpSpPr>
          <p:pic>
            <p:nvPicPr>
              <p:cNvPr id="116" name="Picture 17" descr="E:\Work Graphics\MSL Graphics\Document_Document.png"/>
              <p:cNvPicPr>
                <a:picLocks noChangeAspect="1" noChangeArrowheads="1"/>
              </p:cNvPicPr>
              <p:nvPr/>
            </p:nvPicPr>
            <p:blipFill>
              <a:blip r:embed="rId16" cstate="print">
                <a:extLst>
                  <a:ext uri="{28A0092B-C50C-407E-A947-70E740481C1C}">
                    <a14:useLocalDpi xmlns="" xmlns:a14="http://schemas.microsoft.com/office/drawing/2010/main" val="0"/>
                  </a:ext>
                </a:extLst>
              </a:blip>
              <a:srcRect/>
              <a:stretch>
                <a:fillRect/>
              </a:stretch>
            </p:blipFill>
            <p:spPr bwMode="auto">
              <a:xfrm>
                <a:off x="5478845" y="-1200150"/>
                <a:ext cx="2352675" cy="3829050"/>
              </a:xfrm>
              <a:prstGeom prst="rect">
                <a:avLst/>
              </a:prstGeom>
              <a:noFill/>
              <a:extLst>
                <a:ext uri="{909E8E84-426E-40dd-AFC4-6F175D3DCCD1}">
                  <a14:hiddenFill xmlns="" xmlns:a14="http://schemas.microsoft.com/office/drawing/2010/main">
                    <a:solidFill>
                      <a:srgbClr val="FFFFFF"/>
                    </a:solidFill>
                  </a14:hiddenFill>
                </a:ext>
              </a:extLst>
            </p:spPr>
          </p:pic>
          <p:pic>
            <p:nvPicPr>
              <p:cNvPr id="117" name="Picture 16" descr="E:\Work Graphics\MSL Graphics\PieChart02.png"/>
              <p:cNvPicPr>
                <a:picLocks noChangeAspect="1" noChangeArrowheads="1"/>
              </p:cNvPicPr>
              <p:nvPr/>
            </p:nvPicPr>
            <p:blipFill>
              <a:blip r:embed="rId17" cstate="print">
                <a:extLst>
                  <a:ext uri="{28A0092B-C50C-407E-A947-70E740481C1C}">
                    <a14:useLocalDpi xmlns="" xmlns:a14="http://schemas.microsoft.com/office/drawing/2010/main" val="0"/>
                  </a:ext>
                </a:extLst>
              </a:blip>
              <a:srcRect/>
              <a:stretch>
                <a:fillRect/>
              </a:stretch>
            </p:blipFill>
            <p:spPr bwMode="auto">
              <a:xfrm>
                <a:off x="5777449" y="-1"/>
                <a:ext cx="1810659" cy="1725505"/>
              </a:xfrm>
              <a:prstGeom prst="rect">
                <a:avLst/>
              </a:prstGeom>
              <a:noFill/>
              <a:scene3d>
                <a:camera prst="isometricLeftDown"/>
                <a:lightRig rig="threePt" dir="t"/>
              </a:scene3d>
              <a:extLst>
                <a:ext uri="{909E8E84-426E-40dd-AFC4-6F175D3DCCD1}">
                  <a14:hiddenFill xmlns="" xmlns:a14="http://schemas.microsoft.com/office/drawing/2010/main">
                    <a:solidFill>
                      <a:srgbClr val="FFFFFF"/>
                    </a:solidFill>
                  </a14:hiddenFill>
                </a:ext>
              </a:extLst>
            </p:spPr>
          </p:pic>
        </p:grpSp>
        <p:pic>
          <p:nvPicPr>
            <p:cNvPr id="111" name="Picture 18" descr="E:\Work Graphics\MSL Graphics\Document_Writing01.png"/>
            <p:cNvPicPr>
              <a:picLocks noChangeAspect="1" noChangeArrowheads="1"/>
            </p:cNvPicPr>
            <p:nvPr/>
          </p:nvPicPr>
          <p:blipFill>
            <a:blip r:embed="rId18" cstate="print">
              <a:extLst>
                <a:ext uri="{28A0092B-C50C-407E-A947-70E740481C1C}">
                  <a14:useLocalDpi xmlns="" xmlns:a14="http://schemas.microsoft.com/office/drawing/2010/main" val="0"/>
                </a:ext>
              </a:extLst>
            </a:blip>
            <a:srcRect/>
            <a:stretch>
              <a:fillRect/>
            </a:stretch>
          </p:blipFill>
          <p:spPr bwMode="auto">
            <a:xfrm>
              <a:off x="7588193" y="1928564"/>
              <a:ext cx="518075" cy="843182"/>
            </a:xfrm>
            <a:prstGeom prst="rect">
              <a:avLst/>
            </a:prstGeom>
            <a:noFill/>
            <a:extLst>
              <a:ext uri="{909E8E84-426E-40dd-AFC4-6F175D3DCCD1}">
                <a14:hiddenFill xmlns="" xmlns:a14="http://schemas.microsoft.com/office/drawing/2010/main">
                  <a:solidFill>
                    <a:srgbClr val="FFFFFF"/>
                  </a:solidFill>
                </a14:hiddenFill>
              </a:ext>
            </a:extLst>
          </p:spPr>
        </p:pic>
        <p:cxnSp>
          <p:nvCxnSpPr>
            <p:cNvPr id="112" name="Straight Arrow Connector 111"/>
            <p:cNvCxnSpPr>
              <a:stCxn id="69" idx="0"/>
            </p:cNvCxnSpPr>
            <p:nvPr/>
          </p:nvCxnSpPr>
          <p:spPr>
            <a:xfrm flipH="1" flipV="1">
              <a:off x="6518037" y="2713199"/>
              <a:ext cx="656059" cy="662255"/>
            </a:xfrm>
            <a:prstGeom prst="straightConnector1">
              <a:avLst/>
            </a:prstGeom>
            <a:noFill/>
            <a:ln w="38100" cap="flat" cmpd="sng" algn="ctr">
              <a:solidFill>
                <a:srgbClr val="8CC688"/>
              </a:solidFill>
              <a:prstDash val="solid"/>
              <a:tailEnd type="arrow"/>
            </a:ln>
            <a:effectLst>
              <a:outerShdw blurRad="40000" dist="23000" dir="5400000" rotWithShape="0">
                <a:srgbClr val="000000">
                  <a:alpha val="35000"/>
                </a:srgbClr>
              </a:outerShdw>
            </a:effectLst>
          </p:spPr>
        </p:cxnSp>
        <p:cxnSp>
          <p:nvCxnSpPr>
            <p:cNvPr id="113" name="Straight Arrow Connector 112"/>
            <p:cNvCxnSpPr/>
            <p:nvPr/>
          </p:nvCxnSpPr>
          <p:spPr>
            <a:xfrm flipH="1" flipV="1">
              <a:off x="7016302" y="2342642"/>
              <a:ext cx="194808" cy="1032812"/>
            </a:xfrm>
            <a:prstGeom prst="straightConnector1">
              <a:avLst/>
            </a:prstGeom>
            <a:noFill/>
            <a:ln w="38100" cap="flat" cmpd="sng" algn="ctr">
              <a:solidFill>
                <a:srgbClr val="8CC688"/>
              </a:solidFill>
              <a:prstDash val="solid"/>
              <a:tailEnd type="arrow"/>
            </a:ln>
            <a:effectLst>
              <a:outerShdw blurRad="40000" dist="23000" dir="5400000" rotWithShape="0">
                <a:srgbClr val="000000">
                  <a:alpha val="35000"/>
                </a:srgbClr>
              </a:outerShdw>
            </a:effectLst>
          </p:spPr>
        </p:cxnSp>
        <p:cxnSp>
          <p:nvCxnSpPr>
            <p:cNvPr id="114" name="Straight Arrow Connector 113"/>
            <p:cNvCxnSpPr>
              <a:endCxn id="111" idx="2"/>
            </p:cNvCxnSpPr>
            <p:nvPr/>
          </p:nvCxnSpPr>
          <p:spPr>
            <a:xfrm flipV="1">
              <a:off x="7211110" y="2771746"/>
              <a:ext cx="636121" cy="603708"/>
            </a:xfrm>
            <a:prstGeom prst="straightConnector1">
              <a:avLst/>
            </a:prstGeom>
            <a:noFill/>
            <a:ln w="38100" cap="flat" cmpd="sng" algn="ctr">
              <a:solidFill>
                <a:srgbClr val="8CC688"/>
              </a:solidFill>
              <a:prstDash val="solid"/>
              <a:tailEnd type="arrow"/>
            </a:ln>
            <a:effectLst>
              <a:outerShdw blurRad="40000" dist="23000" dir="5400000" rotWithShape="0">
                <a:srgbClr val="000000">
                  <a:alpha val="35000"/>
                </a:srgbClr>
              </a:outerShdw>
            </a:effectLst>
          </p:spPr>
        </p:cxnSp>
        <p:sp>
          <p:nvSpPr>
            <p:cNvPr id="115" name="TextBox 114"/>
            <p:cNvSpPr txBox="1"/>
            <p:nvPr/>
          </p:nvSpPr>
          <p:spPr>
            <a:xfrm>
              <a:off x="5868491" y="1232951"/>
              <a:ext cx="2004075" cy="307777"/>
            </a:xfrm>
            <a:prstGeom prst="rect">
              <a:avLst/>
            </a:prstGeom>
            <a:noFill/>
          </p:spPr>
          <p:txBody>
            <a:bodyPr wrap="none" rtlCol="0">
              <a:spAutoFit/>
            </a:bodyPr>
            <a:lstStyle/>
            <a:p>
              <a:pPr defTabSz="914400">
                <a:defRPr/>
              </a:pPr>
              <a:r>
                <a:rPr lang="en-US" sz="1400" kern="0" dirty="0">
                  <a:solidFill>
                    <a:sysClr val="windowText" lastClr="000000"/>
                  </a:solidFill>
                </a:rPr>
                <a:t>Reporting and Analysis</a:t>
              </a:r>
            </a:p>
          </p:txBody>
        </p:sp>
        <p:grpSp>
          <p:nvGrpSpPr>
            <p:cNvPr id="7182" name="Group 7181"/>
            <p:cNvGrpSpPr/>
            <p:nvPr/>
          </p:nvGrpSpPr>
          <p:grpSpPr>
            <a:xfrm>
              <a:off x="985942" y="2827281"/>
              <a:ext cx="1170785" cy="683805"/>
              <a:chOff x="1801249" y="2934028"/>
              <a:chExt cx="1170785" cy="683805"/>
            </a:xfrm>
          </p:grpSpPr>
          <p:sp>
            <p:nvSpPr>
              <p:cNvPr id="106" name="Cloud 105"/>
              <p:cNvSpPr/>
              <p:nvPr/>
            </p:nvSpPr>
            <p:spPr>
              <a:xfrm>
                <a:off x="1801249" y="2934028"/>
                <a:ext cx="1170785" cy="683805"/>
              </a:xfrm>
              <a:prstGeom prst="cloud">
                <a:avLst/>
              </a:prstGeom>
              <a:solidFill>
                <a:sysClr val="window" lastClr="FFFFFF"/>
              </a:solidFill>
              <a:ln w="25400" cap="flat" cmpd="sng" algn="ctr">
                <a:solidFill>
                  <a:schemeClr val="bg2">
                    <a:lumMod val="40000"/>
                    <a:lumOff val="60000"/>
                  </a:schemeClr>
                </a:solidFill>
                <a:prstDash val="solid"/>
              </a:ln>
              <a:effectLst/>
            </p:spPr>
            <p:txBody>
              <a:bodyPr rtlCol="0" anchor="ctr"/>
              <a:lstStyle/>
              <a:p>
                <a:pPr algn="ctr" defTabSz="914400">
                  <a:defRPr/>
                </a:pPr>
                <a:endParaRPr lang="en-US" sz="1200" kern="0" dirty="0">
                  <a:solidFill>
                    <a:sysClr val="window" lastClr="FFFFFF"/>
                  </a:solidFill>
                  <a:latin typeface="Calibri"/>
                </a:endParaRPr>
              </a:p>
            </p:txBody>
          </p:sp>
          <p:pic>
            <p:nvPicPr>
              <p:cNvPr id="143" name="Picture 4" descr="E:\Work Graphics\MSL Graphics\Database.png"/>
              <p:cNvPicPr>
                <a:picLocks noChangeAspect="1" noChangeArrowheads="1"/>
              </p:cNvPicPr>
              <p:nvPr/>
            </p:nvPicPr>
            <p:blipFill>
              <a:blip r:embed="rId19" cstate="print">
                <a:extLst>
                  <a:ext uri="{28A0092B-C50C-407E-A947-70E740481C1C}">
                    <a14:useLocalDpi xmlns="" xmlns:a14="http://schemas.microsoft.com/office/drawing/2010/main" val="0"/>
                  </a:ext>
                </a:extLst>
              </a:blip>
              <a:srcRect/>
              <a:stretch>
                <a:fillRect/>
              </a:stretch>
            </p:blipFill>
            <p:spPr bwMode="auto">
              <a:xfrm>
                <a:off x="2206662" y="3111479"/>
                <a:ext cx="407309" cy="328902"/>
              </a:xfrm>
              <a:prstGeom prst="rect">
                <a:avLst/>
              </a:prstGeom>
              <a:noFill/>
              <a:extLst>
                <a:ext uri="{909E8E84-426E-40dd-AFC4-6F175D3DCCD1}">
                  <a14:hiddenFill xmlns="" xmlns:a14="http://schemas.microsoft.com/office/drawing/2010/main">
                    <a:solidFill>
                      <a:srgbClr val="FFFFFF"/>
                    </a:solidFill>
                  </a14:hiddenFill>
                </a:ext>
              </a:extLst>
            </p:spPr>
          </p:pic>
          <p:sp>
            <p:nvSpPr>
              <p:cNvPr id="7181" name="Cloud 7180"/>
              <p:cNvSpPr/>
              <p:nvPr/>
            </p:nvSpPr>
            <p:spPr bwMode="auto">
              <a:xfrm>
                <a:off x="2172592" y="3305911"/>
                <a:ext cx="472641" cy="254861"/>
              </a:xfrm>
              <a:prstGeom prst="cloud">
                <a:avLst/>
              </a:prstGeom>
              <a:solidFill>
                <a:schemeClr val="bg1"/>
              </a:solidFill>
              <a:ln w="9525" cap="flat" cmpd="sng" algn="ctr">
                <a:noFill/>
                <a:prstDash val="solid"/>
                <a:round/>
                <a:headEnd type="none" w="med" len="med"/>
                <a:tailEnd type="none" w="med" len="med"/>
              </a:ln>
              <a:effectLst>
                <a:softEdge rad="31750"/>
              </a:effectLst>
            </p:spPr>
            <p:txBody>
              <a:bodyPr vert="horz" wrap="square" lIns="182880" tIns="45720" rIns="182880" bIns="45720" numCol="1" rtlCol="0" anchor="ctr" anchorCtr="0" compatLnSpc="1">
                <a:prstTxWarp prst="textNoShape">
                  <a:avLst/>
                </a:prstTxWarp>
              </a:bodyPr>
              <a:lstStyle/>
              <a:p>
                <a:pPr algn="ctr" defTabSz="914400" eaLnBrk="0" fontAlgn="base" hangingPunct="0">
                  <a:spcBef>
                    <a:spcPct val="0"/>
                  </a:spcBef>
                  <a:spcAft>
                    <a:spcPct val="0"/>
                  </a:spcAft>
                </a:pPr>
                <a:endParaRPr lang="en-US" sz="1800" b="1" dirty="0">
                  <a:latin typeface="Verdana" pitchFamily="34" charset="0"/>
                </a:endParaRPr>
              </a:p>
            </p:txBody>
          </p:sp>
        </p:grpSp>
        <p:sp>
          <p:nvSpPr>
            <p:cNvPr id="7186" name="TextBox 7185"/>
            <p:cNvSpPr txBox="1"/>
            <p:nvPr/>
          </p:nvSpPr>
          <p:spPr>
            <a:xfrm rot="16200000">
              <a:off x="-660523" y="3318457"/>
              <a:ext cx="2251001" cy="523220"/>
            </a:xfrm>
            <a:prstGeom prst="rect">
              <a:avLst/>
            </a:prstGeom>
            <a:noFill/>
          </p:spPr>
          <p:txBody>
            <a:bodyPr wrap="none" rtlCol="0">
              <a:spAutoFit/>
            </a:bodyPr>
            <a:lstStyle/>
            <a:p>
              <a:r>
                <a:rPr lang="en-US" sz="2800" dirty="0"/>
                <a:t>Data Sources</a:t>
              </a:r>
            </a:p>
          </p:txBody>
        </p:sp>
        <p:pic>
          <p:nvPicPr>
            <p:cNvPr id="69" name="Picture 4" descr="E:\Work Graphics\MSL Graphics\Database.pn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6881419" y="3375454"/>
              <a:ext cx="585353" cy="472672"/>
            </a:xfrm>
            <a:prstGeom prst="rect">
              <a:avLst/>
            </a:prstGeom>
            <a:noFill/>
            <a:extLst>
              <a:ext uri="{909E8E84-426E-40dd-AFC4-6F175D3DCCD1}">
                <a14:hiddenFill xmlns="" xmlns:a14="http://schemas.microsoft.com/office/drawing/2010/main">
                  <a:solidFill>
                    <a:srgbClr val="FFFFFF"/>
                  </a:solidFill>
                </a14:hiddenFill>
              </a:ext>
            </a:extLst>
          </p:spPr>
        </p:pic>
      </p:grpSp>
      <p:pic>
        <p:nvPicPr>
          <p:cNvPr id="86" name="Picture 4" descr="E:\Work Graphics\MSL Graphics\Database.pn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760448" y="3428253"/>
            <a:ext cx="585353" cy="472672"/>
          </a:xfrm>
          <a:prstGeom prst="rect">
            <a:avLst/>
          </a:prstGeom>
          <a:noFill/>
          <a:extLst>
            <a:ext uri="{909E8E84-426E-40dd-AFC4-6F175D3DCCD1}">
              <a14:hiddenFill xmlns="" xmlns:a14="http://schemas.microsoft.com/office/drawing/2010/main">
                <a:solidFill>
                  <a:srgbClr val="FFFFFF"/>
                </a:solidFill>
              </a14:hiddenFill>
            </a:ext>
          </a:extLst>
        </p:spPr>
      </p:pic>
      <p:sp>
        <p:nvSpPr>
          <p:cNvPr id="87" name="TextBox 86"/>
          <p:cNvSpPr txBox="1"/>
          <p:nvPr/>
        </p:nvSpPr>
        <p:spPr>
          <a:xfrm>
            <a:off x="4561759" y="3927905"/>
            <a:ext cx="1250663" cy="253916"/>
          </a:xfrm>
          <a:prstGeom prst="rect">
            <a:avLst/>
          </a:prstGeom>
          <a:noFill/>
        </p:spPr>
        <p:txBody>
          <a:bodyPr wrap="none" rtlCol="0">
            <a:spAutoFit/>
          </a:bodyPr>
          <a:lstStyle/>
          <a:p>
            <a:pPr defTabSz="914400">
              <a:defRPr/>
            </a:pPr>
            <a:r>
              <a:rPr lang="en-US" sz="1050" kern="0" dirty="0" smtClean="0">
                <a:solidFill>
                  <a:sysClr val="windowText" lastClr="000000"/>
                </a:solidFill>
              </a:rPr>
              <a:t>Landing Database</a:t>
            </a:r>
            <a:endParaRPr lang="en-US" sz="1050" kern="0" dirty="0">
              <a:solidFill>
                <a:sysClr val="windowText" lastClr="000000"/>
              </a:solidFill>
            </a:endParaRPr>
          </a:p>
        </p:txBody>
      </p:sp>
      <p:pic>
        <p:nvPicPr>
          <p:cNvPr id="65" name="Picture 3" descr="C:\Users\rinchen\Documents\Tools\logos\2.NetCom_Learning_Web.jpg"/>
          <p:cNvPicPr>
            <a:picLocks noChangeAspect="1" noChangeArrowheads="1"/>
          </p:cNvPicPr>
          <p:nvPr/>
        </p:nvPicPr>
        <p:blipFill>
          <a:blip r:embed="rId20" cstate="print"/>
          <a:srcRect/>
          <a:stretch>
            <a:fillRect/>
          </a:stretch>
        </p:blipFill>
        <p:spPr bwMode="auto">
          <a:xfrm>
            <a:off x="11465407" y="1"/>
            <a:ext cx="723417" cy="762000"/>
          </a:xfrm>
          <a:prstGeom prst="rect">
            <a:avLst/>
          </a:prstGeom>
          <a:noFill/>
        </p:spPr>
      </p:pic>
    </p:spTree>
    <p:extLst>
      <p:ext uri="{BB962C8B-B14F-4D97-AF65-F5344CB8AC3E}">
        <p14:creationId xmlns="" xmlns:p14="http://schemas.microsoft.com/office/powerpoint/2010/main" val="147928853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 Same Side Corner Rectangle 9"/>
          <p:cNvSpPr/>
          <p:nvPr/>
        </p:nvSpPr>
        <p:spPr bwMode="auto">
          <a:xfrm rot="10800000">
            <a:off x="536438" y="1508787"/>
            <a:ext cx="3559137" cy="4704523"/>
          </a:xfrm>
          <a:prstGeom prst="round2SameRect">
            <a:avLst>
              <a:gd name="adj1" fmla="val 8830"/>
              <a:gd name="adj2" fmla="val 8785"/>
            </a:avLst>
          </a:prstGeom>
          <a:gradFill flip="none" rotWithShape="1">
            <a:gsLst>
              <a:gs pos="0">
                <a:schemeClr val="bg1">
                  <a:lumMod val="50000"/>
                </a:schemeClr>
              </a:gs>
              <a:gs pos="39999">
                <a:schemeClr val="bg1">
                  <a:lumMod val="65000"/>
                </a:schemeClr>
              </a:gs>
              <a:gs pos="70000">
                <a:schemeClr val="bg1">
                  <a:lumMod val="75000"/>
                </a:schemeClr>
              </a:gs>
              <a:gs pos="100000">
                <a:schemeClr val="bg1">
                  <a:lumMod val="85000"/>
                </a:schemeClr>
              </a:gs>
            </a:gsLst>
            <a:lin ang="3600000" scaled="0"/>
            <a:tileRect/>
          </a:gradFill>
          <a:ln w="12700" cap="flat" cmpd="sng" algn="ctr">
            <a:noFill/>
            <a:prstDash val="solid"/>
            <a:round/>
            <a:headEnd type="none" w="med" len="med"/>
            <a:tailEnd type="none" w="med" len="med"/>
          </a:ln>
          <a:effectLst/>
        </p:spPr>
        <p:txBody>
          <a:bodyPr vert="horz" wrap="square" lIns="60936" tIns="60936" rIns="73123" bIns="54850" numCol="1" rtlCol="0" anchor="ctr" anchorCtr="1" compatLnSpc="1">
            <a:prstTxWarp prst="textNoShape">
              <a:avLst/>
            </a:prstTxWarp>
          </a:bodyPr>
          <a:lstStyle/>
          <a:p>
            <a:pPr marL="302810" indent="-302810" algn="ctr" defTabSz="1218665">
              <a:lnSpc>
                <a:spcPct val="90000"/>
              </a:lnSpc>
              <a:spcBef>
                <a:spcPts val="840"/>
              </a:spcBef>
              <a:buClr>
                <a:srgbClr val="FFFF99"/>
              </a:buClr>
              <a:buSzPct val="120000"/>
              <a:defRPr/>
            </a:pPr>
            <a:endParaRPr lang="en-US" altLang="zh-CN" sz="4300" i="1" dirty="0">
              <a:solidFill>
                <a:srgbClr val="FFFFFF"/>
              </a:solidFill>
              <a:latin typeface="Segoe" pitchFamily="34" charset="0"/>
            </a:endParaRPr>
          </a:p>
        </p:txBody>
      </p:sp>
      <p:sp>
        <p:nvSpPr>
          <p:cNvPr id="36" name="Round Same Side Corner Rectangle 35"/>
          <p:cNvSpPr/>
          <p:nvPr/>
        </p:nvSpPr>
        <p:spPr bwMode="auto">
          <a:xfrm rot="10800000">
            <a:off x="8274923" y="1508788"/>
            <a:ext cx="3559137" cy="4704523"/>
          </a:xfrm>
          <a:prstGeom prst="round2SameRect">
            <a:avLst>
              <a:gd name="adj1" fmla="val 8830"/>
              <a:gd name="adj2" fmla="val 8785"/>
            </a:avLst>
          </a:prstGeom>
          <a:gradFill flip="none" rotWithShape="1">
            <a:gsLst>
              <a:gs pos="0">
                <a:schemeClr val="bg1">
                  <a:lumMod val="50000"/>
                </a:schemeClr>
              </a:gs>
              <a:gs pos="39999">
                <a:schemeClr val="bg1">
                  <a:lumMod val="65000"/>
                </a:schemeClr>
              </a:gs>
              <a:gs pos="70000">
                <a:schemeClr val="bg1">
                  <a:lumMod val="75000"/>
                </a:schemeClr>
              </a:gs>
              <a:gs pos="100000">
                <a:schemeClr val="bg1">
                  <a:lumMod val="85000"/>
                </a:schemeClr>
              </a:gs>
            </a:gsLst>
            <a:lin ang="3600000" scaled="0"/>
            <a:tileRect/>
          </a:gradFill>
          <a:ln w="12700" cap="flat" cmpd="sng" algn="ctr">
            <a:noFill/>
            <a:prstDash val="solid"/>
            <a:round/>
            <a:headEnd type="none" w="med" len="med"/>
            <a:tailEnd type="none" w="med" len="med"/>
          </a:ln>
          <a:effectLst/>
        </p:spPr>
        <p:txBody>
          <a:bodyPr vert="horz" wrap="square" lIns="60936" tIns="60936" rIns="73123" bIns="54850" numCol="1" rtlCol="0" anchor="ctr" anchorCtr="1" compatLnSpc="1">
            <a:prstTxWarp prst="textNoShape">
              <a:avLst/>
            </a:prstTxWarp>
          </a:bodyPr>
          <a:lstStyle/>
          <a:p>
            <a:pPr marL="302810" indent="-302810" algn="ctr" defTabSz="1218665">
              <a:lnSpc>
                <a:spcPct val="90000"/>
              </a:lnSpc>
              <a:spcBef>
                <a:spcPts val="840"/>
              </a:spcBef>
              <a:buClr>
                <a:srgbClr val="FFFF99"/>
              </a:buClr>
              <a:buSzPct val="120000"/>
              <a:defRPr/>
            </a:pPr>
            <a:endParaRPr lang="en-US" altLang="zh-CN" sz="4300" i="1" dirty="0">
              <a:solidFill>
                <a:srgbClr val="FFFFFF"/>
              </a:solidFill>
              <a:latin typeface="Segoe" pitchFamily="34" charset="0"/>
            </a:endParaRPr>
          </a:p>
        </p:txBody>
      </p:sp>
      <p:sp>
        <p:nvSpPr>
          <p:cNvPr id="37" name="Round Same Side Corner Rectangle 36"/>
          <p:cNvSpPr/>
          <p:nvPr/>
        </p:nvSpPr>
        <p:spPr bwMode="auto">
          <a:xfrm rot="10800000">
            <a:off x="4434024" y="1508787"/>
            <a:ext cx="3559137" cy="4704523"/>
          </a:xfrm>
          <a:prstGeom prst="round2SameRect">
            <a:avLst>
              <a:gd name="adj1" fmla="val 8830"/>
              <a:gd name="adj2" fmla="val 8785"/>
            </a:avLst>
          </a:prstGeom>
          <a:gradFill flip="none" rotWithShape="1">
            <a:gsLst>
              <a:gs pos="0">
                <a:schemeClr val="bg1">
                  <a:lumMod val="50000"/>
                </a:schemeClr>
              </a:gs>
              <a:gs pos="39999">
                <a:schemeClr val="bg1">
                  <a:lumMod val="65000"/>
                </a:schemeClr>
              </a:gs>
              <a:gs pos="70000">
                <a:schemeClr val="bg1">
                  <a:lumMod val="75000"/>
                </a:schemeClr>
              </a:gs>
              <a:gs pos="100000">
                <a:schemeClr val="bg1">
                  <a:lumMod val="85000"/>
                </a:schemeClr>
              </a:gs>
            </a:gsLst>
            <a:lin ang="3600000" scaled="0"/>
            <a:tileRect/>
          </a:gradFill>
          <a:ln w="12700" cap="flat" cmpd="sng" algn="ctr">
            <a:noFill/>
            <a:prstDash val="solid"/>
            <a:round/>
            <a:headEnd type="none" w="med" len="med"/>
            <a:tailEnd type="none" w="med" len="med"/>
          </a:ln>
          <a:effectLst/>
        </p:spPr>
        <p:txBody>
          <a:bodyPr vert="horz" wrap="square" lIns="60936" tIns="60936" rIns="73123" bIns="54850" numCol="1" rtlCol="0" anchor="ctr" anchorCtr="1" compatLnSpc="1">
            <a:prstTxWarp prst="textNoShape">
              <a:avLst/>
            </a:prstTxWarp>
          </a:bodyPr>
          <a:lstStyle/>
          <a:p>
            <a:pPr marL="302810" indent="-302810" algn="ctr" defTabSz="1218665">
              <a:lnSpc>
                <a:spcPct val="90000"/>
              </a:lnSpc>
              <a:spcBef>
                <a:spcPts val="840"/>
              </a:spcBef>
              <a:buClr>
                <a:srgbClr val="FFFF99"/>
              </a:buClr>
              <a:buSzPct val="120000"/>
              <a:defRPr/>
            </a:pPr>
            <a:endParaRPr lang="en-US" altLang="zh-CN" sz="4300" i="1" dirty="0">
              <a:solidFill>
                <a:srgbClr val="FFFFFF"/>
              </a:solidFill>
              <a:latin typeface="Segoe" pitchFamily="34" charset="0"/>
            </a:endParaRPr>
          </a:p>
        </p:txBody>
      </p:sp>
      <p:sp>
        <p:nvSpPr>
          <p:cNvPr id="5" name="Title 4"/>
          <p:cNvSpPr>
            <a:spLocks noGrp="1"/>
          </p:cNvSpPr>
          <p:nvPr>
            <p:ph type="title"/>
          </p:nvPr>
        </p:nvSpPr>
        <p:spPr/>
        <p:txBody>
          <a:bodyPr>
            <a:normAutofit fontScale="90000"/>
          </a:bodyPr>
          <a:lstStyle/>
          <a:p>
            <a:r>
              <a:rPr lang="en-US" dirty="0" smtClean="0"/>
              <a:t>INTRODUCTION</a:t>
            </a:r>
            <a:endParaRPr lang="en-AU" dirty="0"/>
          </a:p>
        </p:txBody>
      </p:sp>
      <p:sp>
        <p:nvSpPr>
          <p:cNvPr id="4" name="Slide Number Placeholder 3"/>
          <p:cNvSpPr>
            <a:spLocks noGrp="1"/>
          </p:cNvSpPr>
          <p:nvPr>
            <p:ph type="sldNum" sz="quarter" idx="12"/>
          </p:nvPr>
        </p:nvSpPr>
        <p:spPr/>
        <p:txBody>
          <a:bodyPr/>
          <a:lstStyle/>
          <a:p>
            <a:fld id="{BD271169-D5A2-4E26-9D3F-58E320BF9E89}" type="slidenum">
              <a:rPr lang="en-US" smtClean="0"/>
              <a:pPr/>
              <a:t>19</a:t>
            </a:fld>
            <a:endParaRPr lang="en-US"/>
          </a:p>
        </p:txBody>
      </p:sp>
      <p:sp>
        <p:nvSpPr>
          <p:cNvPr id="7" name="Text Placeholder 6"/>
          <p:cNvSpPr>
            <a:spLocks noGrp="1"/>
          </p:cNvSpPr>
          <p:nvPr>
            <p:ph type="body" sz="quarter" idx="13"/>
          </p:nvPr>
        </p:nvSpPr>
        <p:spPr/>
        <p:txBody>
          <a:bodyPr/>
          <a:lstStyle/>
          <a:p>
            <a:r>
              <a:rPr lang="en-US" dirty="0" smtClean="0"/>
              <a:t>SQL SERVER ENTERPRISE INFORMATION MANAGEMENT</a:t>
            </a:r>
            <a:endParaRPr lang="en-AU" dirty="0"/>
          </a:p>
        </p:txBody>
      </p:sp>
      <p:sp>
        <p:nvSpPr>
          <p:cNvPr id="16" name="Rectangle 15"/>
          <p:cNvSpPr/>
          <p:nvPr/>
        </p:nvSpPr>
        <p:spPr>
          <a:xfrm>
            <a:off x="719215" y="3140969"/>
            <a:ext cx="3167527" cy="1874017"/>
          </a:xfrm>
          <a:prstGeom prst="rect">
            <a:avLst/>
          </a:prstGeom>
        </p:spPr>
        <p:txBody>
          <a:bodyPr wrap="square" lIns="121899" tIns="60949" rIns="121899" bIns="60949">
            <a:spAutoFit/>
          </a:bodyPr>
          <a:lstStyle/>
          <a:p>
            <a:pPr marL="234910" indent="-234910">
              <a:spcAft>
                <a:spcPts val="1066"/>
              </a:spcAft>
              <a:buSzPct val="100000"/>
              <a:buFont typeface="Arial" pitchFamily="34" charset="0"/>
              <a:buChar char="•"/>
            </a:pPr>
            <a:r>
              <a:rPr lang="en-US" sz="1600" b="1" dirty="0">
                <a:solidFill>
                  <a:srgbClr val="262626"/>
                </a:solidFill>
                <a:latin typeface="Segoe UI" pitchFamily="34" charset="0"/>
                <a:ea typeface="Segoe UI" pitchFamily="34" charset="0"/>
                <a:cs typeface="Segoe UI" pitchFamily="34" charset="0"/>
              </a:rPr>
              <a:t>Primarily designed to implement ETL processes</a:t>
            </a:r>
          </a:p>
          <a:p>
            <a:pPr marL="234910" indent="-234910">
              <a:spcAft>
                <a:spcPts val="1066"/>
              </a:spcAft>
              <a:buSzPct val="100000"/>
              <a:buFont typeface="Arial" pitchFamily="34" charset="0"/>
              <a:buChar char="•"/>
            </a:pPr>
            <a:r>
              <a:rPr lang="en-US" sz="1600" b="1" dirty="0">
                <a:solidFill>
                  <a:srgbClr val="262626"/>
                </a:solidFill>
                <a:latin typeface="Segoe UI" pitchFamily="34" charset="0"/>
                <a:ea typeface="Segoe UI" pitchFamily="34" charset="0"/>
                <a:cs typeface="Segoe UI" pitchFamily="34" charset="0"/>
              </a:rPr>
              <a:t>Provides a robust, flexible, fast, scalable and extensible architecture</a:t>
            </a:r>
          </a:p>
          <a:p>
            <a:pPr marL="234910" indent="-234910">
              <a:spcAft>
                <a:spcPts val="1066"/>
              </a:spcAft>
              <a:buSzPct val="100000"/>
              <a:buFont typeface="Arial" pitchFamily="34" charset="0"/>
              <a:buChar char="•"/>
            </a:pPr>
            <a:endParaRPr lang="en-US" sz="1600" b="1" dirty="0">
              <a:solidFill>
                <a:srgbClr val="262626"/>
              </a:solidFill>
              <a:latin typeface="Segoe UI" pitchFamily="34" charset="0"/>
              <a:ea typeface="Segoe UI" pitchFamily="34" charset="0"/>
              <a:cs typeface="Segoe UI" pitchFamily="34" charset="0"/>
            </a:endParaRPr>
          </a:p>
        </p:txBody>
      </p:sp>
      <p:sp>
        <p:nvSpPr>
          <p:cNvPr id="17" name="TextBox 16"/>
          <p:cNvSpPr txBox="1"/>
          <p:nvPr/>
        </p:nvSpPr>
        <p:spPr>
          <a:xfrm>
            <a:off x="4674846" y="3166030"/>
            <a:ext cx="3051324" cy="1390037"/>
          </a:xfrm>
          <a:prstGeom prst="rect">
            <a:avLst/>
          </a:prstGeom>
          <a:noFill/>
        </p:spPr>
        <p:txBody>
          <a:bodyPr wrap="square" lIns="121899" tIns="60949" rIns="121899" bIns="60949" rtlCol="0">
            <a:noAutofit/>
          </a:bodyPr>
          <a:lstStyle/>
          <a:p>
            <a:pPr marL="234910" indent="-234910">
              <a:spcAft>
                <a:spcPts val="1066"/>
              </a:spcAft>
              <a:buSzPct val="100000"/>
              <a:buFont typeface="Arial" pitchFamily="34" charset="0"/>
              <a:buChar char="•"/>
            </a:pPr>
            <a:r>
              <a:rPr lang="en-US" sz="1600" b="1" dirty="0">
                <a:solidFill>
                  <a:schemeClr val="bg1">
                    <a:lumMod val="85000"/>
                  </a:schemeClr>
                </a:solidFill>
                <a:latin typeface="Segoe UI" pitchFamily="34" charset="0"/>
                <a:ea typeface="Segoe UI" pitchFamily="34" charset="0"/>
                <a:cs typeface="Segoe UI" pitchFamily="34" charset="0"/>
              </a:rPr>
              <a:t>Master data management</a:t>
            </a:r>
          </a:p>
          <a:p>
            <a:pPr marL="234910" indent="-234910">
              <a:spcAft>
                <a:spcPts val="1066"/>
              </a:spcAft>
              <a:buSzPct val="100000"/>
              <a:buFont typeface="Arial" pitchFamily="34" charset="0"/>
              <a:buChar char="•"/>
            </a:pPr>
            <a:r>
              <a:rPr lang="en-US" sz="1600" b="1" dirty="0">
                <a:solidFill>
                  <a:schemeClr val="bg1">
                    <a:lumMod val="85000"/>
                  </a:schemeClr>
                </a:solidFill>
                <a:latin typeface="Segoe UI" pitchFamily="34" charset="0"/>
                <a:ea typeface="Segoe UI" pitchFamily="34" charset="0"/>
                <a:cs typeface="Segoe UI" pitchFamily="34" charset="0"/>
              </a:rPr>
              <a:t>Manages reliable, centralized data</a:t>
            </a:r>
          </a:p>
          <a:p>
            <a:pPr marL="234910" indent="-234910">
              <a:spcAft>
                <a:spcPts val="1066"/>
              </a:spcAft>
              <a:buSzPct val="100000"/>
              <a:buFont typeface="Arial" pitchFamily="34" charset="0"/>
              <a:buChar char="•"/>
            </a:pPr>
            <a:r>
              <a:rPr lang="en-US" sz="1600" b="1" dirty="0">
                <a:solidFill>
                  <a:schemeClr val="bg1">
                    <a:lumMod val="85000"/>
                  </a:schemeClr>
                </a:solidFill>
                <a:latin typeface="Segoe UI" pitchFamily="34" charset="0"/>
                <a:ea typeface="Segoe UI" pitchFamily="34" charset="0"/>
                <a:cs typeface="Segoe UI" pitchFamily="34" charset="0"/>
              </a:rPr>
              <a:t>Broadens its reach with a new Excel Add-in that can leverage Data Quality Services</a:t>
            </a:r>
          </a:p>
        </p:txBody>
      </p:sp>
      <p:sp>
        <p:nvSpPr>
          <p:cNvPr id="18" name="TextBox 17"/>
          <p:cNvSpPr txBox="1"/>
          <p:nvPr/>
        </p:nvSpPr>
        <p:spPr>
          <a:xfrm>
            <a:off x="8494055" y="3140968"/>
            <a:ext cx="3167527" cy="1873991"/>
          </a:xfrm>
          <a:prstGeom prst="rect">
            <a:avLst/>
          </a:prstGeom>
          <a:noFill/>
        </p:spPr>
        <p:txBody>
          <a:bodyPr wrap="square" lIns="121872" tIns="60936" rIns="121872" bIns="60936" rtlCol="0">
            <a:spAutoFit/>
          </a:bodyPr>
          <a:lstStyle/>
          <a:p>
            <a:pPr marL="234910" indent="-234910">
              <a:spcAft>
                <a:spcPts val="1066"/>
              </a:spcAft>
              <a:buSzPct val="100000"/>
              <a:buFont typeface="Arial" pitchFamily="34" charset="0"/>
              <a:buChar char="•"/>
            </a:pPr>
            <a:r>
              <a:rPr lang="en-US" sz="1600" b="1" dirty="0">
                <a:solidFill>
                  <a:schemeClr val="bg1">
                    <a:lumMod val="85000"/>
                  </a:schemeClr>
                </a:solidFill>
                <a:latin typeface="Segoe UI" pitchFamily="34" charset="0"/>
                <a:ea typeface="Segoe UI" pitchFamily="34" charset="0"/>
                <a:cs typeface="Segoe UI" pitchFamily="34" charset="0"/>
              </a:rPr>
              <a:t>Knowledge-driven data cleansing</a:t>
            </a:r>
          </a:p>
          <a:p>
            <a:pPr marL="234910" indent="-234910">
              <a:spcAft>
                <a:spcPts val="1066"/>
              </a:spcAft>
              <a:buSzPct val="100000"/>
              <a:buFont typeface="Arial" pitchFamily="34" charset="0"/>
              <a:buChar char="•"/>
            </a:pPr>
            <a:r>
              <a:rPr lang="en-US" sz="1600" b="1" dirty="0">
                <a:solidFill>
                  <a:schemeClr val="bg1">
                    <a:lumMod val="85000"/>
                  </a:schemeClr>
                </a:solidFill>
                <a:latin typeface="Segoe UI" pitchFamily="34" charset="0"/>
                <a:ea typeface="Segoe UI" pitchFamily="34" charset="0"/>
                <a:cs typeface="Segoe UI" pitchFamily="34" charset="0"/>
              </a:rPr>
              <a:t>Corrects, de-duplicates and standardizes data</a:t>
            </a:r>
          </a:p>
          <a:p>
            <a:pPr marL="234910" indent="-234910">
              <a:spcAft>
                <a:spcPts val="1066"/>
              </a:spcAft>
              <a:buSzPct val="100000"/>
              <a:buFont typeface="Arial" pitchFamily="34" charset="0"/>
              <a:buChar char="•"/>
            </a:pPr>
            <a:r>
              <a:rPr lang="en-US" sz="1600" b="1" dirty="0">
                <a:solidFill>
                  <a:schemeClr val="bg1">
                    <a:lumMod val="85000"/>
                  </a:schemeClr>
                </a:solidFill>
                <a:latin typeface="Segoe UI" pitchFamily="34" charset="0"/>
                <a:ea typeface="Segoe UI" pitchFamily="34" charset="0"/>
                <a:cs typeface="Segoe UI" pitchFamily="34" charset="0"/>
              </a:rPr>
              <a:t>Integrates with Integration Services</a:t>
            </a:r>
          </a:p>
        </p:txBody>
      </p:sp>
      <p:sp>
        <p:nvSpPr>
          <p:cNvPr id="26" name="Rounded Rectangle 25"/>
          <p:cNvSpPr/>
          <p:nvPr/>
        </p:nvSpPr>
        <p:spPr bwMode="auto">
          <a:xfrm>
            <a:off x="536438" y="5486869"/>
            <a:ext cx="11297622" cy="726440"/>
          </a:xfrm>
          <a:prstGeom prst="roundRect">
            <a:avLst/>
          </a:prstGeom>
          <a:solidFill>
            <a:srgbClr val="C00000">
              <a:alpha val="90000"/>
            </a:srgbClr>
          </a:solidFill>
          <a:ln w="12700" cap="flat" cmpd="sng" algn="ctr">
            <a:noFill/>
            <a:prstDash val="solid"/>
            <a:round/>
            <a:headEnd type="none" w="med" len="med"/>
            <a:tailEnd type="none" w="med" len="med"/>
          </a:ln>
          <a:effectLst>
            <a:outerShdw blurRad="50800" dist="38100" dir="5400000" algn="t" rotWithShape="0">
              <a:prstClr val="black">
                <a:alpha val="40000"/>
              </a:prstClr>
            </a:outerShdw>
          </a:effectLst>
        </p:spPr>
        <p:txBody>
          <a:bodyPr vert="horz" wrap="square" lIns="121899" tIns="121899" rIns="121899" bIns="121899" numCol="1" rtlCol="0" anchor="t" anchorCtr="0" compatLnSpc="1">
            <a:prstTxWarp prst="textNoShape">
              <a:avLst/>
            </a:prstTxWarp>
            <a:spAutoFit/>
          </a:bodyPr>
          <a:lstStyle/>
          <a:p>
            <a:pPr algn="ctr"/>
            <a:r>
              <a:rPr lang="en-US" sz="2700" b="1" dirty="0">
                <a:solidFill>
                  <a:srgbClr val="262626"/>
                </a:solidFill>
              </a:rPr>
              <a:t>Complete, Current, Consistent and Clean Data</a:t>
            </a:r>
          </a:p>
        </p:txBody>
      </p:sp>
      <p:grpSp>
        <p:nvGrpSpPr>
          <p:cNvPr id="27" name="Group 26"/>
          <p:cNvGrpSpPr/>
          <p:nvPr/>
        </p:nvGrpSpPr>
        <p:grpSpPr>
          <a:xfrm>
            <a:off x="918134" y="1796819"/>
            <a:ext cx="2795745" cy="1061144"/>
            <a:chOff x="6494155" y="1502310"/>
            <a:chExt cx="2097355" cy="795858"/>
          </a:xfrm>
        </p:grpSpPr>
        <p:pic>
          <p:nvPicPr>
            <p:cNvPr id="28" name="Picture 27"/>
            <p:cNvPicPr>
              <a:picLocks noChangeAspect="1"/>
            </p:cNvPicPr>
            <p:nvPr/>
          </p:nvPicPr>
          <p:blipFill rotWithShape="1">
            <a:blip r:embed="rId2" cstate="print">
              <a:extLst>
                <a:ext uri="{28A0092B-C50C-407E-A947-70E740481C1C}">
                  <a14:useLocalDpi xmlns="" xmlns:a14="http://schemas.microsoft.com/office/drawing/2010/main" val="0"/>
                </a:ext>
              </a:extLst>
            </a:blip>
            <a:srcRect t="13695"/>
            <a:stretch/>
          </p:blipFill>
          <p:spPr>
            <a:xfrm>
              <a:off x="6494155" y="1502310"/>
              <a:ext cx="2097355" cy="616569"/>
            </a:xfrm>
            <a:prstGeom prst="rect">
              <a:avLst/>
            </a:prstGeom>
          </p:spPr>
        </p:pic>
        <p:sp>
          <p:nvSpPr>
            <p:cNvPr id="29" name="TextBox 28"/>
            <p:cNvSpPr txBox="1"/>
            <p:nvPr/>
          </p:nvSpPr>
          <p:spPr>
            <a:xfrm>
              <a:off x="6494155" y="1941532"/>
              <a:ext cx="2097355" cy="356636"/>
            </a:xfrm>
            <a:prstGeom prst="rect">
              <a:avLst/>
            </a:prstGeom>
            <a:solidFill>
              <a:schemeClr val="bg1"/>
            </a:solidFill>
          </p:spPr>
          <p:txBody>
            <a:bodyPr wrap="square" tIns="91440" bIns="91440" rtlCol="0">
              <a:spAutoFit/>
            </a:bodyPr>
            <a:lstStyle/>
            <a:p>
              <a:pPr algn="ctr">
                <a:lnSpc>
                  <a:spcPct val="90000"/>
                </a:lnSpc>
                <a:spcBef>
                  <a:spcPct val="20000"/>
                </a:spcBef>
                <a:buClr>
                  <a:schemeClr val="bg1"/>
                </a:buClr>
              </a:pPr>
              <a:r>
                <a:rPr lang="en-US" sz="2100" dirty="0"/>
                <a:t>Integration Services</a:t>
              </a:r>
            </a:p>
          </p:txBody>
        </p:sp>
      </p:grpSp>
      <p:grpSp>
        <p:nvGrpSpPr>
          <p:cNvPr id="30" name="Group 29"/>
          <p:cNvGrpSpPr/>
          <p:nvPr/>
        </p:nvGrpSpPr>
        <p:grpSpPr>
          <a:xfrm>
            <a:off x="4815721" y="1796819"/>
            <a:ext cx="2795745" cy="1061144"/>
            <a:chOff x="3612731" y="1528095"/>
            <a:chExt cx="2097355" cy="795858"/>
          </a:xfrm>
        </p:grpSpPr>
        <p:pic>
          <p:nvPicPr>
            <p:cNvPr id="31" name="Picture 30"/>
            <p:cNvPicPr>
              <a:picLocks noChangeAspect="1"/>
            </p:cNvPicPr>
            <p:nvPr/>
          </p:nvPicPr>
          <p:blipFill rotWithShape="1">
            <a:blip r:embed="rId2" cstate="print">
              <a:extLst>
                <a:ext uri="{28A0092B-C50C-407E-A947-70E740481C1C}">
                  <a14:useLocalDpi xmlns="" xmlns:a14="http://schemas.microsoft.com/office/drawing/2010/main" val="0"/>
                </a:ext>
              </a:extLst>
            </a:blip>
            <a:srcRect t="13695"/>
            <a:stretch/>
          </p:blipFill>
          <p:spPr>
            <a:xfrm>
              <a:off x="3612731" y="1528095"/>
              <a:ext cx="2097355" cy="616569"/>
            </a:xfrm>
            <a:prstGeom prst="rect">
              <a:avLst/>
            </a:prstGeom>
          </p:spPr>
        </p:pic>
        <p:sp>
          <p:nvSpPr>
            <p:cNvPr id="32" name="TextBox 31"/>
            <p:cNvSpPr txBox="1"/>
            <p:nvPr/>
          </p:nvSpPr>
          <p:spPr>
            <a:xfrm>
              <a:off x="3612731" y="1967317"/>
              <a:ext cx="2097355" cy="356636"/>
            </a:xfrm>
            <a:prstGeom prst="rect">
              <a:avLst/>
            </a:prstGeom>
            <a:solidFill>
              <a:schemeClr val="bg1"/>
            </a:solidFill>
          </p:spPr>
          <p:txBody>
            <a:bodyPr wrap="square" tIns="91440" bIns="91440" rtlCol="0">
              <a:spAutoFit/>
            </a:bodyPr>
            <a:lstStyle/>
            <a:p>
              <a:pPr algn="ctr">
                <a:lnSpc>
                  <a:spcPct val="90000"/>
                </a:lnSpc>
                <a:spcBef>
                  <a:spcPct val="20000"/>
                </a:spcBef>
                <a:buClr>
                  <a:schemeClr val="bg1"/>
                </a:buClr>
              </a:pPr>
              <a:r>
                <a:rPr lang="en-US" sz="2100" dirty="0"/>
                <a:t>Master Data Services</a:t>
              </a:r>
            </a:p>
          </p:txBody>
        </p:sp>
      </p:grpSp>
      <p:grpSp>
        <p:nvGrpSpPr>
          <p:cNvPr id="33" name="Group 32"/>
          <p:cNvGrpSpPr/>
          <p:nvPr/>
        </p:nvGrpSpPr>
        <p:grpSpPr>
          <a:xfrm>
            <a:off x="8656619" y="1818790"/>
            <a:ext cx="2795745" cy="1061144"/>
            <a:chOff x="682922" y="1553880"/>
            <a:chExt cx="2097355" cy="795858"/>
          </a:xfrm>
        </p:grpSpPr>
        <p:pic>
          <p:nvPicPr>
            <p:cNvPr id="34" name="Picture 33"/>
            <p:cNvPicPr>
              <a:picLocks noChangeAspect="1"/>
            </p:cNvPicPr>
            <p:nvPr/>
          </p:nvPicPr>
          <p:blipFill rotWithShape="1">
            <a:blip r:embed="rId2" cstate="print">
              <a:extLst>
                <a:ext uri="{28A0092B-C50C-407E-A947-70E740481C1C}">
                  <a14:useLocalDpi xmlns="" xmlns:a14="http://schemas.microsoft.com/office/drawing/2010/main" val="0"/>
                </a:ext>
              </a:extLst>
            </a:blip>
            <a:srcRect t="13695"/>
            <a:stretch/>
          </p:blipFill>
          <p:spPr>
            <a:xfrm>
              <a:off x="682922" y="1553880"/>
              <a:ext cx="2097355" cy="616569"/>
            </a:xfrm>
            <a:prstGeom prst="rect">
              <a:avLst/>
            </a:prstGeom>
          </p:spPr>
        </p:pic>
        <p:sp>
          <p:nvSpPr>
            <p:cNvPr id="35" name="TextBox 34"/>
            <p:cNvSpPr txBox="1"/>
            <p:nvPr/>
          </p:nvSpPr>
          <p:spPr>
            <a:xfrm>
              <a:off x="682922" y="1993102"/>
              <a:ext cx="2097355" cy="356636"/>
            </a:xfrm>
            <a:prstGeom prst="rect">
              <a:avLst/>
            </a:prstGeom>
            <a:solidFill>
              <a:schemeClr val="bg1"/>
            </a:solidFill>
          </p:spPr>
          <p:txBody>
            <a:bodyPr wrap="square" tIns="91440" bIns="91440" rtlCol="0">
              <a:spAutoFit/>
            </a:bodyPr>
            <a:lstStyle/>
            <a:p>
              <a:pPr algn="ctr">
                <a:lnSpc>
                  <a:spcPct val="90000"/>
                </a:lnSpc>
                <a:spcBef>
                  <a:spcPct val="20000"/>
                </a:spcBef>
                <a:buClr>
                  <a:schemeClr val="bg1"/>
                </a:buClr>
              </a:pPr>
              <a:r>
                <a:rPr lang="en-US" sz="2100" dirty="0"/>
                <a:t>Data Quality Services</a:t>
              </a:r>
            </a:p>
          </p:txBody>
        </p:sp>
      </p:grpSp>
      <p:pic>
        <p:nvPicPr>
          <p:cNvPr id="21" name="Picture 3" descr="C:\Users\rinchen\Documents\Tools\logos\2.NetCom_Learning_Web.jpg"/>
          <p:cNvPicPr>
            <a:picLocks noChangeAspect="1" noChangeArrowheads="1"/>
          </p:cNvPicPr>
          <p:nvPr/>
        </p:nvPicPr>
        <p:blipFill>
          <a:blip r:embed="rId3" cstate="print"/>
          <a:srcRect/>
          <a:stretch>
            <a:fillRect/>
          </a:stretch>
        </p:blipFill>
        <p:spPr bwMode="auto">
          <a:xfrm>
            <a:off x="11465407" y="1"/>
            <a:ext cx="723417" cy="762000"/>
          </a:xfrm>
          <a:prstGeom prst="rect">
            <a:avLst/>
          </a:prstGeom>
          <a:noFill/>
        </p:spPr>
      </p:pic>
      <p:sp>
        <p:nvSpPr>
          <p:cNvPr id="22" name="TextBox 21"/>
          <p:cNvSpPr txBox="1"/>
          <p:nvPr/>
        </p:nvSpPr>
        <p:spPr>
          <a:xfrm>
            <a:off x="3884612" y="6488668"/>
            <a:ext cx="4343400" cy="338554"/>
          </a:xfrm>
          <a:prstGeom prst="rect">
            <a:avLst/>
          </a:prstGeom>
          <a:noFill/>
        </p:spPr>
        <p:txBody>
          <a:bodyPr wrap="square" rtlCol="0">
            <a:spAutoFit/>
          </a:bodyPr>
          <a:lstStyle/>
          <a:p>
            <a:pPr algn="ctr"/>
            <a:r>
              <a:rPr lang="en-US" sz="1600" dirty="0" smtClean="0"/>
              <a:t>www.netcomlearning.com</a:t>
            </a:r>
            <a:endParaRPr lang="en-US" sz="1600" dirty="0"/>
          </a:p>
        </p:txBody>
      </p:sp>
    </p:spTree>
    <p:extLst>
      <p:ext uri="{BB962C8B-B14F-4D97-AF65-F5344CB8AC3E}">
        <p14:creationId xmlns="" xmlns:p14="http://schemas.microsoft.com/office/powerpoint/2010/main" val="2725333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40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400"/>
                                  </p:stCondLst>
                                  <p:childTnLst>
                                    <p:set>
                                      <p:cBhvr>
                                        <p:cTn id="11" dur="1" fill="hold">
                                          <p:stCondLst>
                                            <p:cond delay="0"/>
                                          </p:stCondLst>
                                        </p:cTn>
                                        <p:tgtEl>
                                          <p:spTgt spid="36"/>
                                        </p:tgtEl>
                                        <p:attrNameLst>
                                          <p:attrName>style.visibility</p:attrName>
                                        </p:attrNameLst>
                                      </p:cBhvr>
                                      <p:to>
                                        <p:strVal val="visible"/>
                                      </p:to>
                                    </p:set>
                                    <p:animEffect transition="in" filter="fade">
                                      <p:cBhvr>
                                        <p:cTn id="12" dur="1000"/>
                                        <p:tgtEl>
                                          <p:spTgt spid="36"/>
                                        </p:tgtEl>
                                      </p:cBhvr>
                                    </p:animEffect>
                                    <p:anim calcmode="lin" valueType="num">
                                      <p:cBhvr>
                                        <p:cTn id="13" dur="1000" fill="hold"/>
                                        <p:tgtEl>
                                          <p:spTgt spid="36"/>
                                        </p:tgtEl>
                                        <p:attrNameLst>
                                          <p:attrName>ppt_x</p:attrName>
                                        </p:attrNameLst>
                                      </p:cBhvr>
                                      <p:tavLst>
                                        <p:tav tm="0">
                                          <p:val>
                                            <p:strVal val="#ppt_x"/>
                                          </p:val>
                                        </p:tav>
                                        <p:tav tm="100000">
                                          <p:val>
                                            <p:strVal val="#ppt_x"/>
                                          </p:val>
                                        </p:tav>
                                      </p:tavLst>
                                    </p:anim>
                                    <p:anim calcmode="lin" valueType="num">
                                      <p:cBhvr>
                                        <p:cTn id="14" dur="1000" fill="hold"/>
                                        <p:tgtEl>
                                          <p:spTgt spid="36"/>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400"/>
                                  </p:stCondLst>
                                  <p:childTnLst>
                                    <p:set>
                                      <p:cBhvr>
                                        <p:cTn id="16" dur="1" fill="hold">
                                          <p:stCondLst>
                                            <p:cond delay="0"/>
                                          </p:stCondLst>
                                        </p:cTn>
                                        <p:tgtEl>
                                          <p:spTgt spid="37"/>
                                        </p:tgtEl>
                                        <p:attrNameLst>
                                          <p:attrName>style.visibility</p:attrName>
                                        </p:attrNameLst>
                                      </p:cBhvr>
                                      <p:to>
                                        <p:strVal val="visible"/>
                                      </p:to>
                                    </p:set>
                                    <p:animEffect transition="in" filter="fade">
                                      <p:cBhvr>
                                        <p:cTn id="17" dur="1000"/>
                                        <p:tgtEl>
                                          <p:spTgt spid="37"/>
                                        </p:tgtEl>
                                      </p:cBhvr>
                                    </p:animEffect>
                                    <p:anim calcmode="lin" valueType="num">
                                      <p:cBhvr>
                                        <p:cTn id="18" dur="1000" fill="hold"/>
                                        <p:tgtEl>
                                          <p:spTgt spid="37"/>
                                        </p:tgtEl>
                                        <p:attrNameLst>
                                          <p:attrName>ppt_x</p:attrName>
                                        </p:attrNameLst>
                                      </p:cBhvr>
                                      <p:tavLst>
                                        <p:tav tm="0">
                                          <p:val>
                                            <p:strVal val="#ppt_x"/>
                                          </p:val>
                                        </p:tav>
                                        <p:tav tm="100000">
                                          <p:val>
                                            <p:strVal val="#ppt_x"/>
                                          </p:val>
                                        </p:tav>
                                      </p:tavLst>
                                    </p:anim>
                                    <p:anim calcmode="lin" valueType="num">
                                      <p:cBhvr>
                                        <p:cTn id="19" dur="1000" fill="hold"/>
                                        <p:tgtEl>
                                          <p:spTgt spid="37"/>
                                        </p:tgtEl>
                                        <p:attrNameLst>
                                          <p:attrName>ppt_y</p:attrName>
                                        </p:attrNameLst>
                                      </p:cBhvr>
                                      <p:tavLst>
                                        <p:tav tm="0">
                                          <p:val>
                                            <p:strVal val="#ppt_y-.1"/>
                                          </p:val>
                                        </p:tav>
                                        <p:tav tm="100000">
                                          <p:val>
                                            <p:strVal val="#ppt_y"/>
                                          </p:val>
                                        </p:tav>
                                      </p:tavLst>
                                    </p:anim>
                                  </p:childTnLst>
                                </p:cTn>
                              </p:par>
                              <p:par>
                                <p:cTn id="20" presetID="10" presetClass="entr" presetSubtype="0" fill="hold" grpId="0" nodeType="withEffect">
                                  <p:stCondLst>
                                    <p:cond delay="50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1000"/>
                                        <p:tgtEl>
                                          <p:spTgt spid="18"/>
                                        </p:tgtEl>
                                      </p:cBhvr>
                                    </p:animEffect>
                                  </p:childTnLst>
                                </p:cTn>
                              </p:par>
                              <p:par>
                                <p:cTn id="23" presetID="10" presetClass="entr" presetSubtype="0" fill="hold" grpId="0" nodeType="withEffect">
                                  <p:stCondLst>
                                    <p:cond delay="50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1000"/>
                                        <p:tgtEl>
                                          <p:spTgt spid="17"/>
                                        </p:tgtEl>
                                      </p:cBhvr>
                                    </p:animEffect>
                                  </p:childTnLst>
                                </p:cTn>
                              </p:par>
                              <p:par>
                                <p:cTn id="26" presetID="10" presetClass="entr" presetSubtype="0" fill="hold" grpId="0" nodeType="withEffect">
                                  <p:stCondLst>
                                    <p:cond delay="50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1000"/>
                                        <p:tgtEl>
                                          <p:spTgt spid="16"/>
                                        </p:tgtEl>
                                      </p:cBhvr>
                                    </p:animEffect>
                                  </p:childTnLst>
                                </p:cTn>
                              </p:par>
                              <p:par>
                                <p:cTn id="29" presetID="10" presetClass="entr" presetSubtype="0" fill="hold" nodeType="withEffect">
                                  <p:stCondLst>
                                    <p:cond delay="1400"/>
                                  </p:stCondLst>
                                  <p:childTnLst>
                                    <p:set>
                                      <p:cBhvr>
                                        <p:cTn id="30" dur="1" fill="hold">
                                          <p:stCondLst>
                                            <p:cond delay="0"/>
                                          </p:stCondLst>
                                        </p:cTn>
                                        <p:tgtEl>
                                          <p:spTgt spid="33"/>
                                        </p:tgtEl>
                                        <p:attrNameLst>
                                          <p:attrName>style.visibility</p:attrName>
                                        </p:attrNameLst>
                                      </p:cBhvr>
                                      <p:to>
                                        <p:strVal val="visible"/>
                                      </p:to>
                                    </p:set>
                                    <p:animEffect transition="in" filter="fade">
                                      <p:cBhvr>
                                        <p:cTn id="31" dur="500"/>
                                        <p:tgtEl>
                                          <p:spTgt spid="33"/>
                                        </p:tgtEl>
                                      </p:cBhvr>
                                    </p:animEffect>
                                  </p:childTnLst>
                                </p:cTn>
                              </p:par>
                              <p:par>
                                <p:cTn id="32" presetID="10" presetClass="entr" presetSubtype="0" fill="hold" nodeType="withEffect">
                                  <p:stCondLst>
                                    <p:cond delay="1400"/>
                                  </p:stCondLst>
                                  <p:childTnLst>
                                    <p:set>
                                      <p:cBhvr>
                                        <p:cTn id="33" dur="1" fill="hold">
                                          <p:stCondLst>
                                            <p:cond delay="0"/>
                                          </p:stCondLst>
                                        </p:cTn>
                                        <p:tgtEl>
                                          <p:spTgt spid="30"/>
                                        </p:tgtEl>
                                        <p:attrNameLst>
                                          <p:attrName>style.visibility</p:attrName>
                                        </p:attrNameLst>
                                      </p:cBhvr>
                                      <p:to>
                                        <p:strVal val="visible"/>
                                      </p:to>
                                    </p:set>
                                    <p:animEffect transition="in" filter="fade">
                                      <p:cBhvr>
                                        <p:cTn id="34" dur="500"/>
                                        <p:tgtEl>
                                          <p:spTgt spid="30"/>
                                        </p:tgtEl>
                                      </p:cBhvr>
                                    </p:animEffect>
                                  </p:childTnLst>
                                </p:cTn>
                              </p:par>
                              <p:par>
                                <p:cTn id="35" presetID="10" presetClass="entr" presetSubtype="0" fill="hold" nodeType="withEffect">
                                  <p:stCondLst>
                                    <p:cond delay="1400"/>
                                  </p:stCondLst>
                                  <p:childTnLst>
                                    <p:set>
                                      <p:cBhvr>
                                        <p:cTn id="36" dur="1" fill="hold">
                                          <p:stCondLst>
                                            <p:cond delay="0"/>
                                          </p:stCondLst>
                                        </p:cTn>
                                        <p:tgtEl>
                                          <p:spTgt spid="27"/>
                                        </p:tgtEl>
                                        <p:attrNameLst>
                                          <p:attrName>style.visibility</p:attrName>
                                        </p:attrNameLst>
                                      </p:cBhvr>
                                      <p:to>
                                        <p:strVal val="visible"/>
                                      </p:to>
                                    </p:set>
                                    <p:animEffect transition="in" filter="fade">
                                      <p:cBhvr>
                                        <p:cTn id="37" dur="500"/>
                                        <p:tgtEl>
                                          <p:spTgt spid="27"/>
                                        </p:tgtEl>
                                      </p:cBhvr>
                                    </p:animEffec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36" grpId="0" animBg="1"/>
      <p:bldP spid="37" grpId="0" animBg="1"/>
      <p:bldP spid="16" grpId="0"/>
      <p:bldP spid="17" grpId="0"/>
      <p:bldP spid="18" grpId="0"/>
      <p:bldP spid="2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3213" y="228600"/>
            <a:ext cx="10360501" cy="1219200"/>
          </a:xfrm>
        </p:spPr>
        <p:txBody>
          <a:bodyPr/>
          <a:lstStyle/>
          <a:p>
            <a:r>
              <a:rPr lang="en-US" dirty="0" smtClean="0"/>
              <a:t>Audience</a:t>
            </a:r>
            <a:endParaRPr lang="en-US" dirty="0"/>
          </a:p>
        </p:txBody>
      </p:sp>
      <p:sp>
        <p:nvSpPr>
          <p:cNvPr id="3" name="Text Placeholder 2"/>
          <p:cNvSpPr>
            <a:spLocks noGrp="1"/>
          </p:cNvSpPr>
          <p:nvPr>
            <p:ph type="body" idx="1"/>
          </p:nvPr>
        </p:nvSpPr>
        <p:spPr>
          <a:xfrm>
            <a:off x="227014" y="1371600"/>
            <a:ext cx="7836911" cy="1498600"/>
          </a:xfrm>
        </p:spPr>
        <p:txBody>
          <a:bodyPr>
            <a:noAutofit/>
          </a:bodyPr>
          <a:lstStyle/>
          <a:p>
            <a:r>
              <a:rPr lang="en-US" sz="2000" dirty="0" smtClean="0"/>
              <a:t>DB Professionals</a:t>
            </a:r>
          </a:p>
          <a:p>
            <a:pPr lvl="1"/>
            <a:r>
              <a:rPr lang="en-US" sz="2000" dirty="0" smtClean="0"/>
              <a:t>Database professionals who administer and maintain SQL Server database solutions.</a:t>
            </a:r>
          </a:p>
          <a:p>
            <a:pPr lvl="1"/>
            <a:r>
              <a:rPr lang="en-US" sz="2000" dirty="0" smtClean="0"/>
              <a:t>IT Professionals who want to become skilled on SQL Server product features and technologies for implementing a database.</a:t>
            </a:r>
          </a:p>
          <a:p>
            <a:r>
              <a:rPr lang="en-US" sz="2000" dirty="0" smtClean="0"/>
              <a:t>BI Professionals</a:t>
            </a:r>
          </a:p>
          <a:p>
            <a:pPr lvl="1"/>
            <a:r>
              <a:rPr lang="en-US" sz="2000" dirty="0" smtClean="0"/>
              <a:t>Database professionals who need to fulfill a Business Intelligence Developer role.</a:t>
            </a:r>
          </a:p>
          <a:p>
            <a:r>
              <a:rPr lang="en-US" sz="2000" dirty="0" smtClean="0"/>
              <a:t>Core Skills</a:t>
            </a:r>
          </a:p>
          <a:p>
            <a:pPr lvl="1"/>
            <a:r>
              <a:rPr lang="en-US" sz="2000" dirty="0" smtClean="0"/>
              <a:t>Everybody…</a:t>
            </a:r>
          </a:p>
        </p:txBody>
      </p:sp>
      <p:sp>
        <p:nvSpPr>
          <p:cNvPr id="4" name="Slide Number Placeholder 3"/>
          <p:cNvSpPr>
            <a:spLocks noGrp="1"/>
          </p:cNvSpPr>
          <p:nvPr>
            <p:ph type="sldNum" sz="quarter" idx="12"/>
          </p:nvPr>
        </p:nvSpPr>
        <p:spPr/>
        <p:txBody>
          <a:bodyPr/>
          <a:lstStyle/>
          <a:p>
            <a:fld id="{BD271169-D5A2-4E26-9D3F-58E320BF9E89}" type="slidenum">
              <a:rPr lang="en-US" smtClean="0"/>
              <a:pPr/>
              <a:t>2</a:t>
            </a:fld>
            <a:endParaRPr lang="en-US"/>
          </a:p>
        </p:txBody>
      </p:sp>
      <p:pic>
        <p:nvPicPr>
          <p:cNvPr id="5" name="Picture 3" descr="C:\Users\rinchen\Documents\Tools\logos\2.NetCom_Learning_Web.jpg"/>
          <p:cNvPicPr>
            <a:picLocks noChangeAspect="1" noChangeArrowheads="1"/>
          </p:cNvPicPr>
          <p:nvPr/>
        </p:nvPicPr>
        <p:blipFill>
          <a:blip r:embed="rId2" cstate="print"/>
          <a:srcRect/>
          <a:stretch>
            <a:fillRect/>
          </a:stretch>
        </p:blipFill>
        <p:spPr bwMode="auto">
          <a:xfrm>
            <a:off x="11320725" y="0"/>
            <a:ext cx="868100" cy="914399"/>
          </a:xfrm>
          <a:prstGeom prst="rect">
            <a:avLst/>
          </a:prstGeom>
          <a:noFill/>
        </p:spPr>
      </p:pic>
      <p:sp>
        <p:nvSpPr>
          <p:cNvPr id="7" name="TextBox 6"/>
          <p:cNvSpPr txBox="1"/>
          <p:nvPr/>
        </p:nvSpPr>
        <p:spPr>
          <a:xfrm>
            <a:off x="4037012" y="6488668"/>
            <a:ext cx="4343400" cy="338554"/>
          </a:xfrm>
          <a:prstGeom prst="rect">
            <a:avLst/>
          </a:prstGeom>
          <a:noFill/>
        </p:spPr>
        <p:txBody>
          <a:bodyPr wrap="square" rtlCol="0">
            <a:spAutoFit/>
          </a:bodyPr>
          <a:lstStyle/>
          <a:p>
            <a:pPr algn="ctr"/>
            <a:r>
              <a:rPr lang="en-US" sz="1600" dirty="0" smtClean="0"/>
              <a:t>www.netcomlearning.com</a:t>
            </a:r>
            <a:endParaRPr lang="en-US" sz="1600" dirty="0"/>
          </a:p>
        </p:txBody>
      </p:sp>
    </p:spTree>
    <p:extLst>
      <p:ext uri="{BB962C8B-B14F-4D97-AF65-F5344CB8AC3E}">
        <p14:creationId xmlns="" xmlns:p14="http://schemas.microsoft.com/office/powerpoint/2010/main" val="127257814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bwMode="auto">
          <a:xfrm>
            <a:off x="2009594" y="4894289"/>
            <a:ext cx="8064706" cy="1401580"/>
          </a:xfrm>
          <a:prstGeom prst="roundRect">
            <a:avLst/>
          </a:prstGeom>
          <a:ln>
            <a:headEnd type="none" w="med" len="med"/>
            <a:tailEnd type="none" w="med" len="med"/>
          </a:ln>
        </p:spPr>
        <p:style>
          <a:lnRef idx="3">
            <a:schemeClr val="lt1"/>
          </a:lnRef>
          <a:fillRef idx="1">
            <a:schemeClr val="accent1"/>
          </a:fillRef>
          <a:effectRef idx="1">
            <a:schemeClr val="accent1"/>
          </a:effectRef>
          <a:fontRef idx="minor">
            <a:schemeClr val="lt1"/>
          </a:fontRef>
        </p:style>
        <p:txBody>
          <a:bodyPr vert="horz" wrap="square" lIns="182880" tIns="45720" rIns="182880" bIns="45720" numCol="1" rtlCol="0" anchor="ctr" anchorCtr="0" compatLnSpc="1">
            <a:prstTxWarp prst="textNoShape">
              <a:avLst/>
            </a:prstTxWarp>
          </a:bodyPr>
          <a:lstStyle/>
          <a:p>
            <a:pPr algn="ctr" defTabSz="914400" eaLnBrk="0" fontAlgn="base" hangingPunct="0">
              <a:spcBef>
                <a:spcPct val="0"/>
              </a:spcBef>
              <a:spcAft>
                <a:spcPct val="0"/>
              </a:spcAft>
            </a:pPr>
            <a:endParaRPr lang="en-US" sz="1800" b="1" dirty="0">
              <a:solidFill>
                <a:schemeClr val="tx1"/>
              </a:solidFill>
              <a:latin typeface="Verdana" pitchFamily="34" charset="0"/>
            </a:endParaRPr>
          </a:p>
        </p:txBody>
      </p:sp>
      <p:sp>
        <p:nvSpPr>
          <p:cNvPr id="7170" name="Rectangle 2"/>
          <p:cNvSpPr>
            <a:spLocks noGrp="1" noChangeArrowheads="1"/>
          </p:cNvSpPr>
          <p:nvPr>
            <p:ph type="title"/>
          </p:nvPr>
        </p:nvSpPr>
        <p:spPr/>
        <p:txBody>
          <a:bodyPr>
            <a:noAutofit/>
          </a:bodyPr>
          <a:lstStyle/>
          <a:p>
            <a:r>
              <a:rPr lang="en-US" sz="3200" dirty="0"/>
              <a:t>Extract, Transform, and Load </a:t>
            </a:r>
            <a:r>
              <a:rPr lang="en-US" sz="3200" dirty="0" smtClean="0"/>
              <a:t>Processes</a:t>
            </a:r>
          </a:p>
        </p:txBody>
      </p:sp>
      <p:sp>
        <p:nvSpPr>
          <p:cNvPr id="7171" name="Rectangle 3"/>
          <p:cNvSpPr>
            <a:spLocks noGrp="1" noChangeArrowheads="1"/>
          </p:cNvSpPr>
          <p:nvPr>
            <p:ph type="body" idx="1"/>
          </p:nvPr>
        </p:nvSpPr>
        <p:spPr>
          <a:xfrm>
            <a:off x="933813" y="896846"/>
            <a:ext cx="11049000" cy="4386262"/>
          </a:xfrm>
        </p:spPr>
        <p:txBody>
          <a:bodyPr/>
          <a:lstStyle/>
          <a:p>
            <a:r>
              <a:rPr lang="en-US" dirty="0" smtClean="0"/>
              <a:t>Staging:</a:t>
            </a:r>
          </a:p>
          <a:p>
            <a:pPr lvl="1"/>
            <a:r>
              <a:rPr lang="en-US" dirty="0" smtClean="0"/>
              <a:t>What data must be staged?</a:t>
            </a:r>
          </a:p>
          <a:p>
            <a:pPr lvl="1"/>
            <a:r>
              <a:rPr lang="en-US" dirty="0" smtClean="0"/>
              <a:t>Staging data format</a:t>
            </a:r>
          </a:p>
          <a:p>
            <a:r>
              <a:rPr lang="en-US" dirty="0" smtClean="0"/>
              <a:t>Required transformations:</a:t>
            </a:r>
          </a:p>
          <a:p>
            <a:pPr lvl="1"/>
            <a:r>
              <a:rPr lang="en-US" dirty="0" smtClean="0"/>
              <a:t>Transformations during extraction versus data flow transformations</a:t>
            </a:r>
          </a:p>
          <a:p>
            <a:r>
              <a:rPr lang="en-US" dirty="0" smtClean="0"/>
              <a:t>Incremental ETL:</a:t>
            </a:r>
          </a:p>
          <a:p>
            <a:pPr lvl="1"/>
            <a:r>
              <a:rPr lang="en-US" dirty="0" smtClean="0"/>
              <a:t>Identifying data changes for extraction</a:t>
            </a:r>
          </a:p>
          <a:p>
            <a:pPr lvl="1"/>
            <a:r>
              <a:rPr lang="en-US" dirty="0" smtClean="0"/>
              <a:t>Inserting or updating when loading</a:t>
            </a:r>
          </a:p>
        </p:txBody>
      </p:sp>
      <p:grpSp>
        <p:nvGrpSpPr>
          <p:cNvPr id="3" name="Group 2"/>
          <p:cNvGrpSpPr/>
          <p:nvPr/>
        </p:nvGrpSpPr>
        <p:grpSpPr>
          <a:xfrm>
            <a:off x="2381305" y="5136642"/>
            <a:ext cx="7186472" cy="906754"/>
            <a:chOff x="858893" y="4716922"/>
            <a:chExt cx="7186472" cy="906754"/>
          </a:xfrm>
        </p:grpSpPr>
        <p:grpSp>
          <p:nvGrpSpPr>
            <p:cNvPr id="2" name="Group 1"/>
            <p:cNvGrpSpPr/>
            <p:nvPr/>
          </p:nvGrpSpPr>
          <p:grpSpPr>
            <a:xfrm>
              <a:off x="1771076" y="4816874"/>
              <a:ext cx="6274289" cy="806802"/>
              <a:chOff x="1293650" y="4589657"/>
              <a:chExt cx="3765466" cy="484196"/>
            </a:xfrm>
          </p:grpSpPr>
          <p:pic>
            <p:nvPicPr>
              <p:cNvPr id="5" name="Picture 4" descr="E:\Work Graphics\MSL Graphics\Database.pn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2607642" y="4601181"/>
                <a:ext cx="585353" cy="472672"/>
              </a:xfrm>
              <a:prstGeom prst="rect">
                <a:avLst/>
              </a:prstGeom>
              <a:noFill/>
              <a:extLst>
                <a:ext uri="{909E8E84-426E-40dd-AFC4-6F175D3DCCD1}">
                  <a14:hiddenFill xmlns="" xmlns:a14="http://schemas.microsoft.com/office/drawing/2010/main">
                    <a:solidFill>
                      <a:srgbClr val="FFFFFF"/>
                    </a:solidFill>
                  </a14:hiddenFill>
                </a:ext>
              </a:extLst>
            </p:spPr>
          </p:pic>
          <p:pic>
            <p:nvPicPr>
              <p:cNvPr id="6" name="Picture 5" descr="E:\Work Graphics\MSL Graphics\ServerProcess.png"/>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3624350" y="4609806"/>
                <a:ext cx="455161" cy="349336"/>
              </a:xfrm>
              <a:prstGeom prst="rect">
                <a:avLst/>
              </a:prstGeom>
              <a:noFill/>
              <a:extLst>
                <a:ext uri="{909E8E84-426E-40dd-AFC4-6F175D3DCCD1}">
                  <a14:hiddenFill xmlns="" xmlns:a14="http://schemas.microsoft.com/office/drawing/2010/main">
                    <a:solidFill>
                      <a:srgbClr val="FFFFFF"/>
                    </a:solidFill>
                  </a14:hiddenFill>
                </a:ext>
              </a:extLst>
            </p:spPr>
          </p:pic>
          <p:pic>
            <p:nvPicPr>
              <p:cNvPr id="7" name="Picture 6" descr="E:\Work Graphics\MSL Graphics\Arrow_GreenRight.png"/>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3249121" y="4668228"/>
                <a:ext cx="354478" cy="169289"/>
              </a:xfrm>
              <a:prstGeom prst="rect">
                <a:avLst/>
              </a:prstGeom>
              <a:noFill/>
              <a:extLst>
                <a:ext uri="{909E8E84-426E-40dd-AFC4-6F175D3DCCD1}">
                  <a14:hiddenFill xmlns="" xmlns:a14="http://schemas.microsoft.com/office/drawing/2010/main">
                    <a:solidFill>
                      <a:srgbClr val="FFFFFF"/>
                    </a:solidFill>
                  </a14:hiddenFill>
                </a:ext>
              </a:extLst>
            </p:spPr>
          </p:pic>
          <p:pic>
            <p:nvPicPr>
              <p:cNvPr id="8" name="Picture 6" descr="E:\Work Graphics\MSL Graphics\Arrow_GreenRight.png"/>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4089300" y="4837517"/>
                <a:ext cx="354478" cy="169289"/>
              </a:xfrm>
              <a:prstGeom prst="rect">
                <a:avLst/>
              </a:prstGeom>
              <a:noFill/>
              <a:extLst>
                <a:ext uri="{909E8E84-426E-40dd-AFC4-6F175D3DCCD1}">
                  <a14:hiddenFill xmlns="" xmlns:a14="http://schemas.microsoft.com/office/drawing/2010/main">
                    <a:solidFill>
                      <a:srgbClr val="FFFFFF"/>
                    </a:solidFill>
                  </a14:hiddenFill>
                </a:ext>
              </a:extLst>
            </p:spPr>
          </p:pic>
          <p:pic>
            <p:nvPicPr>
              <p:cNvPr id="9" name="Picture 5" descr="E:\Work Graphics\MSL Graphics\ServerProcess.png"/>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1674652" y="4634867"/>
                <a:ext cx="455161" cy="349336"/>
              </a:xfrm>
              <a:prstGeom prst="rect">
                <a:avLst/>
              </a:prstGeom>
              <a:noFill/>
              <a:extLst>
                <a:ext uri="{909E8E84-426E-40dd-AFC4-6F175D3DCCD1}">
                  <a14:hiddenFill xmlns="" xmlns:a14="http://schemas.microsoft.com/office/drawing/2010/main">
                    <a:solidFill>
                      <a:srgbClr val="FFFFFF"/>
                    </a:solidFill>
                  </a14:hiddenFill>
                </a:ext>
              </a:extLst>
            </p:spPr>
          </p:pic>
          <p:pic>
            <p:nvPicPr>
              <p:cNvPr id="11" name="Picture 6" descr="E:\Work Graphics\MSL Graphics\Arrow_GreenRight.png"/>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2139602" y="4862578"/>
                <a:ext cx="354478" cy="169289"/>
              </a:xfrm>
              <a:prstGeom prst="rect">
                <a:avLst/>
              </a:prstGeom>
              <a:noFill/>
              <a:extLst>
                <a:ext uri="{909E8E84-426E-40dd-AFC4-6F175D3DCCD1}">
                  <a14:hiddenFill xmlns="" xmlns:a14="http://schemas.microsoft.com/office/drawing/2010/main">
                    <a:solidFill>
                      <a:srgbClr val="FFFFFF"/>
                    </a:solidFill>
                  </a14:hiddenFill>
                </a:ext>
              </a:extLst>
            </p:spPr>
          </p:pic>
          <p:pic>
            <p:nvPicPr>
              <p:cNvPr id="12" name="Picture 4" descr="E:\Work Graphics\MSL Graphics\Database.pn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473763" y="4589657"/>
                <a:ext cx="585353" cy="472672"/>
              </a:xfrm>
              <a:prstGeom prst="rect">
                <a:avLst/>
              </a:prstGeom>
              <a:noFill/>
              <a:extLst>
                <a:ext uri="{909E8E84-426E-40dd-AFC4-6F175D3DCCD1}">
                  <a14:hiddenFill xmlns="" xmlns:a14="http://schemas.microsoft.com/office/drawing/2010/main">
                    <a:solidFill>
                      <a:srgbClr val="FFFFFF"/>
                    </a:solidFill>
                  </a14:hiddenFill>
                </a:ext>
              </a:extLst>
            </p:spPr>
          </p:pic>
          <p:pic>
            <p:nvPicPr>
              <p:cNvPr id="14" name="Picture 6" descr="E:\Work Graphics\MSL Graphics\Arrow_GreenRight.png"/>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1293650" y="4682030"/>
                <a:ext cx="354478" cy="169289"/>
              </a:xfrm>
              <a:prstGeom prst="rect">
                <a:avLst/>
              </a:prstGeom>
              <a:noFill/>
              <a:extLst>
                <a:ext uri="{909E8E84-426E-40dd-AFC4-6F175D3DCCD1}">
                  <a14:hiddenFill xmlns="" xmlns:a14="http://schemas.microsoft.com/office/drawing/2010/main">
                    <a:solidFill>
                      <a:srgbClr val="FFFFFF"/>
                    </a:solidFill>
                  </a14:hiddenFill>
                </a:ext>
              </a:extLst>
            </p:spPr>
          </p:pic>
        </p:grpSp>
        <p:pic>
          <p:nvPicPr>
            <p:cNvPr id="2050" name="Picture 2" descr="E:\Work Graphics\MSL Graphics\Record.png"/>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858893" y="4716922"/>
              <a:ext cx="738177" cy="809513"/>
            </a:xfrm>
            <a:prstGeom prst="rect">
              <a:avLst/>
            </a:prstGeom>
            <a:noFill/>
            <a:extLst>
              <a:ext uri="{909E8E84-426E-40dd-AFC4-6F175D3DCCD1}">
                <a14:hiddenFill xmlns="" xmlns:a14="http://schemas.microsoft.com/office/drawing/2010/main">
                  <a:solidFill>
                    <a:srgbClr val="FFFFFF"/>
                  </a:solidFill>
                </a14:hiddenFill>
              </a:ext>
            </a:extLst>
          </p:spPr>
        </p:pic>
      </p:grpSp>
      <p:pic>
        <p:nvPicPr>
          <p:cNvPr id="16" name="Picture 3" descr="C:\Users\rinchen\Documents\Tools\logos\2.NetCom_Learning_Web.jpg"/>
          <p:cNvPicPr>
            <a:picLocks noChangeAspect="1" noChangeArrowheads="1"/>
          </p:cNvPicPr>
          <p:nvPr/>
        </p:nvPicPr>
        <p:blipFill>
          <a:blip r:embed="rId7" cstate="print"/>
          <a:srcRect/>
          <a:stretch>
            <a:fillRect/>
          </a:stretch>
        </p:blipFill>
        <p:spPr bwMode="auto">
          <a:xfrm>
            <a:off x="11465407" y="1"/>
            <a:ext cx="723417" cy="762000"/>
          </a:xfrm>
          <a:prstGeom prst="rect">
            <a:avLst/>
          </a:prstGeom>
          <a:noFill/>
        </p:spPr>
      </p:pic>
      <p:sp>
        <p:nvSpPr>
          <p:cNvPr id="17" name="TextBox 16"/>
          <p:cNvSpPr txBox="1"/>
          <p:nvPr/>
        </p:nvSpPr>
        <p:spPr>
          <a:xfrm>
            <a:off x="3884612" y="6488668"/>
            <a:ext cx="4343400" cy="338554"/>
          </a:xfrm>
          <a:prstGeom prst="rect">
            <a:avLst/>
          </a:prstGeom>
          <a:noFill/>
        </p:spPr>
        <p:txBody>
          <a:bodyPr wrap="square" rtlCol="0">
            <a:spAutoFit/>
          </a:bodyPr>
          <a:lstStyle/>
          <a:p>
            <a:pPr algn="ctr"/>
            <a:r>
              <a:rPr lang="en-US" sz="1600" dirty="0" smtClean="0"/>
              <a:t>www.netcomlearning.com</a:t>
            </a:r>
            <a:endParaRPr lang="en-US" sz="1600" dirty="0"/>
          </a:p>
        </p:txBody>
      </p:sp>
    </p:spTree>
    <p:extLst>
      <p:ext uri="{BB962C8B-B14F-4D97-AF65-F5344CB8AC3E}">
        <p14:creationId xmlns="" xmlns:p14="http://schemas.microsoft.com/office/powerpoint/2010/main" val="309280997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bwMode="auto">
          <a:xfrm>
            <a:off x="2159494" y="3807503"/>
            <a:ext cx="8064706" cy="2390931"/>
          </a:xfrm>
          <a:prstGeom prst="roundRect">
            <a:avLst/>
          </a:prstGeom>
          <a:ln>
            <a:headEnd type="none" w="med" len="med"/>
            <a:tailEnd type="none" w="med" len="med"/>
          </a:ln>
        </p:spPr>
        <p:style>
          <a:lnRef idx="3">
            <a:schemeClr val="lt1"/>
          </a:lnRef>
          <a:fillRef idx="1">
            <a:schemeClr val="accent1"/>
          </a:fillRef>
          <a:effectRef idx="1">
            <a:schemeClr val="accent1"/>
          </a:effectRef>
          <a:fontRef idx="minor">
            <a:schemeClr val="lt1"/>
          </a:fontRef>
        </p:style>
        <p:txBody>
          <a:bodyPr vert="horz" wrap="square" lIns="182880" tIns="45720" rIns="182880" bIns="45720" numCol="1" rtlCol="0" anchor="ctr" anchorCtr="0" compatLnSpc="1">
            <a:prstTxWarp prst="textNoShape">
              <a:avLst/>
            </a:prstTxWarp>
          </a:bodyPr>
          <a:lstStyle/>
          <a:p>
            <a:pPr algn="ctr" defTabSz="914400" eaLnBrk="0" fontAlgn="base" hangingPunct="0">
              <a:spcBef>
                <a:spcPct val="0"/>
              </a:spcBef>
              <a:spcAft>
                <a:spcPct val="0"/>
              </a:spcAft>
            </a:pPr>
            <a:endParaRPr lang="en-US" sz="1800" b="1" dirty="0">
              <a:solidFill>
                <a:schemeClr val="tx1"/>
              </a:solidFill>
              <a:latin typeface="Verdana" pitchFamily="34" charset="0"/>
            </a:endParaRPr>
          </a:p>
        </p:txBody>
      </p:sp>
      <p:sp>
        <p:nvSpPr>
          <p:cNvPr id="6" name="Rounded Rectangle 5"/>
          <p:cNvSpPr/>
          <p:nvPr/>
        </p:nvSpPr>
        <p:spPr bwMode="auto">
          <a:xfrm>
            <a:off x="2159494" y="946882"/>
            <a:ext cx="8064706" cy="2725710"/>
          </a:xfrm>
          <a:prstGeom prst="roundRect">
            <a:avLst/>
          </a:prstGeom>
          <a:ln>
            <a:headEnd type="none" w="med" len="med"/>
            <a:tailEnd type="none" w="med" len="med"/>
          </a:ln>
        </p:spPr>
        <p:style>
          <a:lnRef idx="3">
            <a:schemeClr val="lt1"/>
          </a:lnRef>
          <a:fillRef idx="1">
            <a:schemeClr val="accent1"/>
          </a:fillRef>
          <a:effectRef idx="1">
            <a:schemeClr val="accent1"/>
          </a:effectRef>
          <a:fontRef idx="minor">
            <a:schemeClr val="lt1"/>
          </a:fontRef>
        </p:style>
        <p:txBody>
          <a:bodyPr vert="horz" wrap="square" lIns="182880" tIns="45720" rIns="182880" bIns="45720" numCol="1" rtlCol="0" anchor="ctr" anchorCtr="0" compatLnSpc="1">
            <a:prstTxWarp prst="textNoShape">
              <a:avLst/>
            </a:prstTxWarp>
          </a:bodyPr>
          <a:lstStyle/>
          <a:p>
            <a:pPr algn="ctr" defTabSz="914400" eaLnBrk="0" fontAlgn="base" hangingPunct="0">
              <a:spcBef>
                <a:spcPct val="0"/>
              </a:spcBef>
              <a:spcAft>
                <a:spcPct val="0"/>
              </a:spcAft>
            </a:pPr>
            <a:endParaRPr lang="en-US" sz="1800" b="1" dirty="0">
              <a:solidFill>
                <a:schemeClr val="tx1"/>
              </a:solidFill>
              <a:latin typeface="Verdana" pitchFamily="34" charset="0"/>
            </a:endParaRPr>
          </a:p>
        </p:txBody>
      </p:sp>
      <p:sp>
        <p:nvSpPr>
          <p:cNvPr id="7170" name="Rectangle 2"/>
          <p:cNvSpPr>
            <a:spLocks noGrp="1" noChangeArrowheads="1"/>
          </p:cNvSpPr>
          <p:nvPr>
            <p:ph type="title"/>
          </p:nvPr>
        </p:nvSpPr>
        <p:spPr/>
        <p:txBody>
          <a:bodyPr>
            <a:noAutofit/>
          </a:bodyPr>
          <a:lstStyle/>
          <a:p>
            <a:r>
              <a:rPr lang="en-US" sz="3200" dirty="0"/>
              <a:t>Data Quality </a:t>
            </a:r>
            <a:r>
              <a:rPr lang="en-US" sz="3200" dirty="0" smtClean="0"/>
              <a:t>and Master Data Management</a:t>
            </a:r>
          </a:p>
        </p:txBody>
      </p:sp>
      <p:sp>
        <p:nvSpPr>
          <p:cNvPr id="7171" name="Rectangle 3"/>
          <p:cNvSpPr>
            <a:spLocks noGrp="1" noChangeArrowheads="1"/>
          </p:cNvSpPr>
          <p:nvPr>
            <p:ph type="body" idx="1"/>
          </p:nvPr>
        </p:nvSpPr>
        <p:spPr>
          <a:xfrm>
            <a:off x="2218531" y="1028540"/>
            <a:ext cx="7751762" cy="2545491"/>
          </a:xfrm>
        </p:spPr>
        <p:txBody>
          <a:bodyPr/>
          <a:lstStyle/>
          <a:p>
            <a:r>
              <a:rPr lang="en-US" dirty="0" smtClean="0"/>
              <a:t>Data quality:</a:t>
            </a:r>
          </a:p>
          <a:p>
            <a:pPr lvl="1"/>
            <a:r>
              <a:rPr lang="en-US" dirty="0" smtClean="0"/>
              <a:t>Cleansing data:</a:t>
            </a:r>
          </a:p>
          <a:p>
            <a:pPr lvl="2"/>
            <a:r>
              <a:rPr lang="en-US" dirty="0" smtClean="0"/>
              <a:t>Validating data values</a:t>
            </a:r>
          </a:p>
          <a:p>
            <a:pPr lvl="2"/>
            <a:r>
              <a:rPr lang="en-US" dirty="0" smtClean="0"/>
              <a:t>Ensuring data consistency</a:t>
            </a:r>
          </a:p>
          <a:p>
            <a:pPr lvl="2"/>
            <a:r>
              <a:rPr lang="en-US" dirty="0" smtClean="0"/>
              <a:t>Identifying missing values</a:t>
            </a:r>
          </a:p>
          <a:p>
            <a:pPr lvl="1"/>
            <a:r>
              <a:rPr lang="en-US" dirty="0" smtClean="0"/>
              <a:t>Deduplicating data</a:t>
            </a:r>
          </a:p>
        </p:txBody>
      </p:sp>
      <p:sp>
        <p:nvSpPr>
          <p:cNvPr id="7" name="Rectangle 3"/>
          <p:cNvSpPr txBox="1">
            <a:spLocks noChangeArrowheads="1"/>
          </p:cNvSpPr>
          <p:nvPr/>
        </p:nvSpPr>
        <p:spPr bwMode="auto">
          <a:xfrm>
            <a:off x="2404824" y="3943589"/>
            <a:ext cx="5984484" cy="173352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174625" indent="-174625" algn="l" rtl="0" eaLnBrk="1" fontAlgn="base" hangingPunct="1">
              <a:lnSpc>
                <a:spcPct val="90000"/>
              </a:lnSpc>
              <a:spcBef>
                <a:spcPct val="70000"/>
              </a:spcBef>
              <a:spcAft>
                <a:spcPct val="0"/>
              </a:spcAft>
              <a:buClr>
                <a:schemeClr val="hlink"/>
              </a:buClr>
              <a:buSzPct val="90000"/>
              <a:buChar char="•"/>
              <a:defRPr sz="2000">
                <a:solidFill>
                  <a:schemeClr val="tx1"/>
                </a:solidFill>
                <a:latin typeface="+mn-lt"/>
                <a:ea typeface="+mn-ea"/>
                <a:cs typeface="+mn-cs"/>
              </a:defRPr>
            </a:lvl1pPr>
            <a:lvl2pPr marL="458788" indent="-169863" algn="l" rtl="0" eaLnBrk="1" fontAlgn="base" hangingPunct="1">
              <a:lnSpc>
                <a:spcPct val="90000"/>
              </a:lnSpc>
              <a:spcBef>
                <a:spcPct val="70000"/>
              </a:spcBef>
              <a:spcAft>
                <a:spcPct val="0"/>
              </a:spcAft>
              <a:buClr>
                <a:schemeClr val="hlink"/>
              </a:buClr>
              <a:buSzPct val="80000"/>
              <a:buFont typeface="Wingdings" pitchFamily="2" charset="2"/>
              <a:buChar char="§"/>
              <a:defRPr>
                <a:solidFill>
                  <a:schemeClr val="tx1"/>
                </a:solidFill>
                <a:latin typeface="+mn-lt"/>
              </a:defRPr>
            </a:lvl2pPr>
            <a:lvl3pPr marL="854075" indent="-173038" algn="l" rtl="0" eaLnBrk="1" fontAlgn="base" hangingPunct="1">
              <a:lnSpc>
                <a:spcPct val="90000"/>
              </a:lnSpc>
              <a:spcBef>
                <a:spcPct val="70000"/>
              </a:spcBef>
              <a:spcAft>
                <a:spcPct val="0"/>
              </a:spcAft>
              <a:buClr>
                <a:schemeClr val="bg2"/>
              </a:buClr>
              <a:buSzPct val="80000"/>
              <a:buChar char="•"/>
              <a:defRPr>
                <a:solidFill>
                  <a:schemeClr val="tx1"/>
                </a:solidFill>
                <a:latin typeface="+mn-lt"/>
              </a:defRPr>
            </a:lvl3pPr>
            <a:lvl4pPr marL="1254125" indent="-165100" algn="l" rtl="0" eaLnBrk="1" fontAlgn="base" hangingPunct="1">
              <a:lnSpc>
                <a:spcPct val="90000"/>
              </a:lnSpc>
              <a:spcBef>
                <a:spcPct val="70000"/>
              </a:spcBef>
              <a:spcAft>
                <a:spcPct val="0"/>
              </a:spcAft>
              <a:buClr>
                <a:srgbClr val="2D4A6D"/>
              </a:buClr>
              <a:buSzPct val="90000"/>
              <a:buFont typeface="Segoe" pitchFamily="34" charset="0"/>
              <a:buChar char="-"/>
              <a:defRPr sz="1600">
                <a:solidFill>
                  <a:schemeClr val="tx1"/>
                </a:solidFill>
                <a:latin typeface="+mn-lt"/>
              </a:defRPr>
            </a:lvl4pPr>
            <a:lvl5pPr marL="1544638" indent="-168275" algn="l" rtl="0" eaLnBrk="1" fontAlgn="base" hangingPunct="1">
              <a:lnSpc>
                <a:spcPct val="90000"/>
              </a:lnSpc>
              <a:spcBef>
                <a:spcPct val="70000"/>
              </a:spcBef>
              <a:spcAft>
                <a:spcPct val="0"/>
              </a:spcAft>
              <a:buClr>
                <a:srgbClr val="2D4A6D"/>
              </a:buClr>
              <a:buSzPct val="90000"/>
              <a:buChar char="•"/>
              <a:defRPr sz="1600">
                <a:solidFill>
                  <a:schemeClr val="tx1"/>
                </a:solidFill>
                <a:latin typeface="+mn-lt"/>
              </a:defRPr>
            </a:lvl5pPr>
            <a:lvl6pPr marL="2001838" indent="-168275" algn="l" rtl="0" eaLnBrk="1" fontAlgn="base" hangingPunct="1">
              <a:lnSpc>
                <a:spcPct val="90000"/>
              </a:lnSpc>
              <a:spcBef>
                <a:spcPct val="70000"/>
              </a:spcBef>
              <a:spcAft>
                <a:spcPct val="0"/>
              </a:spcAft>
              <a:buClr>
                <a:srgbClr val="2D4A6D"/>
              </a:buClr>
              <a:buSzPct val="90000"/>
              <a:buChar char="•"/>
              <a:defRPr sz="1600">
                <a:solidFill>
                  <a:schemeClr val="tx1"/>
                </a:solidFill>
                <a:latin typeface="+mn-lt"/>
              </a:defRPr>
            </a:lvl6pPr>
            <a:lvl7pPr marL="2459038" indent="-168275" algn="l" rtl="0" eaLnBrk="1" fontAlgn="base" hangingPunct="1">
              <a:lnSpc>
                <a:spcPct val="90000"/>
              </a:lnSpc>
              <a:spcBef>
                <a:spcPct val="70000"/>
              </a:spcBef>
              <a:spcAft>
                <a:spcPct val="0"/>
              </a:spcAft>
              <a:buClr>
                <a:srgbClr val="2D4A6D"/>
              </a:buClr>
              <a:buSzPct val="90000"/>
              <a:buChar char="•"/>
              <a:defRPr sz="1600">
                <a:solidFill>
                  <a:schemeClr val="tx1"/>
                </a:solidFill>
                <a:latin typeface="+mn-lt"/>
              </a:defRPr>
            </a:lvl7pPr>
            <a:lvl8pPr marL="2916238" indent="-168275" algn="l" rtl="0" eaLnBrk="1" fontAlgn="base" hangingPunct="1">
              <a:lnSpc>
                <a:spcPct val="90000"/>
              </a:lnSpc>
              <a:spcBef>
                <a:spcPct val="70000"/>
              </a:spcBef>
              <a:spcAft>
                <a:spcPct val="0"/>
              </a:spcAft>
              <a:buClr>
                <a:srgbClr val="2D4A6D"/>
              </a:buClr>
              <a:buSzPct val="90000"/>
              <a:buChar char="•"/>
              <a:defRPr sz="1600">
                <a:solidFill>
                  <a:schemeClr val="tx1"/>
                </a:solidFill>
                <a:latin typeface="+mn-lt"/>
              </a:defRPr>
            </a:lvl8pPr>
            <a:lvl9pPr marL="3373438" indent="-168275" algn="l" rtl="0" eaLnBrk="1" fontAlgn="base" hangingPunct="1">
              <a:lnSpc>
                <a:spcPct val="90000"/>
              </a:lnSpc>
              <a:spcBef>
                <a:spcPct val="70000"/>
              </a:spcBef>
              <a:spcAft>
                <a:spcPct val="0"/>
              </a:spcAft>
              <a:buClr>
                <a:srgbClr val="2D4A6D"/>
              </a:buClr>
              <a:buSzPct val="90000"/>
              <a:buChar char="•"/>
              <a:defRPr sz="1600">
                <a:solidFill>
                  <a:schemeClr val="tx1"/>
                </a:solidFill>
                <a:latin typeface="+mn-lt"/>
              </a:defRPr>
            </a:lvl9pPr>
          </a:lstStyle>
          <a:p>
            <a:r>
              <a:rPr lang="en-US" sz="2800" dirty="0"/>
              <a:t>Master data management:</a:t>
            </a:r>
          </a:p>
          <a:p>
            <a:pPr lvl="1"/>
            <a:r>
              <a:rPr lang="en-US" dirty="0"/>
              <a:t>Ensuring consistent business entity definitions across multiple systems</a:t>
            </a:r>
          </a:p>
          <a:p>
            <a:pPr lvl="1"/>
            <a:r>
              <a:rPr lang="en-US" dirty="0"/>
              <a:t>Applying business rules to ensure data validity</a:t>
            </a:r>
          </a:p>
        </p:txBody>
      </p:sp>
      <p:grpSp>
        <p:nvGrpSpPr>
          <p:cNvPr id="2" name="Group 1"/>
          <p:cNvGrpSpPr/>
          <p:nvPr/>
        </p:nvGrpSpPr>
        <p:grpSpPr>
          <a:xfrm>
            <a:off x="8430089" y="4244992"/>
            <a:ext cx="1373847" cy="923330"/>
            <a:chOff x="6907676" y="4244996"/>
            <a:chExt cx="1088871" cy="731805"/>
          </a:xfrm>
        </p:grpSpPr>
        <p:pic>
          <p:nvPicPr>
            <p:cNvPr id="8" name="Picture 4" descr="E:\Work Graphics\MSL Graphics\Database.pn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7411194" y="4296381"/>
              <a:ext cx="585353" cy="472672"/>
            </a:xfrm>
            <a:prstGeom prst="rect">
              <a:avLst/>
            </a:prstGeom>
            <a:noFill/>
            <a:extLst>
              <a:ext uri="{909E8E84-426E-40dd-AFC4-6F175D3DCCD1}">
                <a14:hiddenFill xmlns="" xmlns:a14="http://schemas.microsoft.com/office/drawing/2010/main">
                  <a:solidFill>
                    <a:srgbClr val="FFFFFF"/>
                  </a:solidFill>
                </a14:hiddenFill>
              </a:ext>
            </a:extLst>
          </p:spPr>
        </p:pic>
        <p:pic>
          <p:nvPicPr>
            <p:cNvPr id="9" name="Picture 2" descr="E:\Work Graphics\MSL Graphics\Application_Console.png"/>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6907676" y="4317715"/>
              <a:ext cx="697910" cy="620103"/>
            </a:xfrm>
            <a:prstGeom prst="rect">
              <a:avLst/>
            </a:prstGeom>
            <a:noFill/>
            <a:extLst>
              <a:ext uri="{909E8E84-426E-40dd-AFC4-6F175D3DCCD1}">
                <a14:hiddenFill xmlns="" xmlns:a14="http://schemas.microsoft.com/office/drawing/2010/main">
                  <a:solidFill>
                    <a:srgbClr val="FFFFFF"/>
                  </a:solidFill>
                </a14:hiddenFill>
              </a:ext>
            </a:extLst>
          </p:spPr>
        </p:pic>
        <p:sp>
          <p:nvSpPr>
            <p:cNvPr id="10" name="TextBox 9"/>
            <p:cNvSpPr txBox="1"/>
            <p:nvPr/>
          </p:nvSpPr>
          <p:spPr>
            <a:xfrm>
              <a:off x="6914087" y="4244996"/>
              <a:ext cx="695214" cy="731805"/>
            </a:xfrm>
            <a:prstGeom prst="rect">
              <a:avLst/>
            </a:prstGeom>
            <a:noFill/>
          </p:spPr>
          <p:txBody>
            <a:bodyPr wrap="none" rtlCol="0">
              <a:spAutoFit/>
            </a:bodyPr>
            <a:lstStyle/>
            <a:p>
              <a:pPr defTabSz="914400">
                <a:defRPr/>
              </a:pPr>
              <a:r>
                <a:rPr lang="en-US" sz="5400" kern="0" dirty="0">
                  <a:solidFill>
                    <a:srgbClr val="00B050"/>
                  </a:solidFill>
                  <a:sym typeface="Webdings"/>
                </a:rPr>
                <a:t></a:t>
              </a:r>
              <a:endParaRPr lang="en-US" sz="5400" kern="0" dirty="0">
                <a:solidFill>
                  <a:srgbClr val="00B050"/>
                </a:solidFill>
              </a:endParaRPr>
            </a:p>
          </p:txBody>
        </p:sp>
      </p:grpSp>
      <p:sp>
        <p:nvSpPr>
          <p:cNvPr id="12" name="TextBox 11"/>
          <p:cNvSpPr txBox="1"/>
          <p:nvPr/>
        </p:nvSpPr>
        <p:spPr>
          <a:xfrm>
            <a:off x="7816097" y="1933729"/>
            <a:ext cx="1958325" cy="461665"/>
          </a:xfrm>
          <a:prstGeom prst="rect">
            <a:avLst/>
          </a:prstGeom>
          <a:noFill/>
          <a:ln>
            <a:solidFill>
              <a:sysClr val="windowText" lastClr="000000"/>
            </a:solidFill>
          </a:ln>
        </p:spPr>
        <p:txBody>
          <a:bodyPr wrap="square" rtlCol="0">
            <a:spAutoFit/>
          </a:bodyPr>
          <a:lstStyle/>
          <a:p>
            <a:pPr defTabSz="914400">
              <a:defRPr/>
            </a:pPr>
            <a:r>
              <a:rPr lang="en-US" sz="1600" kern="0" dirty="0">
                <a:solidFill>
                  <a:sysClr val="windowText" lastClr="000000"/>
                </a:solidFill>
              </a:rPr>
              <a:t>10</a:t>
            </a:r>
            <a:r>
              <a:rPr lang="en-US" kern="0" dirty="0">
                <a:solidFill>
                  <a:sysClr val="windowText" lastClr="000000"/>
                </a:solidFill>
              </a:rPr>
              <a:t>110</a:t>
            </a:r>
            <a:r>
              <a:rPr lang="en-US" sz="1600" kern="0" dirty="0">
                <a:solidFill>
                  <a:sysClr val="windowText" lastClr="000000"/>
                </a:solidFill>
              </a:rPr>
              <a:t>00110</a:t>
            </a:r>
          </a:p>
        </p:txBody>
      </p:sp>
      <p:pic>
        <p:nvPicPr>
          <p:cNvPr id="13" name="Picture 14" descr="E:\Work Graphics\MSL Graphics\Search.png"/>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rot="18331412">
            <a:off x="8415959" y="1714677"/>
            <a:ext cx="620968" cy="1280346"/>
          </a:xfrm>
          <a:prstGeom prst="rect">
            <a:avLst/>
          </a:prstGeom>
          <a:noFill/>
          <a:extLst>
            <a:ext uri="{909E8E84-426E-40dd-AFC4-6F175D3DCCD1}">
              <a14:hiddenFill xmlns="" xmlns:a14="http://schemas.microsoft.com/office/drawing/2010/main">
                <a:solidFill>
                  <a:srgbClr val="FFFFFF"/>
                </a:solidFill>
              </a14:hiddenFill>
            </a:ext>
          </a:extLst>
        </p:spPr>
      </p:pic>
      <p:pic>
        <p:nvPicPr>
          <p:cNvPr id="14" name="Picture 3" descr="C:\Users\rinchen\Documents\Tools\logos\2.NetCom_Learning_Web.jpg"/>
          <p:cNvPicPr>
            <a:picLocks noChangeAspect="1" noChangeArrowheads="1"/>
          </p:cNvPicPr>
          <p:nvPr/>
        </p:nvPicPr>
        <p:blipFill>
          <a:blip r:embed="rId6" cstate="print"/>
          <a:srcRect/>
          <a:stretch>
            <a:fillRect/>
          </a:stretch>
        </p:blipFill>
        <p:spPr bwMode="auto">
          <a:xfrm>
            <a:off x="11465407" y="1"/>
            <a:ext cx="723417" cy="762000"/>
          </a:xfrm>
          <a:prstGeom prst="rect">
            <a:avLst/>
          </a:prstGeom>
          <a:noFill/>
        </p:spPr>
      </p:pic>
      <p:sp>
        <p:nvSpPr>
          <p:cNvPr id="15" name="TextBox 14"/>
          <p:cNvSpPr txBox="1"/>
          <p:nvPr/>
        </p:nvSpPr>
        <p:spPr>
          <a:xfrm>
            <a:off x="3884612" y="6488668"/>
            <a:ext cx="4343400" cy="338554"/>
          </a:xfrm>
          <a:prstGeom prst="rect">
            <a:avLst/>
          </a:prstGeom>
          <a:noFill/>
        </p:spPr>
        <p:txBody>
          <a:bodyPr wrap="square" rtlCol="0">
            <a:spAutoFit/>
          </a:bodyPr>
          <a:lstStyle/>
          <a:p>
            <a:pPr algn="ctr"/>
            <a:r>
              <a:rPr lang="en-US" sz="1600" dirty="0" smtClean="0"/>
              <a:t>www.netcomlearning.com</a:t>
            </a:r>
            <a:endParaRPr lang="en-US" sz="1600" dirty="0"/>
          </a:p>
        </p:txBody>
      </p:sp>
    </p:spTree>
    <p:extLst>
      <p:ext uri="{BB962C8B-B14F-4D97-AF65-F5344CB8AC3E}">
        <p14:creationId xmlns="" xmlns:p14="http://schemas.microsoft.com/office/powerpoint/2010/main" val="122056731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SQL </a:t>
            </a:r>
            <a:r>
              <a:rPr lang="en-US" dirty="0" err="1" smtClean="0"/>
              <a:t>SErVER</a:t>
            </a:r>
            <a:r>
              <a:rPr lang="en-US" dirty="0" smtClean="0"/>
              <a:t> 2012 Data Quality Services</a:t>
            </a:r>
            <a:endParaRPr lang="en-AU" dirty="0"/>
          </a:p>
        </p:txBody>
      </p:sp>
      <p:sp>
        <p:nvSpPr>
          <p:cNvPr id="78" name="Text Placeholder 77"/>
          <p:cNvSpPr>
            <a:spLocks noGrp="1"/>
          </p:cNvSpPr>
          <p:nvPr>
            <p:ph type="body" sz="quarter" idx="13"/>
          </p:nvPr>
        </p:nvSpPr>
        <p:spPr/>
        <p:txBody>
          <a:bodyPr/>
          <a:lstStyle/>
          <a:p>
            <a:r>
              <a:rPr lang="en-US" dirty="0" smtClean="0"/>
              <a:t>DQS PROCESS</a:t>
            </a:r>
            <a:endParaRPr lang="en-AU" dirty="0"/>
          </a:p>
        </p:txBody>
      </p:sp>
      <p:sp>
        <p:nvSpPr>
          <p:cNvPr id="80" name="Round Same Side Corner Rectangle 79"/>
          <p:cNvSpPr/>
          <p:nvPr/>
        </p:nvSpPr>
        <p:spPr bwMode="gray">
          <a:xfrm>
            <a:off x="498771" y="1316766"/>
            <a:ext cx="11187803" cy="2208245"/>
          </a:xfrm>
          <a:prstGeom prst="round2SameRect">
            <a:avLst>
              <a:gd name="adj1" fmla="val 6435"/>
              <a:gd name="adj2" fmla="val 0"/>
            </a:avLst>
          </a:prstGeom>
          <a:gradFill flip="none" rotWithShape="1">
            <a:gsLst>
              <a:gs pos="0">
                <a:srgbClr val="FFFFFF">
                  <a:alpha val="31000"/>
                </a:srgbClr>
              </a:gs>
              <a:gs pos="52000">
                <a:srgbClr val="FFFFFF">
                  <a:alpha val="15000"/>
                </a:srgbClr>
              </a:gs>
              <a:gs pos="100000">
                <a:srgbClr val="000000">
                  <a:alpha val="7000"/>
                </a:srgbClr>
              </a:gs>
            </a:gsLst>
            <a:lin ang="16200000" scaled="0"/>
            <a:tileRect/>
          </a:gradFill>
          <a:ln w="12700" cap="flat" cmpd="sng" algn="ctr">
            <a:gradFill>
              <a:gsLst>
                <a:gs pos="0">
                  <a:srgbClr val="FFFFFF">
                    <a:alpha val="33000"/>
                  </a:srgbClr>
                </a:gs>
                <a:gs pos="50000">
                  <a:srgbClr val="FFFFFF">
                    <a:alpha val="0"/>
                  </a:srgbClr>
                </a:gs>
                <a:gs pos="100000">
                  <a:srgbClr val="FFC425">
                    <a:alpha val="41000"/>
                  </a:srgbClr>
                </a:gs>
              </a:gsLst>
              <a:lin ang="5400000" scaled="0"/>
            </a:gradFill>
            <a:prstDash val="solid"/>
            <a:round/>
            <a:headEnd type="none" w="med" len="med"/>
            <a:tailEnd type="none" w="med" len="med"/>
          </a:ln>
          <a:effectLst>
            <a:outerShdw blurRad="50800" dist="38100" dir="5400000" algn="t" rotWithShape="0">
              <a:prstClr val="black">
                <a:alpha val="40000"/>
              </a:prstClr>
            </a:outerShdw>
          </a:effectLst>
        </p:spPr>
        <p:txBody>
          <a:bodyPr vert="horz" wrap="square" lIns="60936" tIns="60936" rIns="73123" bIns="54850" numCol="1" rtlCol="0" anchor="ctr" anchorCtr="1" compatLnSpc="1">
            <a:prstTxWarp prst="textNoShape">
              <a:avLst/>
            </a:prstTxWarp>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marL="302810" indent="-302810" algn="ctr" defTabSz="1218665" fontAlgn="base">
              <a:lnSpc>
                <a:spcPct val="90000"/>
              </a:lnSpc>
              <a:spcBef>
                <a:spcPts val="840"/>
              </a:spcBef>
              <a:spcAft>
                <a:spcPct val="0"/>
              </a:spcAft>
              <a:buClr>
                <a:srgbClr val="FFFF99"/>
              </a:buClr>
              <a:buSzPct val="120000"/>
              <a:defRPr/>
            </a:pPr>
            <a:endParaRPr lang="en-US" altLang="zh-CN" sz="4300" i="1" dirty="0">
              <a:solidFill>
                <a:srgbClr val="FFFFFF"/>
              </a:solidFill>
              <a:latin typeface="Arial"/>
              <a:ea typeface="黑体"/>
            </a:endParaRPr>
          </a:p>
        </p:txBody>
      </p:sp>
      <p:sp>
        <p:nvSpPr>
          <p:cNvPr id="81" name="Round Same Side Corner Rectangle 80"/>
          <p:cNvSpPr/>
          <p:nvPr/>
        </p:nvSpPr>
        <p:spPr bwMode="gray">
          <a:xfrm flipV="1">
            <a:off x="498729" y="3525011"/>
            <a:ext cx="11187846" cy="2784309"/>
          </a:xfrm>
          <a:prstGeom prst="round2SameRect">
            <a:avLst>
              <a:gd name="adj1" fmla="val 6435"/>
              <a:gd name="adj2" fmla="val 0"/>
            </a:avLst>
          </a:prstGeom>
          <a:gradFill flip="none" rotWithShape="1">
            <a:gsLst>
              <a:gs pos="0">
                <a:srgbClr val="FFFFFF">
                  <a:alpha val="31000"/>
                </a:srgbClr>
              </a:gs>
              <a:gs pos="52000">
                <a:srgbClr val="FFFFFF">
                  <a:alpha val="15000"/>
                </a:srgbClr>
              </a:gs>
              <a:gs pos="100000">
                <a:srgbClr val="000000">
                  <a:alpha val="7000"/>
                </a:srgbClr>
              </a:gs>
            </a:gsLst>
            <a:lin ang="16200000" scaled="0"/>
            <a:tileRect/>
          </a:gradFill>
          <a:ln w="12700" cap="flat" cmpd="sng" algn="ctr">
            <a:gradFill>
              <a:gsLst>
                <a:gs pos="0">
                  <a:srgbClr val="FFFFFF">
                    <a:alpha val="33000"/>
                  </a:srgbClr>
                </a:gs>
                <a:gs pos="50000">
                  <a:srgbClr val="FFFFFF">
                    <a:alpha val="0"/>
                  </a:srgbClr>
                </a:gs>
                <a:gs pos="100000">
                  <a:srgbClr val="FFC425">
                    <a:alpha val="41000"/>
                  </a:srgbClr>
                </a:gs>
              </a:gsLst>
              <a:lin ang="5400000" scaled="0"/>
            </a:gradFill>
            <a:prstDash val="solid"/>
            <a:round/>
            <a:headEnd type="none" w="med" len="med"/>
            <a:tailEnd type="none" w="med" len="med"/>
          </a:ln>
          <a:effectLst>
            <a:outerShdw blurRad="50800" dist="38100" dir="5400000" algn="t" rotWithShape="0">
              <a:prstClr val="black">
                <a:alpha val="40000"/>
              </a:prstClr>
            </a:outerShdw>
          </a:effectLst>
        </p:spPr>
        <p:txBody>
          <a:bodyPr vert="horz" wrap="square" lIns="60936" tIns="60936" rIns="73123" bIns="54850" numCol="1" rtlCol="0" anchor="ctr" anchorCtr="1" compatLnSpc="1">
            <a:prstTxWarp prst="textNoShape">
              <a:avLst/>
            </a:prstTxWarp>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marL="302810" indent="-302810" algn="ctr" defTabSz="1218665" fontAlgn="base">
              <a:lnSpc>
                <a:spcPct val="90000"/>
              </a:lnSpc>
              <a:spcBef>
                <a:spcPts val="840"/>
              </a:spcBef>
              <a:spcAft>
                <a:spcPct val="0"/>
              </a:spcAft>
              <a:buClr>
                <a:srgbClr val="FFFF99"/>
              </a:buClr>
              <a:buSzPct val="120000"/>
              <a:defRPr/>
            </a:pPr>
            <a:endParaRPr lang="en-US" altLang="zh-CN" sz="4300" i="1" dirty="0">
              <a:solidFill>
                <a:srgbClr val="FFFFFF"/>
              </a:solidFill>
              <a:latin typeface="Arial"/>
              <a:ea typeface="黑体"/>
            </a:endParaRPr>
          </a:p>
        </p:txBody>
      </p:sp>
      <p:sp>
        <p:nvSpPr>
          <p:cNvPr id="82" name="Subtitle 2"/>
          <p:cNvSpPr txBox="1">
            <a:spLocks/>
          </p:cNvSpPr>
          <p:nvPr/>
        </p:nvSpPr>
        <p:spPr>
          <a:xfrm>
            <a:off x="498772" y="1550759"/>
            <a:ext cx="816154" cy="1740259"/>
          </a:xfrm>
          <a:prstGeom prst="rect">
            <a:avLst/>
          </a:prstGeom>
        </p:spPr>
        <p:txBody>
          <a:bodyPr vert="vert270" lIns="121899" tIns="60949" rIns="121899" bIns="60949">
            <a:no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defTabSz="1218937">
              <a:defRPr/>
            </a:pPr>
            <a:r>
              <a:rPr lang="en-US" sz="4000" b="1" dirty="0">
                <a:solidFill>
                  <a:schemeClr val="bg1"/>
                </a:solidFill>
                <a:latin typeface="Arial"/>
              </a:rPr>
              <a:t>Build</a:t>
            </a:r>
            <a:endParaRPr lang="en-IE" sz="4000" b="1" dirty="0">
              <a:solidFill>
                <a:schemeClr val="bg1"/>
              </a:solidFill>
              <a:latin typeface="Arial"/>
            </a:endParaRPr>
          </a:p>
        </p:txBody>
      </p:sp>
      <p:sp>
        <p:nvSpPr>
          <p:cNvPr id="83" name="Subtitle 2"/>
          <p:cNvSpPr txBox="1">
            <a:spLocks/>
          </p:cNvSpPr>
          <p:nvPr/>
        </p:nvSpPr>
        <p:spPr>
          <a:xfrm>
            <a:off x="498771" y="4849349"/>
            <a:ext cx="797811" cy="1241448"/>
          </a:xfrm>
          <a:prstGeom prst="rect">
            <a:avLst/>
          </a:prstGeom>
        </p:spPr>
        <p:txBody>
          <a:bodyPr vert="vert270" lIns="121899" tIns="60949" rIns="121899" bIns="60949">
            <a:noAutofit/>
          </a:bodyPr>
          <a:lstStyle>
            <a:defPPr>
              <a:defRPr lang="en-US"/>
            </a:defPPr>
            <a:lvl1pPr marR="0" lvl="0" indent="0" algn="ctr" defTabSz="914363" fontAlgn="auto">
              <a:lnSpc>
                <a:spcPct val="100000"/>
              </a:lnSpc>
              <a:spcBef>
                <a:spcPts val="0"/>
              </a:spcBef>
              <a:spcAft>
                <a:spcPts val="0"/>
              </a:spcAft>
              <a:buClrTx/>
              <a:buSzTx/>
              <a:buFontTx/>
              <a:buNone/>
              <a:tabLst/>
              <a:defRPr kumimoji="0" sz="3000" b="1" i="0" u="none" strike="noStrike" cap="none" spc="0" normalizeH="0" baseline="0">
                <a:ln>
                  <a:noFill/>
                </a:ln>
                <a:effectLst/>
                <a:uLnTx/>
                <a:uFillTx/>
                <a:latin typeface="Arial"/>
              </a:defRPr>
            </a:lvl1pPr>
            <a:lvl2pPr marL="457182" defTabSz="914363"/>
            <a:lvl3pPr marL="914363" defTabSz="914363"/>
            <a:lvl4pPr marL="1371545" defTabSz="914363"/>
            <a:lvl5pPr marL="1828727" defTabSz="914363"/>
            <a:lvl6pPr marL="2285909" defTabSz="914363"/>
            <a:lvl7pPr marL="2743090" defTabSz="914363"/>
            <a:lvl8pPr marL="3200272" defTabSz="914363"/>
            <a:lvl9pPr marL="3657454" defTabSz="914363"/>
          </a:lstStyle>
          <a:p>
            <a:r>
              <a:rPr lang="en-US" dirty="0">
                <a:solidFill>
                  <a:schemeClr val="bg1"/>
                </a:solidFill>
              </a:rPr>
              <a:t>Use</a:t>
            </a:r>
            <a:endParaRPr lang="en-IE" dirty="0">
              <a:solidFill>
                <a:schemeClr val="bg1"/>
              </a:solidFill>
            </a:endParaRPr>
          </a:p>
        </p:txBody>
      </p:sp>
      <p:sp>
        <p:nvSpPr>
          <p:cNvPr id="84" name="Subtitle 2"/>
          <p:cNvSpPr txBox="1">
            <a:spLocks/>
          </p:cNvSpPr>
          <p:nvPr/>
        </p:nvSpPr>
        <p:spPr>
          <a:xfrm>
            <a:off x="9549897" y="1432035"/>
            <a:ext cx="1993839" cy="998551"/>
          </a:xfrm>
          <a:prstGeom prst="rect">
            <a:avLst/>
          </a:prstGeom>
        </p:spPr>
        <p:txBody>
          <a:bodyPr lIns="121899" tIns="60949" rIns="121899" bIns="60949">
            <a:no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defTabSz="1218937">
              <a:defRPr/>
            </a:pPr>
            <a:r>
              <a:rPr lang="en-IE" sz="2100" b="1" dirty="0">
                <a:solidFill>
                  <a:schemeClr val="bg1"/>
                </a:solidFill>
                <a:latin typeface="Arial"/>
              </a:rPr>
              <a:t>Knowledge</a:t>
            </a:r>
          </a:p>
          <a:p>
            <a:pPr algn="ctr" defTabSz="1218937">
              <a:defRPr/>
            </a:pPr>
            <a:r>
              <a:rPr lang="en-IE" sz="2100" b="1" dirty="0">
                <a:solidFill>
                  <a:schemeClr val="bg1"/>
                </a:solidFill>
                <a:latin typeface="Arial"/>
              </a:rPr>
              <a:t>Management</a:t>
            </a:r>
            <a:endParaRPr lang="en-US" sz="2100" b="1" dirty="0">
              <a:solidFill>
                <a:schemeClr val="bg1"/>
              </a:solidFill>
              <a:latin typeface="Arial"/>
            </a:endParaRPr>
          </a:p>
        </p:txBody>
      </p:sp>
      <p:sp>
        <p:nvSpPr>
          <p:cNvPr id="85" name="Subtitle 2"/>
          <p:cNvSpPr txBox="1">
            <a:spLocks/>
          </p:cNvSpPr>
          <p:nvPr/>
        </p:nvSpPr>
        <p:spPr>
          <a:xfrm>
            <a:off x="9626962" y="5368473"/>
            <a:ext cx="1917660" cy="796104"/>
          </a:xfrm>
          <a:prstGeom prst="rect">
            <a:avLst/>
          </a:prstGeom>
        </p:spPr>
        <p:txBody>
          <a:bodyPr lIns="121899" tIns="60949" rIns="121899" bIns="60949">
            <a:noAutofit/>
          </a:bodyPr>
          <a:lstStyle>
            <a:defPPr>
              <a:defRPr lang="en-US"/>
            </a:defPPr>
            <a:lvl1pPr marR="0" lvl="0" indent="0" algn="ctr" defTabSz="914363" fontAlgn="auto">
              <a:lnSpc>
                <a:spcPct val="100000"/>
              </a:lnSpc>
              <a:spcBef>
                <a:spcPts val="0"/>
              </a:spcBef>
              <a:spcAft>
                <a:spcPts val="0"/>
              </a:spcAft>
              <a:buClrTx/>
              <a:buSzTx/>
              <a:buFontTx/>
              <a:buNone/>
              <a:tabLst/>
              <a:defRPr kumimoji="0" sz="1600" b="1" i="0" u="none" strike="noStrike" cap="none" spc="0" normalizeH="0" baseline="0">
                <a:ln>
                  <a:noFill/>
                </a:ln>
                <a:solidFill>
                  <a:srgbClr val="005A84">
                    <a:lumMod val="50000"/>
                  </a:srgbClr>
                </a:solidFill>
                <a:effectLst/>
                <a:uLnTx/>
                <a:uFillTx/>
                <a:latin typeface="Arial"/>
              </a:defRPr>
            </a:lvl1pPr>
            <a:lvl2pPr marL="457182" defTabSz="914363"/>
            <a:lvl3pPr marL="914363" defTabSz="914363"/>
            <a:lvl4pPr marL="1371545" defTabSz="914363"/>
            <a:lvl5pPr marL="1828727" defTabSz="914363"/>
            <a:lvl6pPr marL="2285909" defTabSz="914363"/>
            <a:lvl7pPr marL="2743090" defTabSz="914363"/>
            <a:lvl8pPr marL="3200272" defTabSz="914363"/>
            <a:lvl9pPr marL="3657454" defTabSz="914363"/>
          </a:lstStyle>
          <a:p>
            <a:r>
              <a:rPr lang="en-IE" dirty="0" smtClean="0">
                <a:solidFill>
                  <a:schemeClr val="bg1"/>
                </a:solidFill>
              </a:rPr>
              <a:t>Data Quality Projects</a:t>
            </a:r>
            <a:endParaRPr lang="en-US" dirty="0">
              <a:solidFill>
                <a:schemeClr val="bg1"/>
              </a:solidFill>
            </a:endParaRPr>
          </a:p>
        </p:txBody>
      </p:sp>
      <p:grpSp>
        <p:nvGrpSpPr>
          <p:cNvPr id="86" name="Group 85"/>
          <p:cNvGrpSpPr/>
          <p:nvPr/>
        </p:nvGrpSpPr>
        <p:grpSpPr>
          <a:xfrm>
            <a:off x="3214840" y="1794272"/>
            <a:ext cx="7016916" cy="4435211"/>
            <a:chOff x="7942064" y="1818161"/>
            <a:chExt cx="1536777" cy="971104"/>
          </a:xfrm>
        </p:grpSpPr>
        <p:sp>
          <p:nvSpPr>
            <p:cNvPr id="87" name="Circular Arrow 86"/>
            <p:cNvSpPr/>
            <p:nvPr/>
          </p:nvSpPr>
          <p:spPr bwMode="auto">
            <a:xfrm rot="16509794">
              <a:off x="8529808" y="1844158"/>
              <a:ext cx="942384" cy="942384"/>
            </a:xfrm>
            <a:prstGeom prst="circularArrow">
              <a:avLst>
                <a:gd name="adj1" fmla="val 12500"/>
                <a:gd name="adj2" fmla="val 1142319"/>
                <a:gd name="adj3" fmla="val 20457681"/>
                <a:gd name="adj4" fmla="val 15636194"/>
                <a:gd name="adj5" fmla="val 12500"/>
              </a:avLst>
            </a:prstGeom>
            <a:gradFill rotWithShape="1">
              <a:gsLst>
                <a:gs pos="0">
                  <a:srgbClr val="005A84">
                    <a:lumMod val="75000"/>
                  </a:srgbClr>
                </a:gs>
                <a:gs pos="53000">
                  <a:srgbClr val="FFFFFF">
                    <a:alpha val="75000"/>
                  </a:srgbClr>
                </a:gs>
                <a:gs pos="100000">
                  <a:srgbClr val="005A84">
                    <a:lumMod val="75000"/>
                  </a:srgbClr>
                </a:gs>
              </a:gsLst>
              <a:lin ang="3600000" scaled="0"/>
            </a:gradFill>
            <a:ln w="9525" cap="flat" cmpd="sng" algn="ctr">
              <a:solidFill>
                <a:srgbClr val="03C2F1">
                  <a:lumMod val="75000"/>
                </a:srgbClr>
              </a:solidFill>
              <a:prstDash val="solid"/>
              <a:headEnd type="none" w="med" len="med"/>
              <a:tailEnd type="none" w="med" len="med"/>
            </a:ln>
            <a:effectLst>
              <a:outerShdw blurRad="40000" dist="23000" dir="5400000" rotWithShape="0">
                <a:srgbClr val="000000">
                  <a:alpha val="35000"/>
                </a:srgbClr>
              </a:outerShdw>
            </a:effectLst>
          </p:spPr>
          <p:txBody>
            <a:bodyPr/>
            <a:lstStyle>
              <a:defPPr>
                <a:defRPr lang="en-US"/>
              </a:defPPr>
              <a:lvl1pPr marL="0" algn="l" defTabSz="914363" rtl="0" eaLnBrk="1" latinLnBrk="0" hangingPunct="1">
                <a:defRPr sz="1800" kern="1200">
                  <a:solidFill>
                    <a:schemeClr val="lt1"/>
                  </a:solidFill>
                  <a:latin typeface="+mn-lt"/>
                  <a:ea typeface="+mn-ea"/>
                  <a:cs typeface="+mn-cs"/>
                </a:defRPr>
              </a:lvl1pPr>
              <a:lvl2pPr marL="457182" algn="l" defTabSz="914363" rtl="0" eaLnBrk="1" latinLnBrk="0" hangingPunct="1">
                <a:defRPr sz="1800" kern="1200">
                  <a:solidFill>
                    <a:schemeClr val="lt1"/>
                  </a:solidFill>
                  <a:latin typeface="+mn-lt"/>
                  <a:ea typeface="+mn-ea"/>
                  <a:cs typeface="+mn-cs"/>
                </a:defRPr>
              </a:lvl2pPr>
              <a:lvl3pPr marL="914363" algn="l" defTabSz="914363" rtl="0" eaLnBrk="1" latinLnBrk="0" hangingPunct="1">
                <a:defRPr sz="1800" kern="1200">
                  <a:solidFill>
                    <a:schemeClr val="lt1"/>
                  </a:solidFill>
                  <a:latin typeface="+mn-lt"/>
                  <a:ea typeface="+mn-ea"/>
                  <a:cs typeface="+mn-cs"/>
                </a:defRPr>
              </a:lvl3pPr>
              <a:lvl4pPr marL="1371545" algn="l" defTabSz="914363" rtl="0" eaLnBrk="1" latinLnBrk="0" hangingPunct="1">
                <a:defRPr sz="1800" kern="1200">
                  <a:solidFill>
                    <a:schemeClr val="lt1"/>
                  </a:solidFill>
                  <a:latin typeface="+mn-lt"/>
                  <a:ea typeface="+mn-ea"/>
                  <a:cs typeface="+mn-cs"/>
                </a:defRPr>
              </a:lvl4pPr>
              <a:lvl5pPr marL="1828727" algn="l" defTabSz="914363" rtl="0" eaLnBrk="1" latinLnBrk="0" hangingPunct="1">
                <a:defRPr sz="1800" kern="1200">
                  <a:solidFill>
                    <a:schemeClr val="lt1"/>
                  </a:solidFill>
                  <a:latin typeface="+mn-lt"/>
                  <a:ea typeface="+mn-ea"/>
                  <a:cs typeface="+mn-cs"/>
                </a:defRPr>
              </a:lvl5pPr>
              <a:lvl6pPr marL="2285909" algn="l" defTabSz="914363" rtl="0" eaLnBrk="1" latinLnBrk="0" hangingPunct="1">
                <a:defRPr sz="1800" kern="1200">
                  <a:solidFill>
                    <a:schemeClr val="lt1"/>
                  </a:solidFill>
                  <a:latin typeface="+mn-lt"/>
                  <a:ea typeface="+mn-ea"/>
                  <a:cs typeface="+mn-cs"/>
                </a:defRPr>
              </a:lvl6pPr>
              <a:lvl7pPr marL="2743090" algn="l" defTabSz="914363" rtl="0" eaLnBrk="1" latinLnBrk="0" hangingPunct="1">
                <a:defRPr sz="1800" kern="1200">
                  <a:solidFill>
                    <a:schemeClr val="lt1"/>
                  </a:solidFill>
                  <a:latin typeface="+mn-lt"/>
                  <a:ea typeface="+mn-ea"/>
                  <a:cs typeface="+mn-cs"/>
                </a:defRPr>
              </a:lvl7pPr>
              <a:lvl8pPr marL="3200272" algn="l" defTabSz="914363" rtl="0" eaLnBrk="1" latinLnBrk="0" hangingPunct="1">
                <a:defRPr sz="1800" kern="1200">
                  <a:solidFill>
                    <a:schemeClr val="lt1"/>
                  </a:solidFill>
                  <a:latin typeface="+mn-lt"/>
                  <a:ea typeface="+mn-ea"/>
                  <a:cs typeface="+mn-cs"/>
                </a:defRPr>
              </a:lvl8pPr>
              <a:lvl9pPr marL="3657454" algn="l" defTabSz="914363" rtl="0" eaLnBrk="1" latinLnBrk="0" hangingPunct="1">
                <a:defRPr sz="1800" kern="1200">
                  <a:solidFill>
                    <a:schemeClr val="lt1"/>
                  </a:solidFill>
                  <a:latin typeface="+mn-lt"/>
                  <a:ea typeface="+mn-ea"/>
                  <a:cs typeface="+mn-cs"/>
                </a:defRPr>
              </a:lvl9pPr>
            </a:lstStyle>
            <a:p>
              <a:pPr defTabSz="1218937">
                <a:defRPr/>
              </a:pPr>
              <a:endParaRPr lang="en-US" sz="2400">
                <a:solidFill>
                  <a:srgbClr val="FFFFFF"/>
                </a:solidFill>
                <a:latin typeface="Arial"/>
              </a:endParaRPr>
            </a:p>
          </p:txBody>
        </p:sp>
        <p:sp>
          <p:nvSpPr>
            <p:cNvPr id="88" name="Circular Arrow 87"/>
            <p:cNvSpPr/>
            <p:nvPr/>
          </p:nvSpPr>
          <p:spPr bwMode="auto">
            <a:xfrm rot="11400036">
              <a:off x="8536457" y="1844135"/>
              <a:ext cx="942384" cy="942384"/>
            </a:xfrm>
            <a:prstGeom prst="circularArrow">
              <a:avLst>
                <a:gd name="adj1" fmla="val 12500"/>
                <a:gd name="adj2" fmla="val 1142319"/>
                <a:gd name="adj3" fmla="val 20457681"/>
                <a:gd name="adj4" fmla="val 15636194"/>
                <a:gd name="adj5" fmla="val 12500"/>
              </a:avLst>
            </a:prstGeom>
            <a:gradFill flip="none" rotWithShape="1">
              <a:gsLst>
                <a:gs pos="0">
                  <a:srgbClr val="005A84">
                    <a:lumMod val="75000"/>
                  </a:srgbClr>
                </a:gs>
                <a:gs pos="54000">
                  <a:srgbClr val="FFFFFF">
                    <a:alpha val="75000"/>
                  </a:srgbClr>
                </a:gs>
                <a:gs pos="100000">
                  <a:srgbClr val="005A84">
                    <a:lumMod val="75000"/>
                  </a:srgbClr>
                </a:gs>
              </a:gsLst>
              <a:lin ang="0" scaled="1"/>
              <a:tileRect/>
            </a:gradFill>
            <a:ln w="9525" cap="flat" cmpd="sng" algn="ctr">
              <a:solidFill>
                <a:srgbClr val="0291B5"/>
              </a:solidFill>
              <a:prstDash val="solid"/>
              <a:headEnd type="none" w="med" len="med"/>
              <a:tailEnd type="none" w="med" len="med"/>
            </a:ln>
            <a:effectLst>
              <a:outerShdw blurRad="40000" dist="23000" dir="5400000" rotWithShape="0">
                <a:srgbClr val="000000">
                  <a:alpha val="35000"/>
                </a:srgbClr>
              </a:outerShdw>
            </a:effectLst>
          </p:spPr>
          <p:txBody>
            <a:bodyPr/>
            <a:lstStyle>
              <a:defPPr>
                <a:defRPr lang="en-US"/>
              </a:defPPr>
              <a:lvl1pPr marL="0" algn="l" defTabSz="914363" rtl="0" eaLnBrk="1" latinLnBrk="0" hangingPunct="1">
                <a:defRPr sz="1800" kern="1200">
                  <a:solidFill>
                    <a:schemeClr val="lt1"/>
                  </a:solidFill>
                  <a:latin typeface="+mn-lt"/>
                  <a:ea typeface="+mn-ea"/>
                  <a:cs typeface="+mn-cs"/>
                </a:defRPr>
              </a:lvl1pPr>
              <a:lvl2pPr marL="457182" algn="l" defTabSz="914363" rtl="0" eaLnBrk="1" latinLnBrk="0" hangingPunct="1">
                <a:defRPr sz="1800" kern="1200">
                  <a:solidFill>
                    <a:schemeClr val="lt1"/>
                  </a:solidFill>
                  <a:latin typeface="+mn-lt"/>
                  <a:ea typeface="+mn-ea"/>
                  <a:cs typeface="+mn-cs"/>
                </a:defRPr>
              </a:lvl2pPr>
              <a:lvl3pPr marL="914363" algn="l" defTabSz="914363" rtl="0" eaLnBrk="1" latinLnBrk="0" hangingPunct="1">
                <a:defRPr sz="1800" kern="1200">
                  <a:solidFill>
                    <a:schemeClr val="lt1"/>
                  </a:solidFill>
                  <a:latin typeface="+mn-lt"/>
                  <a:ea typeface="+mn-ea"/>
                  <a:cs typeface="+mn-cs"/>
                </a:defRPr>
              </a:lvl3pPr>
              <a:lvl4pPr marL="1371545" algn="l" defTabSz="914363" rtl="0" eaLnBrk="1" latinLnBrk="0" hangingPunct="1">
                <a:defRPr sz="1800" kern="1200">
                  <a:solidFill>
                    <a:schemeClr val="lt1"/>
                  </a:solidFill>
                  <a:latin typeface="+mn-lt"/>
                  <a:ea typeface="+mn-ea"/>
                  <a:cs typeface="+mn-cs"/>
                </a:defRPr>
              </a:lvl4pPr>
              <a:lvl5pPr marL="1828727" algn="l" defTabSz="914363" rtl="0" eaLnBrk="1" latinLnBrk="0" hangingPunct="1">
                <a:defRPr sz="1800" kern="1200">
                  <a:solidFill>
                    <a:schemeClr val="lt1"/>
                  </a:solidFill>
                  <a:latin typeface="+mn-lt"/>
                  <a:ea typeface="+mn-ea"/>
                  <a:cs typeface="+mn-cs"/>
                </a:defRPr>
              </a:lvl5pPr>
              <a:lvl6pPr marL="2285909" algn="l" defTabSz="914363" rtl="0" eaLnBrk="1" latinLnBrk="0" hangingPunct="1">
                <a:defRPr sz="1800" kern="1200">
                  <a:solidFill>
                    <a:schemeClr val="lt1"/>
                  </a:solidFill>
                  <a:latin typeface="+mn-lt"/>
                  <a:ea typeface="+mn-ea"/>
                  <a:cs typeface="+mn-cs"/>
                </a:defRPr>
              </a:lvl6pPr>
              <a:lvl7pPr marL="2743090" algn="l" defTabSz="914363" rtl="0" eaLnBrk="1" latinLnBrk="0" hangingPunct="1">
                <a:defRPr sz="1800" kern="1200">
                  <a:solidFill>
                    <a:schemeClr val="lt1"/>
                  </a:solidFill>
                  <a:latin typeface="+mn-lt"/>
                  <a:ea typeface="+mn-ea"/>
                  <a:cs typeface="+mn-cs"/>
                </a:defRPr>
              </a:lvl7pPr>
              <a:lvl8pPr marL="3200272" algn="l" defTabSz="914363" rtl="0" eaLnBrk="1" latinLnBrk="0" hangingPunct="1">
                <a:defRPr sz="1800" kern="1200">
                  <a:solidFill>
                    <a:schemeClr val="lt1"/>
                  </a:solidFill>
                  <a:latin typeface="+mn-lt"/>
                  <a:ea typeface="+mn-ea"/>
                  <a:cs typeface="+mn-cs"/>
                </a:defRPr>
              </a:lvl8pPr>
              <a:lvl9pPr marL="3657454" algn="l" defTabSz="914363" rtl="0" eaLnBrk="1" latinLnBrk="0" hangingPunct="1">
                <a:defRPr sz="1800" kern="1200">
                  <a:solidFill>
                    <a:schemeClr val="lt1"/>
                  </a:solidFill>
                  <a:latin typeface="+mn-lt"/>
                  <a:ea typeface="+mn-ea"/>
                  <a:cs typeface="+mn-cs"/>
                </a:defRPr>
              </a:lvl9pPr>
            </a:lstStyle>
            <a:p>
              <a:pPr defTabSz="1218937">
                <a:defRPr/>
              </a:pPr>
              <a:endParaRPr lang="en-US" sz="2400">
                <a:solidFill>
                  <a:srgbClr val="FFFFFF"/>
                </a:solidFill>
                <a:latin typeface="Arial"/>
              </a:endParaRPr>
            </a:p>
          </p:txBody>
        </p:sp>
        <p:sp>
          <p:nvSpPr>
            <p:cNvPr id="89" name="Circular Arrow 88"/>
            <p:cNvSpPr/>
            <p:nvPr/>
          </p:nvSpPr>
          <p:spPr bwMode="auto">
            <a:xfrm rot="6024214">
              <a:off x="8528006" y="1846881"/>
              <a:ext cx="942384" cy="942384"/>
            </a:xfrm>
            <a:prstGeom prst="circularArrow">
              <a:avLst>
                <a:gd name="adj1" fmla="val 12500"/>
                <a:gd name="adj2" fmla="val 1142319"/>
                <a:gd name="adj3" fmla="val 20457681"/>
                <a:gd name="adj4" fmla="val 15636194"/>
                <a:gd name="adj5" fmla="val 12500"/>
              </a:avLst>
            </a:prstGeom>
            <a:gradFill flip="none" rotWithShape="1">
              <a:gsLst>
                <a:gs pos="0">
                  <a:srgbClr val="005A84">
                    <a:lumMod val="75000"/>
                  </a:srgbClr>
                </a:gs>
                <a:gs pos="54000">
                  <a:srgbClr val="FFFFFF"/>
                </a:gs>
                <a:gs pos="100000">
                  <a:srgbClr val="005A84">
                    <a:lumMod val="75000"/>
                  </a:srgbClr>
                </a:gs>
              </a:gsLst>
              <a:lin ang="3600000" scaled="0"/>
              <a:tileRect/>
            </a:gradFill>
            <a:ln w="9525" cap="flat" cmpd="sng" algn="ctr">
              <a:solidFill>
                <a:srgbClr val="03C2F1">
                  <a:lumMod val="75000"/>
                </a:srgbClr>
              </a:solidFill>
              <a:prstDash val="solid"/>
              <a:headEnd type="none" w="med" len="med"/>
              <a:tailEnd type="none" w="med" len="med"/>
            </a:ln>
            <a:effectLst>
              <a:outerShdw blurRad="40000" dist="23000" dir="5400000" rotWithShape="0">
                <a:srgbClr val="000000">
                  <a:alpha val="35000"/>
                </a:srgbClr>
              </a:outerShdw>
            </a:effectLst>
          </p:spPr>
          <p:txBody>
            <a:bodyPr/>
            <a:lstStyle>
              <a:defPPr>
                <a:defRPr lang="en-US"/>
              </a:defPPr>
              <a:lvl1pPr marL="0" algn="l" defTabSz="914363" rtl="0" eaLnBrk="1" latinLnBrk="0" hangingPunct="1">
                <a:defRPr sz="1800" kern="1200">
                  <a:solidFill>
                    <a:schemeClr val="lt1"/>
                  </a:solidFill>
                  <a:latin typeface="+mn-lt"/>
                  <a:ea typeface="+mn-ea"/>
                  <a:cs typeface="+mn-cs"/>
                </a:defRPr>
              </a:lvl1pPr>
              <a:lvl2pPr marL="457182" algn="l" defTabSz="914363" rtl="0" eaLnBrk="1" latinLnBrk="0" hangingPunct="1">
                <a:defRPr sz="1800" kern="1200">
                  <a:solidFill>
                    <a:schemeClr val="lt1"/>
                  </a:solidFill>
                  <a:latin typeface="+mn-lt"/>
                  <a:ea typeface="+mn-ea"/>
                  <a:cs typeface="+mn-cs"/>
                </a:defRPr>
              </a:lvl2pPr>
              <a:lvl3pPr marL="914363" algn="l" defTabSz="914363" rtl="0" eaLnBrk="1" latinLnBrk="0" hangingPunct="1">
                <a:defRPr sz="1800" kern="1200">
                  <a:solidFill>
                    <a:schemeClr val="lt1"/>
                  </a:solidFill>
                  <a:latin typeface="+mn-lt"/>
                  <a:ea typeface="+mn-ea"/>
                  <a:cs typeface="+mn-cs"/>
                </a:defRPr>
              </a:lvl3pPr>
              <a:lvl4pPr marL="1371545" algn="l" defTabSz="914363" rtl="0" eaLnBrk="1" latinLnBrk="0" hangingPunct="1">
                <a:defRPr sz="1800" kern="1200">
                  <a:solidFill>
                    <a:schemeClr val="lt1"/>
                  </a:solidFill>
                  <a:latin typeface="+mn-lt"/>
                  <a:ea typeface="+mn-ea"/>
                  <a:cs typeface="+mn-cs"/>
                </a:defRPr>
              </a:lvl4pPr>
              <a:lvl5pPr marL="1828727" algn="l" defTabSz="914363" rtl="0" eaLnBrk="1" latinLnBrk="0" hangingPunct="1">
                <a:defRPr sz="1800" kern="1200">
                  <a:solidFill>
                    <a:schemeClr val="lt1"/>
                  </a:solidFill>
                  <a:latin typeface="+mn-lt"/>
                  <a:ea typeface="+mn-ea"/>
                  <a:cs typeface="+mn-cs"/>
                </a:defRPr>
              </a:lvl5pPr>
              <a:lvl6pPr marL="2285909" algn="l" defTabSz="914363" rtl="0" eaLnBrk="1" latinLnBrk="0" hangingPunct="1">
                <a:defRPr sz="1800" kern="1200">
                  <a:solidFill>
                    <a:schemeClr val="lt1"/>
                  </a:solidFill>
                  <a:latin typeface="+mn-lt"/>
                  <a:ea typeface="+mn-ea"/>
                  <a:cs typeface="+mn-cs"/>
                </a:defRPr>
              </a:lvl6pPr>
              <a:lvl7pPr marL="2743090" algn="l" defTabSz="914363" rtl="0" eaLnBrk="1" latinLnBrk="0" hangingPunct="1">
                <a:defRPr sz="1800" kern="1200">
                  <a:solidFill>
                    <a:schemeClr val="lt1"/>
                  </a:solidFill>
                  <a:latin typeface="+mn-lt"/>
                  <a:ea typeface="+mn-ea"/>
                  <a:cs typeface="+mn-cs"/>
                </a:defRPr>
              </a:lvl7pPr>
              <a:lvl8pPr marL="3200272" algn="l" defTabSz="914363" rtl="0" eaLnBrk="1" latinLnBrk="0" hangingPunct="1">
                <a:defRPr sz="1800" kern="1200">
                  <a:solidFill>
                    <a:schemeClr val="lt1"/>
                  </a:solidFill>
                  <a:latin typeface="+mn-lt"/>
                  <a:ea typeface="+mn-ea"/>
                  <a:cs typeface="+mn-cs"/>
                </a:defRPr>
              </a:lvl8pPr>
              <a:lvl9pPr marL="3657454" algn="l" defTabSz="914363" rtl="0" eaLnBrk="1" latinLnBrk="0" hangingPunct="1">
                <a:defRPr sz="1800" kern="1200">
                  <a:solidFill>
                    <a:schemeClr val="lt1"/>
                  </a:solidFill>
                  <a:latin typeface="+mn-lt"/>
                  <a:ea typeface="+mn-ea"/>
                  <a:cs typeface="+mn-cs"/>
                </a:defRPr>
              </a:lvl9pPr>
            </a:lstStyle>
            <a:p>
              <a:pPr defTabSz="1218937">
                <a:defRPr/>
              </a:pPr>
              <a:endParaRPr lang="en-US" sz="2400">
                <a:solidFill>
                  <a:srgbClr val="FFFFFF"/>
                </a:solidFill>
                <a:latin typeface="Arial"/>
              </a:endParaRPr>
            </a:p>
          </p:txBody>
        </p:sp>
        <p:sp>
          <p:nvSpPr>
            <p:cNvPr id="90" name="Circular Arrow 89"/>
            <p:cNvSpPr/>
            <p:nvPr/>
          </p:nvSpPr>
          <p:spPr bwMode="auto">
            <a:xfrm rot="467105">
              <a:off x="8534570" y="1846735"/>
              <a:ext cx="942384" cy="942384"/>
            </a:xfrm>
            <a:prstGeom prst="circularArrow">
              <a:avLst>
                <a:gd name="adj1" fmla="val 12500"/>
                <a:gd name="adj2" fmla="val 1142319"/>
                <a:gd name="adj3" fmla="val 20457681"/>
                <a:gd name="adj4" fmla="val 15636194"/>
                <a:gd name="adj5" fmla="val 12500"/>
              </a:avLst>
            </a:prstGeom>
            <a:gradFill rotWithShape="1">
              <a:gsLst>
                <a:gs pos="0">
                  <a:srgbClr val="005A84">
                    <a:lumMod val="75000"/>
                  </a:srgbClr>
                </a:gs>
                <a:gs pos="53000">
                  <a:srgbClr val="FFFFFF">
                    <a:alpha val="92000"/>
                  </a:srgbClr>
                </a:gs>
                <a:gs pos="100000">
                  <a:srgbClr val="005A84">
                    <a:lumMod val="75000"/>
                  </a:srgbClr>
                </a:gs>
              </a:gsLst>
              <a:lin ang="3600000" scaled="0"/>
            </a:gradFill>
            <a:ln w="9525" cap="flat" cmpd="sng" algn="ctr">
              <a:solidFill>
                <a:srgbClr val="0291B5"/>
              </a:solidFill>
              <a:prstDash val="solid"/>
              <a:headEnd type="none" w="med" len="med"/>
              <a:tailEnd type="none" w="med" len="med"/>
            </a:ln>
            <a:effectLst>
              <a:outerShdw blurRad="40000" dist="23000" dir="5400000" rotWithShape="0">
                <a:srgbClr val="000000">
                  <a:alpha val="35000"/>
                </a:srgbClr>
              </a:outerShdw>
            </a:effectLst>
          </p:spPr>
          <p:txBody>
            <a:bodyPr/>
            <a:lstStyle>
              <a:defPPr>
                <a:defRPr lang="en-US"/>
              </a:defPPr>
              <a:lvl1pPr marL="0" algn="l" defTabSz="914363" rtl="0" eaLnBrk="1" latinLnBrk="0" hangingPunct="1">
                <a:defRPr sz="1800" kern="1200">
                  <a:solidFill>
                    <a:schemeClr val="lt1"/>
                  </a:solidFill>
                  <a:latin typeface="+mn-lt"/>
                  <a:ea typeface="+mn-ea"/>
                  <a:cs typeface="+mn-cs"/>
                </a:defRPr>
              </a:lvl1pPr>
              <a:lvl2pPr marL="457182" algn="l" defTabSz="914363" rtl="0" eaLnBrk="1" latinLnBrk="0" hangingPunct="1">
                <a:defRPr sz="1800" kern="1200">
                  <a:solidFill>
                    <a:schemeClr val="lt1"/>
                  </a:solidFill>
                  <a:latin typeface="+mn-lt"/>
                  <a:ea typeface="+mn-ea"/>
                  <a:cs typeface="+mn-cs"/>
                </a:defRPr>
              </a:lvl2pPr>
              <a:lvl3pPr marL="914363" algn="l" defTabSz="914363" rtl="0" eaLnBrk="1" latinLnBrk="0" hangingPunct="1">
                <a:defRPr sz="1800" kern="1200">
                  <a:solidFill>
                    <a:schemeClr val="lt1"/>
                  </a:solidFill>
                  <a:latin typeface="+mn-lt"/>
                  <a:ea typeface="+mn-ea"/>
                  <a:cs typeface="+mn-cs"/>
                </a:defRPr>
              </a:lvl3pPr>
              <a:lvl4pPr marL="1371545" algn="l" defTabSz="914363" rtl="0" eaLnBrk="1" latinLnBrk="0" hangingPunct="1">
                <a:defRPr sz="1800" kern="1200">
                  <a:solidFill>
                    <a:schemeClr val="lt1"/>
                  </a:solidFill>
                  <a:latin typeface="+mn-lt"/>
                  <a:ea typeface="+mn-ea"/>
                  <a:cs typeface="+mn-cs"/>
                </a:defRPr>
              </a:lvl4pPr>
              <a:lvl5pPr marL="1828727" algn="l" defTabSz="914363" rtl="0" eaLnBrk="1" latinLnBrk="0" hangingPunct="1">
                <a:defRPr sz="1800" kern="1200">
                  <a:solidFill>
                    <a:schemeClr val="lt1"/>
                  </a:solidFill>
                  <a:latin typeface="+mn-lt"/>
                  <a:ea typeface="+mn-ea"/>
                  <a:cs typeface="+mn-cs"/>
                </a:defRPr>
              </a:lvl5pPr>
              <a:lvl6pPr marL="2285909" algn="l" defTabSz="914363" rtl="0" eaLnBrk="1" latinLnBrk="0" hangingPunct="1">
                <a:defRPr sz="1800" kern="1200">
                  <a:solidFill>
                    <a:schemeClr val="lt1"/>
                  </a:solidFill>
                  <a:latin typeface="+mn-lt"/>
                  <a:ea typeface="+mn-ea"/>
                  <a:cs typeface="+mn-cs"/>
                </a:defRPr>
              </a:lvl6pPr>
              <a:lvl7pPr marL="2743090" algn="l" defTabSz="914363" rtl="0" eaLnBrk="1" latinLnBrk="0" hangingPunct="1">
                <a:defRPr sz="1800" kern="1200">
                  <a:solidFill>
                    <a:schemeClr val="lt1"/>
                  </a:solidFill>
                  <a:latin typeface="+mn-lt"/>
                  <a:ea typeface="+mn-ea"/>
                  <a:cs typeface="+mn-cs"/>
                </a:defRPr>
              </a:lvl7pPr>
              <a:lvl8pPr marL="3200272" algn="l" defTabSz="914363" rtl="0" eaLnBrk="1" latinLnBrk="0" hangingPunct="1">
                <a:defRPr sz="1800" kern="1200">
                  <a:solidFill>
                    <a:schemeClr val="lt1"/>
                  </a:solidFill>
                  <a:latin typeface="+mn-lt"/>
                  <a:ea typeface="+mn-ea"/>
                  <a:cs typeface="+mn-cs"/>
                </a:defRPr>
              </a:lvl8pPr>
              <a:lvl9pPr marL="3657454" algn="l" defTabSz="914363" rtl="0" eaLnBrk="1" latinLnBrk="0" hangingPunct="1">
                <a:defRPr sz="1800" kern="1200">
                  <a:solidFill>
                    <a:schemeClr val="lt1"/>
                  </a:solidFill>
                  <a:latin typeface="+mn-lt"/>
                  <a:ea typeface="+mn-ea"/>
                  <a:cs typeface="+mn-cs"/>
                </a:defRPr>
              </a:lvl9pPr>
            </a:lstStyle>
            <a:p>
              <a:pPr defTabSz="1218937">
                <a:defRPr/>
              </a:pPr>
              <a:endParaRPr lang="en-US" sz="2400">
                <a:solidFill>
                  <a:srgbClr val="FFFFFF"/>
                </a:solidFill>
                <a:latin typeface="Arial"/>
              </a:endParaRPr>
            </a:p>
          </p:txBody>
        </p:sp>
        <p:sp>
          <p:nvSpPr>
            <p:cNvPr id="91" name="Right Arrow 90"/>
            <p:cNvSpPr/>
            <p:nvPr/>
          </p:nvSpPr>
          <p:spPr bwMode="auto">
            <a:xfrm>
              <a:off x="7942064" y="1818161"/>
              <a:ext cx="1123952" cy="327785"/>
            </a:xfrm>
            <a:prstGeom prst="rightArrow">
              <a:avLst/>
            </a:prstGeom>
            <a:gradFill rotWithShape="1">
              <a:gsLst>
                <a:gs pos="0">
                  <a:srgbClr val="005A84">
                    <a:lumMod val="75000"/>
                  </a:srgbClr>
                </a:gs>
                <a:gs pos="55000">
                  <a:srgbClr val="FFFFFF">
                    <a:alpha val="76000"/>
                  </a:srgbClr>
                </a:gs>
                <a:gs pos="100000">
                  <a:srgbClr val="005A84">
                    <a:lumMod val="75000"/>
                  </a:srgbClr>
                </a:gs>
              </a:gsLst>
              <a:lin ang="10440000" scaled="0"/>
            </a:gradFill>
            <a:ln w="9525" cap="flat" cmpd="sng" algn="ctr">
              <a:solidFill>
                <a:srgbClr val="03C2F1">
                  <a:lumMod val="75000"/>
                </a:srgbClr>
              </a:solidFill>
              <a:prstDash val="solid"/>
              <a:headEnd type="none" w="med" len="med"/>
              <a:tailEnd type="none" w="med" len="med"/>
            </a:ln>
            <a:effectLst>
              <a:outerShdw blurRad="40000" dist="23000" dir="5400000" rotWithShape="0">
                <a:srgbClr val="000000">
                  <a:alpha val="35000"/>
                </a:srgbClr>
              </a:outerShdw>
            </a:effectLst>
          </p:spPr>
          <p:txBody>
            <a:bodyPr vert="horz" wrap="square" lIns="91436" tIns="45718" rIns="91436" bIns="45718" numCol="1" rtlCol="0" anchor="ctr" anchorCtr="0" compatLnSpc="1">
              <a:prstTxWarp prst="textNoShape">
                <a:avLst/>
              </a:prstTxWarp>
            </a:bodyPr>
            <a:lstStyle>
              <a:defPPr>
                <a:defRPr lang="en-US"/>
              </a:defPPr>
              <a:lvl1pPr marL="0" algn="l" defTabSz="914363" rtl="0" eaLnBrk="1" latinLnBrk="0" hangingPunct="1">
                <a:defRPr sz="1800" kern="1200">
                  <a:solidFill>
                    <a:schemeClr val="lt1"/>
                  </a:solidFill>
                  <a:latin typeface="+mn-lt"/>
                  <a:ea typeface="+mn-ea"/>
                  <a:cs typeface="+mn-cs"/>
                </a:defRPr>
              </a:lvl1pPr>
              <a:lvl2pPr marL="457182" algn="l" defTabSz="914363" rtl="0" eaLnBrk="1" latinLnBrk="0" hangingPunct="1">
                <a:defRPr sz="1800" kern="1200">
                  <a:solidFill>
                    <a:schemeClr val="lt1"/>
                  </a:solidFill>
                  <a:latin typeface="+mn-lt"/>
                  <a:ea typeface="+mn-ea"/>
                  <a:cs typeface="+mn-cs"/>
                </a:defRPr>
              </a:lvl2pPr>
              <a:lvl3pPr marL="914363" algn="l" defTabSz="914363" rtl="0" eaLnBrk="1" latinLnBrk="0" hangingPunct="1">
                <a:defRPr sz="1800" kern="1200">
                  <a:solidFill>
                    <a:schemeClr val="lt1"/>
                  </a:solidFill>
                  <a:latin typeface="+mn-lt"/>
                  <a:ea typeface="+mn-ea"/>
                  <a:cs typeface="+mn-cs"/>
                </a:defRPr>
              </a:lvl3pPr>
              <a:lvl4pPr marL="1371545" algn="l" defTabSz="914363" rtl="0" eaLnBrk="1" latinLnBrk="0" hangingPunct="1">
                <a:defRPr sz="1800" kern="1200">
                  <a:solidFill>
                    <a:schemeClr val="lt1"/>
                  </a:solidFill>
                  <a:latin typeface="+mn-lt"/>
                  <a:ea typeface="+mn-ea"/>
                  <a:cs typeface="+mn-cs"/>
                </a:defRPr>
              </a:lvl4pPr>
              <a:lvl5pPr marL="1828727" algn="l" defTabSz="914363" rtl="0" eaLnBrk="1" latinLnBrk="0" hangingPunct="1">
                <a:defRPr sz="1800" kern="1200">
                  <a:solidFill>
                    <a:schemeClr val="lt1"/>
                  </a:solidFill>
                  <a:latin typeface="+mn-lt"/>
                  <a:ea typeface="+mn-ea"/>
                  <a:cs typeface="+mn-cs"/>
                </a:defRPr>
              </a:lvl5pPr>
              <a:lvl6pPr marL="2285909" algn="l" defTabSz="914363" rtl="0" eaLnBrk="1" latinLnBrk="0" hangingPunct="1">
                <a:defRPr sz="1800" kern="1200">
                  <a:solidFill>
                    <a:schemeClr val="lt1"/>
                  </a:solidFill>
                  <a:latin typeface="+mn-lt"/>
                  <a:ea typeface="+mn-ea"/>
                  <a:cs typeface="+mn-cs"/>
                </a:defRPr>
              </a:lvl6pPr>
              <a:lvl7pPr marL="2743090" algn="l" defTabSz="914363" rtl="0" eaLnBrk="1" latinLnBrk="0" hangingPunct="1">
                <a:defRPr sz="1800" kern="1200">
                  <a:solidFill>
                    <a:schemeClr val="lt1"/>
                  </a:solidFill>
                  <a:latin typeface="+mn-lt"/>
                  <a:ea typeface="+mn-ea"/>
                  <a:cs typeface="+mn-cs"/>
                </a:defRPr>
              </a:lvl7pPr>
              <a:lvl8pPr marL="3200272" algn="l" defTabSz="914363" rtl="0" eaLnBrk="1" latinLnBrk="0" hangingPunct="1">
                <a:defRPr sz="1800" kern="1200">
                  <a:solidFill>
                    <a:schemeClr val="lt1"/>
                  </a:solidFill>
                  <a:latin typeface="+mn-lt"/>
                  <a:ea typeface="+mn-ea"/>
                  <a:cs typeface="+mn-cs"/>
                </a:defRPr>
              </a:lvl8pPr>
              <a:lvl9pPr marL="3657454" algn="l" defTabSz="914363" rtl="0" eaLnBrk="1" latinLnBrk="0" hangingPunct="1">
                <a:defRPr sz="1800" kern="1200">
                  <a:solidFill>
                    <a:schemeClr val="lt1"/>
                  </a:solidFill>
                  <a:latin typeface="+mn-lt"/>
                  <a:ea typeface="+mn-ea"/>
                  <a:cs typeface="+mn-cs"/>
                </a:defRPr>
              </a:lvl9pPr>
            </a:lstStyle>
            <a:p>
              <a:pPr algn="ctr" defTabSz="1218585" fontAlgn="base">
                <a:spcBef>
                  <a:spcPct val="0"/>
                </a:spcBef>
                <a:spcAft>
                  <a:spcPct val="0"/>
                </a:spcAft>
                <a:defRPr/>
              </a:pPr>
              <a:endParaRPr lang="en-US" sz="2900" dirty="0">
                <a:gradFill>
                  <a:gsLst>
                    <a:gs pos="0">
                      <a:srgbClr val="FFFFFF"/>
                    </a:gs>
                    <a:gs pos="100000">
                      <a:srgbClr val="FFFFFF"/>
                    </a:gs>
                  </a:gsLst>
                  <a:lin ang="5400000" scaled="0"/>
                </a:gradFill>
                <a:latin typeface="Arial"/>
              </a:endParaRPr>
            </a:p>
          </p:txBody>
        </p:sp>
      </p:grpSp>
      <p:sp>
        <p:nvSpPr>
          <p:cNvPr id="93" name="Subtitle 2"/>
          <p:cNvSpPr txBox="1">
            <a:spLocks/>
          </p:cNvSpPr>
          <p:nvPr/>
        </p:nvSpPr>
        <p:spPr>
          <a:xfrm>
            <a:off x="3310828" y="2324985"/>
            <a:ext cx="4319355" cy="435628"/>
          </a:xfrm>
          <a:prstGeom prst="rect">
            <a:avLst/>
          </a:prstGeom>
        </p:spPr>
        <p:txBody>
          <a:bodyPr lIns="121899" tIns="60949" rIns="121899" bIns="60949">
            <a:no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defTabSz="1218937">
              <a:defRPr/>
            </a:pPr>
            <a:r>
              <a:rPr lang="en-IE" sz="1900" b="1" dirty="0">
                <a:solidFill>
                  <a:schemeClr val="bg1"/>
                </a:solidFill>
                <a:latin typeface="Arial"/>
              </a:rPr>
              <a:t>Discover / Explore Data / Connect</a:t>
            </a:r>
            <a:endParaRPr lang="en-US" sz="1900" b="1" dirty="0">
              <a:solidFill>
                <a:schemeClr val="bg1"/>
              </a:solidFill>
              <a:latin typeface="Arial"/>
            </a:endParaRPr>
          </a:p>
        </p:txBody>
      </p:sp>
      <p:grpSp>
        <p:nvGrpSpPr>
          <p:cNvPr id="98" name="Group 97"/>
          <p:cNvGrpSpPr/>
          <p:nvPr/>
        </p:nvGrpSpPr>
        <p:grpSpPr>
          <a:xfrm>
            <a:off x="1625682" y="2583101"/>
            <a:ext cx="1480478" cy="891111"/>
            <a:chOff x="2196425" y="1976119"/>
            <a:chExt cx="1545359" cy="838971"/>
          </a:xfrm>
        </p:grpSpPr>
        <p:sp>
          <p:nvSpPr>
            <p:cNvPr id="99" name="Flowchart: Direct Access Storage 98"/>
            <p:cNvSpPr/>
            <p:nvPr/>
          </p:nvSpPr>
          <p:spPr bwMode="auto">
            <a:xfrm rot="16200000">
              <a:off x="2589967" y="1672107"/>
              <a:ext cx="838970" cy="1446994"/>
            </a:xfrm>
            <a:prstGeom prst="flowChartMagneticDrum">
              <a:avLst/>
            </a:prstGeom>
            <a:gradFill rotWithShape="1">
              <a:gsLst>
                <a:gs pos="0">
                  <a:srgbClr val="328094">
                    <a:alpha val="20000"/>
                  </a:srgbClr>
                </a:gs>
                <a:gs pos="100000">
                  <a:srgbClr val="87C1D5">
                    <a:alpha val="63000"/>
                  </a:srgbClr>
                </a:gs>
              </a:gsLst>
              <a:lin ang="4500000" scaled="0"/>
            </a:gradFill>
            <a:ln w="22225" cap="flat" cmpd="sng" algn="ctr">
              <a:gradFill flip="none" rotWithShape="1">
                <a:gsLst>
                  <a:gs pos="0">
                    <a:srgbClr val="FFFFFF"/>
                  </a:gs>
                  <a:gs pos="100000">
                    <a:srgbClr val="AFD5E3"/>
                  </a:gs>
                </a:gsLst>
                <a:path path="rect">
                  <a:fillToRect l="100000" t="100000"/>
                </a:path>
                <a:tileRect r="-100000" b="-100000"/>
              </a:gradFill>
              <a:prstDash val="solid"/>
              <a:headEnd type="none" w="med" len="med"/>
              <a:tailEnd type="none" w="med" len="me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177800" h="177800"/>
              <a:bevelB w="203200" h="203200"/>
              <a:extrusionClr>
                <a:srgbClr val="CCF37E"/>
              </a:extrusionClr>
              <a:contourClr>
                <a:srgbClr val="03C2F1">
                  <a:lumMod val="50000"/>
                  <a:lumOff val="50000"/>
                </a:srgbClr>
              </a:contourClr>
            </a:sp3d>
          </p:spPr>
          <p:txBody>
            <a:bodyPr lIns="91436" tIns="45718" rIns="91436" bIns="45718" anchor="ctr"/>
            <a:lstStyle>
              <a:defPPr>
                <a:defRPr lang="en-US"/>
              </a:defPPr>
              <a:lvl1pPr marL="0" algn="l" defTabSz="914363" rtl="0" eaLnBrk="1" latinLnBrk="0" hangingPunct="1">
                <a:defRPr sz="1800" kern="1200">
                  <a:solidFill>
                    <a:schemeClr val="lt1"/>
                  </a:solidFill>
                  <a:latin typeface="+mn-lt"/>
                  <a:ea typeface="+mn-ea"/>
                  <a:cs typeface="+mn-cs"/>
                </a:defRPr>
              </a:lvl1pPr>
              <a:lvl2pPr marL="457182" algn="l" defTabSz="914363" rtl="0" eaLnBrk="1" latinLnBrk="0" hangingPunct="1">
                <a:defRPr sz="1800" kern="1200">
                  <a:solidFill>
                    <a:schemeClr val="lt1"/>
                  </a:solidFill>
                  <a:latin typeface="+mn-lt"/>
                  <a:ea typeface="+mn-ea"/>
                  <a:cs typeface="+mn-cs"/>
                </a:defRPr>
              </a:lvl2pPr>
              <a:lvl3pPr marL="914363" algn="l" defTabSz="914363" rtl="0" eaLnBrk="1" latinLnBrk="0" hangingPunct="1">
                <a:defRPr sz="1800" kern="1200">
                  <a:solidFill>
                    <a:schemeClr val="lt1"/>
                  </a:solidFill>
                  <a:latin typeface="+mn-lt"/>
                  <a:ea typeface="+mn-ea"/>
                  <a:cs typeface="+mn-cs"/>
                </a:defRPr>
              </a:lvl3pPr>
              <a:lvl4pPr marL="1371545" algn="l" defTabSz="914363" rtl="0" eaLnBrk="1" latinLnBrk="0" hangingPunct="1">
                <a:defRPr sz="1800" kern="1200">
                  <a:solidFill>
                    <a:schemeClr val="lt1"/>
                  </a:solidFill>
                  <a:latin typeface="+mn-lt"/>
                  <a:ea typeface="+mn-ea"/>
                  <a:cs typeface="+mn-cs"/>
                </a:defRPr>
              </a:lvl4pPr>
              <a:lvl5pPr marL="1828727" algn="l" defTabSz="914363" rtl="0" eaLnBrk="1" latinLnBrk="0" hangingPunct="1">
                <a:defRPr sz="1800" kern="1200">
                  <a:solidFill>
                    <a:schemeClr val="lt1"/>
                  </a:solidFill>
                  <a:latin typeface="+mn-lt"/>
                  <a:ea typeface="+mn-ea"/>
                  <a:cs typeface="+mn-cs"/>
                </a:defRPr>
              </a:lvl5pPr>
              <a:lvl6pPr marL="2285909" algn="l" defTabSz="914363" rtl="0" eaLnBrk="1" latinLnBrk="0" hangingPunct="1">
                <a:defRPr sz="1800" kern="1200">
                  <a:solidFill>
                    <a:schemeClr val="lt1"/>
                  </a:solidFill>
                  <a:latin typeface="+mn-lt"/>
                  <a:ea typeface="+mn-ea"/>
                  <a:cs typeface="+mn-cs"/>
                </a:defRPr>
              </a:lvl6pPr>
              <a:lvl7pPr marL="2743090" algn="l" defTabSz="914363" rtl="0" eaLnBrk="1" latinLnBrk="0" hangingPunct="1">
                <a:defRPr sz="1800" kern="1200">
                  <a:solidFill>
                    <a:schemeClr val="lt1"/>
                  </a:solidFill>
                  <a:latin typeface="+mn-lt"/>
                  <a:ea typeface="+mn-ea"/>
                  <a:cs typeface="+mn-cs"/>
                </a:defRPr>
              </a:lvl7pPr>
              <a:lvl8pPr marL="3200272" algn="l" defTabSz="914363" rtl="0" eaLnBrk="1" latinLnBrk="0" hangingPunct="1">
                <a:defRPr sz="1800" kern="1200">
                  <a:solidFill>
                    <a:schemeClr val="lt1"/>
                  </a:solidFill>
                  <a:latin typeface="+mn-lt"/>
                  <a:ea typeface="+mn-ea"/>
                  <a:cs typeface="+mn-cs"/>
                </a:defRPr>
              </a:lvl8pPr>
              <a:lvl9pPr marL="3657454" algn="l" defTabSz="914363" rtl="0" eaLnBrk="1" latinLnBrk="0" hangingPunct="1">
                <a:defRPr sz="1800" kern="1200">
                  <a:solidFill>
                    <a:schemeClr val="lt1"/>
                  </a:solidFill>
                  <a:latin typeface="+mn-lt"/>
                  <a:ea typeface="+mn-ea"/>
                  <a:cs typeface="+mn-cs"/>
                </a:defRPr>
              </a:lvl9pPr>
            </a:lstStyle>
            <a:p>
              <a:pPr algn="ctr" defTabSz="1218585" eaLnBrk="0" hangingPunct="0">
                <a:lnSpc>
                  <a:spcPct val="85000"/>
                </a:lnSpc>
                <a:defRPr/>
              </a:pPr>
              <a:endParaRPr lang="en-US" sz="2400" dirty="0">
                <a:solidFill>
                  <a:srgbClr val="FFFFFF"/>
                </a:solidFill>
                <a:latin typeface="Arial"/>
              </a:endParaRPr>
            </a:p>
          </p:txBody>
        </p:sp>
        <p:sp>
          <p:nvSpPr>
            <p:cNvPr id="100" name="Can 99"/>
            <p:cNvSpPr/>
            <p:nvPr/>
          </p:nvSpPr>
          <p:spPr bwMode="auto">
            <a:xfrm>
              <a:off x="2196425" y="2127495"/>
              <a:ext cx="1545359" cy="687595"/>
            </a:xfrm>
            <a:prstGeom prst="can">
              <a:avLst/>
            </a:prstGeom>
            <a:noFill/>
            <a:ln w="9525" cap="flat" cmpd="sng" algn="ctr">
              <a:noFill/>
              <a:prstDash val="solid"/>
              <a:headEnd type="none" w="med" len="med"/>
              <a:tailEnd type="none" w="med" len="med"/>
            </a:ln>
            <a:effectLst>
              <a:outerShdw blurRad="40000" dist="23000" dir="5400000" rotWithShape="0">
                <a:srgbClr val="000000">
                  <a:alpha val="35000"/>
                </a:srgbClr>
              </a:outerShdw>
            </a:effectLst>
          </p:spPr>
          <p:txBody>
            <a:bodyPr vert="horz" wrap="square" lIns="91436" tIns="45718" rIns="91436" bIns="45718" numCol="1" rtlCol="0" anchor="ctr" anchorCtr="0" compatLnSpc="1">
              <a:prstTxWarp prst="textNoShape">
                <a:avLst/>
              </a:prstTxWarp>
            </a:bodyPr>
            <a:lstStyle>
              <a:defPPr>
                <a:defRPr lang="en-US"/>
              </a:defPPr>
              <a:lvl1pPr marL="0" algn="l" defTabSz="914363" rtl="0" eaLnBrk="1" latinLnBrk="0" hangingPunct="1">
                <a:defRPr sz="1800" kern="1200">
                  <a:solidFill>
                    <a:schemeClr val="lt1"/>
                  </a:solidFill>
                  <a:latin typeface="+mn-lt"/>
                  <a:ea typeface="+mn-ea"/>
                  <a:cs typeface="+mn-cs"/>
                </a:defRPr>
              </a:lvl1pPr>
              <a:lvl2pPr marL="457182" algn="l" defTabSz="914363" rtl="0" eaLnBrk="1" latinLnBrk="0" hangingPunct="1">
                <a:defRPr sz="1800" kern="1200">
                  <a:solidFill>
                    <a:schemeClr val="lt1"/>
                  </a:solidFill>
                  <a:latin typeface="+mn-lt"/>
                  <a:ea typeface="+mn-ea"/>
                  <a:cs typeface="+mn-cs"/>
                </a:defRPr>
              </a:lvl2pPr>
              <a:lvl3pPr marL="914363" algn="l" defTabSz="914363" rtl="0" eaLnBrk="1" latinLnBrk="0" hangingPunct="1">
                <a:defRPr sz="1800" kern="1200">
                  <a:solidFill>
                    <a:schemeClr val="lt1"/>
                  </a:solidFill>
                  <a:latin typeface="+mn-lt"/>
                  <a:ea typeface="+mn-ea"/>
                  <a:cs typeface="+mn-cs"/>
                </a:defRPr>
              </a:lvl3pPr>
              <a:lvl4pPr marL="1371545" algn="l" defTabSz="914363" rtl="0" eaLnBrk="1" latinLnBrk="0" hangingPunct="1">
                <a:defRPr sz="1800" kern="1200">
                  <a:solidFill>
                    <a:schemeClr val="lt1"/>
                  </a:solidFill>
                  <a:latin typeface="+mn-lt"/>
                  <a:ea typeface="+mn-ea"/>
                  <a:cs typeface="+mn-cs"/>
                </a:defRPr>
              </a:lvl4pPr>
              <a:lvl5pPr marL="1828727" algn="l" defTabSz="914363" rtl="0" eaLnBrk="1" latinLnBrk="0" hangingPunct="1">
                <a:defRPr sz="1800" kern="1200">
                  <a:solidFill>
                    <a:schemeClr val="lt1"/>
                  </a:solidFill>
                  <a:latin typeface="+mn-lt"/>
                  <a:ea typeface="+mn-ea"/>
                  <a:cs typeface="+mn-cs"/>
                </a:defRPr>
              </a:lvl5pPr>
              <a:lvl6pPr marL="2285909" algn="l" defTabSz="914363" rtl="0" eaLnBrk="1" latinLnBrk="0" hangingPunct="1">
                <a:defRPr sz="1800" kern="1200">
                  <a:solidFill>
                    <a:schemeClr val="lt1"/>
                  </a:solidFill>
                  <a:latin typeface="+mn-lt"/>
                  <a:ea typeface="+mn-ea"/>
                  <a:cs typeface="+mn-cs"/>
                </a:defRPr>
              </a:lvl6pPr>
              <a:lvl7pPr marL="2743090" algn="l" defTabSz="914363" rtl="0" eaLnBrk="1" latinLnBrk="0" hangingPunct="1">
                <a:defRPr sz="1800" kern="1200">
                  <a:solidFill>
                    <a:schemeClr val="lt1"/>
                  </a:solidFill>
                  <a:latin typeface="+mn-lt"/>
                  <a:ea typeface="+mn-ea"/>
                  <a:cs typeface="+mn-cs"/>
                </a:defRPr>
              </a:lvl7pPr>
              <a:lvl8pPr marL="3200272" algn="l" defTabSz="914363" rtl="0" eaLnBrk="1" latinLnBrk="0" hangingPunct="1">
                <a:defRPr sz="1800" kern="1200">
                  <a:solidFill>
                    <a:schemeClr val="lt1"/>
                  </a:solidFill>
                  <a:latin typeface="+mn-lt"/>
                  <a:ea typeface="+mn-ea"/>
                  <a:cs typeface="+mn-cs"/>
                </a:defRPr>
              </a:lvl8pPr>
              <a:lvl9pPr marL="3657454" algn="l" defTabSz="914363" rtl="0" eaLnBrk="1" latinLnBrk="0" hangingPunct="1">
                <a:defRPr sz="1800" kern="1200">
                  <a:solidFill>
                    <a:schemeClr val="lt1"/>
                  </a:solidFill>
                  <a:latin typeface="+mn-lt"/>
                  <a:ea typeface="+mn-ea"/>
                  <a:cs typeface="+mn-cs"/>
                </a:defRPr>
              </a:lvl9pPr>
            </a:lstStyle>
            <a:p>
              <a:pPr algn="ctr" defTabSz="1218585">
                <a:defRPr/>
              </a:pPr>
              <a:r>
                <a:rPr lang="en-US" sz="1900" dirty="0">
                  <a:solidFill>
                    <a:srgbClr val="005A84">
                      <a:lumMod val="50000"/>
                      <a:alpha val="99000"/>
                    </a:srgbClr>
                  </a:solidFill>
                  <a:latin typeface="Arial"/>
                </a:rPr>
                <a:t>Enterprise</a:t>
              </a:r>
            </a:p>
            <a:p>
              <a:pPr algn="ctr" defTabSz="1218585">
                <a:defRPr/>
              </a:pPr>
              <a:r>
                <a:rPr lang="en-US" sz="1900" dirty="0">
                  <a:solidFill>
                    <a:srgbClr val="005A84">
                      <a:lumMod val="50000"/>
                      <a:alpha val="99000"/>
                    </a:srgbClr>
                  </a:solidFill>
                  <a:latin typeface="Arial"/>
                </a:rPr>
                <a:t>Data</a:t>
              </a:r>
            </a:p>
          </p:txBody>
        </p:sp>
      </p:grpSp>
      <p:sp>
        <p:nvSpPr>
          <p:cNvPr id="101" name="Subtitle 2"/>
          <p:cNvSpPr txBox="1">
            <a:spLocks/>
          </p:cNvSpPr>
          <p:nvPr/>
        </p:nvSpPr>
        <p:spPr>
          <a:xfrm rot="2438645">
            <a:off x="8219238" y="2577293"/>
            <a:ext cx="1738158" cy="745969"/>
          </a:xfrm>
          <a:prstGeom prst="rect">
            <a:avLst/>
          </a:prstGeom>
        </p:spPr>
        <p:txBody>
          <a:bodyPr lIns="121899" tIns="60949" rIns="121899" bIns="60949">
            <a:no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defTabSz="1218937">
              <a:defRPr/>
            </a:pPr>
            <a:r>
              <a:rPr lang="en-US" sz="1500" b="1" dirty="0">
                <a:solidFill>
                  <a:srgbClr val="002D42"/>
                </a:solidFill>
                <a:latin typeface="Arial"/>
              </a:rPr>
              <a:t>K</a:t>
            </a:r>
            <a:r>
              <a:rPr lang="en-IE" sz="1500" b="1" dirty="0">
                <a:solidFill>
                  <a:srgbClr val="002D42"/>
                </a:solidFill>
                <a:latin typeface="Arial"/>
              </a:rPr>
              <a:t>nowledge</a:t>
            </a:r>
            <a:endParaRPr lang="he-IL" sz="1500" b="1" dirty="0">
              <a:solidFill>
                <a:srgbClr val="002D42"/>
              </a:solidFill>
              <a:latin typeface="Arial"/>
              <a:cs typeface="Arial"/>
            </a:endParaRPr>
          </a:p>
          <a:p>
            <a:pPr algn="ctr" defTabSz="1218937">
              <a:defRPr/>
            </a:pPr>
            <a:r>
              <a:rPr lang="en-IE" sz="1500" b="1" dirty="0">
                <a:solidFill>
                  <a:srgbClr val="002D42"/>
                </a:solidFill>
                <a:latin typeface="Arial"/>
              </a:rPr>
              <a:t>Manage</a:t>
            </a:r>
          </a:p>
        </p:txBody>
      </p:sp>
      <p:sp>
        <p:nvSpPr>
          <p:cNvPr id="102" name="Subtitle 2"/>
          <p:cNvSpPr txBox="1">
            <a:spLocks/>
          </p:cNvSpPr>
          <p:nvPr/>
        </p:nvSpPr>
        <p:spPr>
          <a:xfrm rot="19193277">
            <a:off x="8263954" y="4978903"/>
            <a:ext cx="1578324" cy="779141"/>
          </a:xfrm>
          <a:prstGeom prst="rect">
            <a:avLst/>
          </a:prstGeom>
        </p:spPr>
        <p:txBody>
          <a:bodyPr lIns="121899" tIns="60949" rIns="121899" bIns="60949">
            <a:no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defTabSz="1218937">
              <a:defRPr/>
            </a:pPr>
            <a:r>
              <a:rPr lang="en-IE" sz="1500" b="1" dirty="0">
                <a:solidFill>
                  <a:srgbClr val="002D42"/>
                </a:solidFill>
                <a:latin typeface="Arial"/>
              </a:rPr>
              <a:t>Correct  </a:t>
            </a:r>
          </a:p>
          <a:p>
            <a:pPr algn="ctr" defTabSz="1218937">
              <a:defRPr/>
            </a:pPr>
            <a:r>
              <a:rPr lang="en-IE" sz="1500" b="1" dirty="0">
                <a:solidFill>
                  <a:srgbClr val="002D42"/>
                </a:solidFill>
                <a:latin typeface="Arial"/>
              </a:rPr>
              <a:t>&amp; S</a:t>
            </a:r>
            <a:r>
              <a:rPr lang="en-IE" sz="1500" b="1" dirty="0" err="1">
                <a:solidFill>
                  <a:srgbClr val="002D42"/>
                </a:solidFill>
                <a:latin typeface="Arial"/>
              </a:rPr>
              <a:t>tandardize</a:t>
            </a:r>
            <a:endParaRPr lang="en-US" sz="1500" b="1" dirty="0">
              <a:solidFill>
                <a:srgbClr val="002D42"/>
              </a:solidFill>
              <a:latin typeface="Arial"/>
            </a:endParaRPr>
          </a:p>
        </p:txBody>
      </p:sp>
      <p:sp>
        <p:nvSpPr>
          <p:cNvPr id="103" name="Subtitle 2"/>
          <p:cNvSpPr txBox="1">
            <a:spLocks/>
          </p:cNvSpPr>
          <p:nvPr/>
        </p:nvSpPr>
        <p:spPr>
          <a:xfrm rot="2692954">
            <a:off x="6216179" y="5029806"/>
            <a:ext cx="1661882" cy="733815"/>
          </a:xfrm>
          <a:prstGeom prst="rect">
            <a:avLst/>
          </a:prstGeom>
        </p:spPr>
        <p:txBody>
          <a:bodyPr lIns="121899" tIns="60949" rIns="121899" bIns="60949">
            <a:no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defTabSz="1218937">
              <a:defRPr/>
            </a:pPr>
            <a:r>
              <a:rPr lang="en-IE" sz="1500" b="1" dirty="0">
                <a:solidFill>
                  <a:srgbClr val="002D42"/>
                </a:solidFill>
                <a:latin typeface="Arial"/>
              </a:rPr>
              <a:t>Match &amp; De-duplicate</a:t>
            </a:r>
            <a:endParaRPr lang="en-US" sz="1500" b="1" dirty="0">
              <a:solidFill>
                <a:srgbClr val="002D42"/>
              </a:solidFill>
              <a:latin typeface="Arial"/>
            </a:endParaRPr>
          </a:p>
          <a:p>
            <a:pPr algn="ctr" defTabSz="1218937">
              <a:defRPr/>
            </a:pPr>
            <a:endParaRPr lang="cs-CZ" sz="1500" dirty="0">
              <a:solidFill>
                <a:srgbClr val="002D42"/>
              </a:solidFill>
              <a:latin typeface="Arial"/>
            </a:endParaRPr>
          </a:p>
        </p:txBody>
      </p:sp>
      <p:grpSp>
        <p:nvGrpSpPr>
          <p:cNvPr id="104" name="Group 103"/>
          <p:cNvGrpSpPr/>
          <p:nvPr/>
        </p:nvGrpSpPr>
        <p:grpSpPr>
          <a:xfrm>
            <a:off x="335273" y="3536497"/>
            <a:ext cx="11518280" cy="1090096"/>
            <a:chOff x="-5970877" y="3066182"/>
            <a:chExt cx="8731010" cy="1404772"/>
          </a:xfrm>
        </p:grpSpPr>
        <p:grpSp>
          <p:nvGrpSpPr>
            <p:cNvPr id="105" name="Group 104"/>
            <p:cNvGrpSpPr/>
            <p:nvPr/>
          </p:nvGrpSpPr>
          <p:grpSpPr>
            <a:xfrm>
              <a:off x="-5970877" y="3066182"/>
              <a:ext cx="8731010" cy="1404772"/>
              <a:chOff x="-6086330" y="2889151"/>
              <a:chExt cx="8731010" cy="1404772"/>
            </a:xfrm>
            <a:gradFill flip="none" rotWithShape="1">
              <a:gsLst>
                <a:gs pos="0">
                  <a:srgbClr val="03C2F1">
                    <a:lumMod val="25000"/>
                  </a:srgbClr>
                </a:gs>
                <a:gs pos="52000">
                  <a:srgbClr val="FFFFFF">
                    <a:lumMod val="50000"/>
                    <a:lumOff val="50000"/>
                    <a:alpha val="64000"/>
                  </a:srgbClr>
                </a:gs>
                <a:gs pos="100000">
                  <a:srgbClr val="03C2F1">
                    <a:lumMod val="25000"/>
                  </a:srgbClr>
                </a:gs>
              </a:gsLst>
              <a:lin ang="0" scaled="1"/>
              <a:tileRect/>
            </a:gradFill>
          </p:grpSpPr>
          <p:sp>
            <p:nvSpPr>
              <p:cNvPr id="112" name="Rounded Rectangle 111"/>
              <p:cNvSpPr/>
              <p:nvPr/>
            </p:nvSpPr>
            <p:spPr bwMode="auto">
              <a:xfrm>
                <a:off x="-6086330" y="2889151"/>
                <a:ext cx="8731010" cy="1404772"/>
              </a:xfrm>
              <a:prstGeom prst="roundRect">
                <a:avLst/>
              </a:prstGeom>
              <a:grpFill/>
              <a:ln w="9525" cap="flat" cmpd="sng" algn="ctr">
                <a:solidFill>
                  <a:srgbClr val="FFFFFF"/>
                </a:solidFill>
                <a:prstDash val="solid"/>
                <a:headEnd type="none" w="med" len="med"/>
                <a:tailEnd type="none" w="med" len="med"/>
              </a:ln>
              <a:effectLst>
                <a:outerShdw blurRad="40000" dist="23000" dir="5400000" rotWithShape="0">
                  <a:srgbClr val="000000">
                    <a:alpha val="35000"/>
                  </a:srgbClr>
                </a:outerShdw>
              </a:effectLst>
            </p:spPr>
            <p:txBody>
              <a:bodyPr vert="horz" wrap="square" lIns="91436" tIns="45718" rIns="91436" bIns="45718" numCol="1" rtlCol="0" anchor="ctr" anchorCtr="0" compatLnSpc="1">
                <a:prstTxWarp prst="textNoShape">
                  <a:avLst/>
                </a:prstTxWarp>
              </a:bodyPr>
              <a:lstStyle>
                <a:defPPr>
                  <a:defRPr lang="en-US"/>
                </a:defPPr>
                <a:lvl1pPr marL="0" algn="l" defTabSz="914363" rtl="0" eaLnBrk="1" latinLnBrk="0" hangingPunct="1">
                  <a:defRPr sz="1800" kern="1200">
                    <a:solidFill>
                      <a:schemeClr val="lt1"/>
                    </a:solidFill>
                    <a:latin typeface="+mn-lt"/>
                    <a:ea typeface="+mn-ea"/>
                    <a:cs typeface="+mn-cs"/>
                  </a:defRPr>
                </a:lvl1pPr>
                <a:lvl2pPr marL="457182" algn="l" defTabSz="914363" rtl="0" eaLnBrk="1" latinLnBrk="0" hangingPunct="1">
                  <a:defRPr sz="1800" kern="1200">
                    <a:solidFill>
                      <a:schemeClr val="lt1"/>
                    </a:solidFill>
                    <a:latin typeface="+mn-lt"/>
                    <a:ea typeface="+mn-ea"/>
                    <a:cs typeface="+mn-cs"/>
                  </a:defRPr>
                </a:lvl2pPr>
                <a:lvl3pPr marL="914363" algn="l" defTabSz="914363" rtl="0" eaLnBrk="1" latinLnBrk="0" hangingPunct="1">
                  <a:defRPr sz="1800" kern="1200">
                    <a:solidFill>
                      <a:schemeClr val="lt1"/>
                    </a:solidFill>
                    <a:latin typeface="+mn-lt"/>
                    <a:ea typeface="+mn-ea"/>
                    <a:cs typeface="+mn-cs"/>
                  </a:defRPr>
                </a:lvl3pPr>
                <a:lvl4pPr marL="1371545" algn="l" defTabSz="914363" rtl="0" eaLnBrk="1" latinLnBrk="0" hangingPunct="1">
                  <a:defRPr sz="1800" kern="1200">
                    <a:solidFill>
                      <a:schemeClr val="lt1"/>
                    </a:solidFill>
                    <a:latin typeface="+mn-lt"/>
                    <a:ea typeface="+mn-ea"/>
                    <a:cs typeface="+mn-cs"/>
                  </a:defRPr>
                </a:lvl4pPr>
                <a:lvl5pPr marL="1828727" algn="l" defTabSz="914363" rtl="0" eaLnBrk="1" latinLnBrk="0" hangingPunct="1">
                  <a:defRPr sz="1800" kern="1200">
                    <a:solidFill>
                      <a:schemeClr val="lt1"/>
                    </a:solidFill>
                    <a:latin typeface="+mn-lt"/>
                    <a:ea typeface="+mn-ea"/>
                    <a:cs typeface="+mn-cs"/>
                  </a:defRPr>
                </a:lvl5pPr>
                <a:lvl6pPr marL="2285909" algn="l" defTabSz="914363" rtl="0" eaLnBrk="1" latinLnBrk="0" hangingPunct="1">
                  <a:defRPr sz="1800" kern="1200">
                    <a:solidFill>
                      <a:schemeClr val="lt1"/>
                    </a:solidFill>
                    <a:latin typeface="+mn-lt"/>
                    <a:ea typeface="+mn-ea"/>
                    <a:cs typeface="+mn-cs"/>
                  </a:defRPr>
                </a:lvl6pPr>
                <a:lvl7pPr marL="2743090" algn="l" defTabSz="914363" rtl="0" eaLnBrk="1" latinLnBrk="0" hangingPunct="1">
                  <a:defRPr sz="1800" kern="1200">
                    <a:solidFill>
                      <a:schemeClr val="lt1"/>
                    </a:solidFill>
                    <a:latin typeface="+mn-lt"/>
                    <a:ea typeface="+mn-ea"/>
                    <a:cs typeface="+mn-cs"/>
                  </a:defRPr>
                </a:lvl7pPr>
                <a:lvl8pPr marL="3200272" algn="l" defTabSz="914363" rtl="0" eaLnBrk="1" latinLnBrk="0" hangingPunct="1">
                  <a:defRPr sz="1800" kern="1200">
                    <a:solidFill>
                      <a:schemeClr val="lt1"/>
                    </a:solidFill>
                    <a:latin typeface="+mn-lt"/>
                    <a:ea typeface="+mn-ea"/>
                    <a:cs typeface="+mn-cs"/>
                  </a:defRPr>
                </a:lvl8pPr>
                <a:lvl9pPr marL="3657454" algn="l" defTabSz="914363" rtl="0" eaLnBrk="1" latinLnBrk="0" hangingPunct="1">
                  <a:defRPr sz="1800" kern="1200">
                    <a:solidFill>
                      <a:schemeClr val="lt1"/>
                    </a:solidFill>
                    <a:latin typeface="+mn-lt"/>
                    <a:ea typeface="+mn-ea"/>
                    <a:cs typeface="+mn-cs"/>
                  </a:defRPr>
                </a:lvl9pPr>
              </a:lstStyle>
              <a:p>
                <a:pPr algn="ctr" defTabSz="1218585">
                  <a:defRPr/>
                </a:pPr>
                <a:endParaRPr lang="en-US" sz="2900" dirty="0">
                  <a:solidFill>
                    <a:srgbClr val="FFFFFF">
                      <a:alpha val="99000"/>
                    </a:srgbClr>
                  </a:solidFill>
                  <a:latin typeface="Arial"/>
                </a:endParaRPr>
              </a:p>
            </p:txBody>
          </p:sp>
          <p:sp>
            <p:nvSpPr>
              <p:cNvPr id="113" name="Subtitle 2"/>
              <p:cNvSpPr txBox="1">
                <a:spLocks/>
              </p:cNvSpPr>
              <p:nvPr/>
            </p:nvSpPr>
            <p:spPr>
              <a:xfrm>
                <a:off x="1365539" y="3159295"/>
                <a:ext cx="1242190" cy="627839"/>
              </a:xfrm>
              <a:prstGeom prst="rect">
                <a:avLst/>
              </a:prstGeom>
              <a:grpFill/>
            </p:spPr>
            <p:txBody>
              <a:bodyPr>
                <a:no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defTabSz="1218937">
                  <a:defRPr/>
                </a:pPr>
                <a:r>
                  <a:rPr lang="en-US" sz="1900" b="1" dirty="0">
                    <a:solidFill>
                      <a:srgbClr val="FFFFFF"/>
                    </a:solidFill>
                    <a:latin typeface="Arial"/>
                  </a:rPr>
                  <a:t>Integrated</a:t>
                </a:r>
              </a:p>
              <a:p>
                <a:pPr algn="ctr" defTabSz="1218937">
                  <a:defRPr/>
                </a:pPr>
                <a:r>
                  <a:rPr lang="en-US" sz="1900" b="1" dirty="0">
                    <a:solidFill>
                      <a:srgbClr val="FFFFFF"/>
                    </a:solidFill>
                    <a:latin typeface="Arial"/>
                  </a:rPr>
                  <a:t>Profiling</a:t>
                </a:r>
                <a:endParaRPr lang="en-IE" sz="1900" b="1" dirty="0">
                  <a:solidFill>
                    <a:srgbClr val="FFFFFF"/>
                  </a:solidFill>
                  <a:latin typeface="Arial"/>
                </a:endParaRPr>
              </a:p>
            </p:txBody>
          </p:sp>
        </p:grpSp>
        <p:sp>
          <p:nvSpPr>
            <p:cNvPr id="106" name="Rounded Rectangle 105"/>
            <p:cNvSpPr/>
            <p:nvPr/>
          </p:nvSpPr>
          <p:spPr bwMode="auto">
            <a:xfrm>
              <a:off x="-3452120" y="3198673"/>
              <a:ext cx="1272384" cy="1108404"/>
            </a:xfrm>
            <a:prstGeom prst="roundRect">
              <a:avLst/>
            </a:prstGeom>
            <a:gradFill flip="none" rotWithShape="1">
              <a:gsLst>
                <a:gs pos="0">
                  <a:srgbClr val="F15C44">
                    <a:lumMod val="50000"/>
                    <a:alpha val="60000"/>
                  </a:srgbClr>
                </a:gs>
                <a:gs pos="80000">
                  <a:srgbClr val="F15C44">
                    <a:lumMod val="75000"/>
                    <a:alpha val="81000"/>
                  </a:srgbClr>
                </a:gs>
                <a:gs pos="100000">
                  <a:srgbClr val="F15C44">
                    <a:lumMod val="50000"/>
                    <a:alpha val="36000"/>
                  </a:srgbClr>
                </a:gs>
              </a:gsLst>
              <a:lin ang="16200000" scaled="0"/>
              <a:tileRect/>
            </a:gradFill>
            <a:ln w="9525" cap="flat" cmpd="sng" algn="ctr">
              <a:solidFill>
                <a:srgbClr val="F15C44"/>
              </a:solidFill>
              <a:prstDash val="solid"/>
              <a:headEnd type="none" w="med" len="med"/>
              <a:tailEnd type="none" w="med" len="med"/>
            </a:ln>
            <a:effectLst>
              <a:outerShdw blurRad="50800" dist="38100" dir="13500000" algn="br" rotWithShape="0">
                <a:prstClr val="black">
                  <a:alpha val="40000"/>
                </a:prstClr>
              </a:outerShdw>
            </a:effectLst>
          </p:spPr>
          <p:txBody>
            <a:bodyPr vert="horz" wrap="square" lIns="91436" tIns="45718" rIns="91436" bIns="45718" numCol="1" rtlCol="0" anchor="ctr" anchorCtr="0" compatLnSpc="1">
              <a:prstTxWarp prst="textNoShape">
                <a:avLst/>
              </a:prstTxWarp>
            </a:bodyPr>
            <a:lstStyle>
              <a:defPPr>
                <a:defRPr lang="en-US"/>
              </a:defPPr>
              <a:lvl1pPr marL="0" algn="l" defTabSz="914363" rtl="0" eaLnBrk="1" latinLnBrk="0" hangingPunct="1">
                <a:defRPr sz="1800" kern="1200">
                  <a:solidFill>
                    <a:schemeClr val="lt1"/>
                  </a:solidFill>
                  <a:latin typeface="+mn-lt"/>
                  <a:ea typeface="+mn-ea"/>
                  <a:cs typeface="+mn-cs"/>
                </a:defRPr>
              </a:lvl1pPr>
              <a:lvl2pPr marL="457182" algn="l" defTabSz="914363" rtl="0" eaLnBrk="1" latinLnBrk="0" hangingPunct="1">
                <a:defRPr sz="1800" kern="1200">
                  <a:solidFill>
                    <a:schemeClr val="lt1"/>
                  </a:solidFill>
                  <a:latin typeface="+mn-lt"/>
                  <a:ea typeface="+mn-ea"/>
                  <a:cs typeface="+mn-cs"/>
                </a:defRPr>
              </a:lvl2pPr>
              <a:lvl3pPr marL="914363" algn="l" defTabSz="914363" rtl="0" eaLnBrk="1" latinLnBrk="0" hangingPunct="1">
                <a:defRPr sz="1800" kern="1200">
                  <a:solidFill>
                    <a:schemeClr val="lt1"/>
                  </a:solidFill>
                  <a:latin typeface="+mn-lt"/>
                  <a:ea typeface="+mn-ea"/>
                  <a:cs typeface="+mn-cs"/>
                </a:defRPr>
              </a:lvl3pPr>
              <a:lvl4pPr marL="1371545" algn="l" defTabSz="914363" rtl="0" eaLnBrk="1" latinLnBrk="0" hangingPunct="1">
                <a:defRPr sz="1800" kern="1200">
                  <a:solidFill>
                    <a:schemeClr val="lt1"/>
                  </a:solidFill>
                  <a:latin typeface="+mn-lt"/>
                  <a:ea typeface="+mn-ea"/>
                  <a:cs typeface="+mn-cs"/>
                </a:defRPr>
              </a:lvl4pPr>
              <a:lvl5pPr marL="1828727" algn="l" defTabSz="914363" rtl="0" eaLnBrk="1" latinLnBrk="0" hangingPunct="1">
                <a:defRPr sz="1800" kern="1200">
                  <a:solidFill>
                    <a:schemeClr val="lt1"/>
                  </a:solidFill>
                  <a:latin typeface="+mn-lt"/>
                  <a:ea typeface="+mn-ea"/>
                  <a:cs typeface="+mn-cs"/>
                </a:defRPr>
              </a:lvl5pPr>
              <a:lvl6pPr marL="2285909" algn="l" defTabSz="914363" rtl="0" eaLnBrk="1" latinLnBrk="0" hangingPunct="1">
                <a:defRPr sz="1800" kern="1200">
                  <a:solidFill>
                    <a:schemeClr val="lt1"/>
                  </a:solidFill>
                  <a:latin typeface="+mn-lt"/>
                  <a:ea typeface="+mn-ea"/>
                  <a:cs typeface="+mn-cs"/>
                </a:defRPr>
              </a:lvl6pPr>
              <a:lvl7pPr marL="2743090" algn="l" defTabSz="914363" rtl="0" eaLnBrk="1" latinLnBrk="0" hangingPunct="1">
                <a:defRPr sz="1800" kern="1200">
                  <a:solidFill>
                    <a:schemeClr val="lt1"/>
                  </a:solidFill>
                  <a:latin typeface="+mn-lt"/>
                  <a:ea typeface="+mn-ea"/>
                  <a:cs typeface="+mn-cs"/>
                </a:defRPr>
              </a:lvl7pPr>
              <a:lvl8pPr marL="3200272" algn="l" defTabSz="914363" rtl="0" eaLnBrk="1" latinLnBrk="0" hangingPunct="1">
                <a:defRPr sz="1800" kern="1200">
                  <a:solidFill>
                    <a:schemeClr val="lt1"/>
                  </a:solidFill>
                  <a:latin typeface="+mn-lt"/>
                  <a:ea typeface="+mn-ea"/>
                  <a:cs typeface="+mn-cs"/>
                </a:defRPr>
              </a:lvl8pPr>
              <a:lvl9pPr marL="3657454" algn="l" defTabSz="914363" rtl="0" eaLnBrk="1" latinLnBrk="0" hangingPunct="1">
                <a:defRPr sz="1800" kern="1200">
                  <a:solidFill>
                    <a:schemeClr val="lt1"/>
                  </a:solidFill>
                  <a:latin typeface="+mn-lt"/>
                  <a:ea typeface="+mn-ea"/>
                  <a:cs typeface="+mn-cs"/>
                </a:defRPr>
              </a:lvl9pPr>
            </a:lstStyle>
            <a:p>
              <a:pPr algn="ctr" defTabSz="1218585">
                <a:defRPr/>
              </a:pPr>
              <a:r>
                <a:rPr lang="en-US" sz="1900" dirty="0">
                  <a:solidFill>
                    <a:srgbClr val="FFFFFF">
                      <a:alpha val="99000"/>
                    </a:srgbClr>
                  </a:solidFill>
                  <a:latin typeface="Arial"/>
                </a:rPr>
                <a:t/>
              </a:r>
              <a:br>
                <a:rPr lang="en-US" sz="1900" dirty="0">
                  <a:solidFill>
                    <a:srgbClr val="FFFFFF">
                      <a:alpha val="99000"/>
                    </a:srgbClr>
                  </a:solidFill>
                  <a:latin typeface="Arial"/>
                </a:rPr>
              </a:br>
              <a:r>
                <a:rPr lang="en-US" sz="1900" dirty="0">
                  <a:solidFill>
                    <a:srgbClr val="FFFFFF">
                      <a:alpha val="99000"/>
                    </a:srgbClr>
                  </a:solidFill>
                  <a:latin typeface="Arial"/>
                </a:rPr>
                <a:t/>
              </a:r>
              <a:br>
                <a:rPr lang="en-US" sz="1900" dirty="0">
                  <a:solidFill>
                    <a:srgbClr val="FFFFFF">
                      <a:alpha val="99000"/>
                    </a:srgbClr>
                  </a:solidFill>
                  <a:latin typeface="Arial"/>
                </a:rPr>
              </a:br>
              <a:r>
                <a:rPr lang="en-US" sz="1900" dirty="0">
                  <a:solidFill>
                    <a:srgbClr val="FFFFFF">
                      <a:alpha val="99000"/>
                    </a:srgbClr>
                  </a:solidFill>
                  <a:latin typeface="Arial"/>
                </a:rPr>
                <a:t>Notifications</a:t>
              </a:r>
            </a:p>
          </p:txBody>
        </p:sp>
        <p:sp>
          <p:nvSpPr>
            <p:cNvPr id="107" name="Rounded Rectangle 106"/>
            <p:cNvSpPr/>
            <p:nvPr/>
          </p:nvSpPr>
          <p:spPr bwMode="auto">
            <a:xfrm>
              <a:off x="-4621477" y="3198673"/>
              <a:ext cx="1069949" cy="1108404"/>
            </a:xfrm>
            <a:prstGeom prst="roundRect">
              <a:avLst/>
            </a:prstGeom>
            <a:gradFill flip="none" rotWithShape="1">
              <a:gsLst>
                <a:gs pos="0">
                  <a:srgbClr val="F15C44">
                    <a:lumMod val="50000"/>
                    <a:alpha val="60000"/>
                  </a:srgbClr>
                </a:gs>
                <a:gs pos="80000">
                  <a:srgbClr val="F15C44">
                    <a:lumMod val="75000"/>
                    <a:alpha val="81000"/>
                  </a:srgbClr>
                </a:gs>
                <a:gs pos="100000">
                  <a:srgbClr val="F15C44">
                    <a:lumMod val="50000"/>
                    <a:alpha val="36000"/>
                  </a:srgbClr>
                </a:gs>
              </a:gsLst>
              <a:lin ang="16200000" scaled="0"/>
              <a:tileRect/>
            </a:gradFill>
            <a:ln w="9525" cap="flat" cmpd="sng" algn="ctr">
              <a:solidFill>
                <a:srgbClr val="F15C44"/>
              </a:solidFill>
              <a:prstDash val="solid"/>
              <a:headEnd type="none" w="med" len="med"/>
              <a:tailEnd type="none" w="med" len="med"/>
            </a:ln>
            <a:effectLst>
              <a:outerShdw blurRad="50800" dist="38100" dir="13500000" algn="br" rotWithShape="0">
                <a:prstClr val="black">
                  <a:alpha val="40000"/>
                </a:prstClr>
              </a:outerShdw>
            </a:effectLst>
          </p:spPr>
          <p:txBody>
            <a:bodyPr vert="horz" wrap="square" lIns="91436" tIns="45718" rIns="91436" bIns="45718" numCol="1" rtlCol="0" anchor="ctr" anchorCtr="0" compatLnSpc="1">
              <a:prstTxWarp prst="textNoShape">
                <a:avLst/>
              </a:prstTxWarp>
            </a:bodyPr>
            <a:lstStyle>
              <a:defPPr>
                <a:defRPr lang="en-US"/>
              </a:defPPr>
              <a:lvl1pPr marL="0" algn="l" defTabSz="914363" rtl="0" eaLnBrk="1" latinLnBrk="0" hangingPunct="1">
                <a:defRPr sz="1800" kern="1200">
                  <a:solidFill>
                    <a:schemeClr val="lt1"/>
                  </a:solidFill>
                  <a:latin typeface="+mn-lt"/>
                  <a:ea typeface="+mn-ea"/>
                  <a:cs typeface="+mn-cs"/>
                </a:defRPr>
              </a:lvl1pPr>
              <a:lvl2pPr marL="457182" algn="l" defTabSz="914363" rtl="0" eaLnBrk="1" latinLnBrk="0" hangingPunct="1">
                <a:defRPr sz="1800" kern="1200">
                  <a:solidFill>
                    <a:schemeClr val="lt1"/>
                  </a:solidFill>
                  <a:latin typeface="+mn-lt"/>
                  <a:ea typeface="+mn-ea"/>
                  <a:cs typeface="+mn-cs"/>
                </a:defRPr>
              </a:lvl2pPr>
              <a:lvl3pPr marL="914363" algn="l" defTabSz="914363" rtl="0" eaLnBrk="1" latinLnBrk="0" hangingPunct="1">
                <a:defRPr sz="1800" kern="1200">
                  <a:solidFill>
                    <a:schemeClr val="lt1"/>
                  </a:solidFill>
                  <a:latin typeface="+mn-lt"/>
                  <a:ea typeface="+mn-ea"/>
                  <a:cs typeface="+mn-cs"/>
                </a:defRPr>
              </a:lvl3pPr>
              <a:lvl4pPr marL="1371545" algn="l" defTabSz="914363" rtl="0" eaLnBrk="1" latinLnBrk="0" hangingPunct="1">
                <a:defRPr sz="1800" kern="1200">
                  <a:solidFill>
                    <a:schemeClr val="lt1"/>
                  </a:solidFill>
                  <a:latin typeface="+mn-lt"/>
                  <a:ea typeface="+mn-ea"/>
                  <a:cs typeface="+mn-cs"/>
                </a:defRPr>
              </a:lvl4pPr>
              <a:lvl5pPr marL="1828727" algn="l" defTabSz="914363" rtl="0" eaLnBrk="1" latinLnBrk="0" hangingPunct="1">
                <a:defRPr sz="1800" kern="1200">
                  <a:solidFill>
                    <a:schemeClr val="lt1"/>
                  </a:solidFill>
                  <a:latin typeface="+mn-lt"/>
                  <a:ea typeface="+mn-ea"/>
                  <a:cs typeface="+mn-cs"/>
                </a:defRPr>
              </a:lvl5pPr>
              <a:lvl6pPr marL="2285909" algn="l" defTabSz="914363" rtl="0" eaLnBrk="1" latinLnBrk="0" hangingPunct="1">
                <a:defRPr sz="1800" kern="1200">
                  <a:solidFill>
                    <a:schemeClr val="lt1"/>
                  </a:solidFill>
                  <a:latin typeface="+mn-lt"/>
                  <a:ea typeface="+mn-ea"/>
                  <a:cs typeface="+mn-cs"/>
                </a:defRPr>
              </a:lvl6pPr>
              <a:lvl7pPr marL="2743090" algn="l" defTabSz="914363" rtl="0" eaLnBrk="1" latinLnBrk="0" hangingPunct="1">
                <a:defRPr sz="1800" kern="1200">
                  <a:solidFill>
                    <a:schemeClr val="lt1"/>
                  </a:solidFill>
                  <a:latin typeface="+mn-lt"/>
                  <a:ea typeface="+mn-ea"/>
                  <a:cs typeface="+mn-cs"/>
                </a:defRPr>
              </a:lvl7pPr>
              <a:lvl8pPr marL="3200272" algn="l" defTabSz="914363" rtl="0" eaLnBrk="1" latinLnBrk="0" hangingPunct="1">
                <a:defRPr sz="1800" kern="1200">
                  <a:solidFill>
                    <a:schemeClr val="lt1"/>
                  </a:solidFill>
                  <a:latin typeface="+mn-lt"/>
                  <a:ea typeface="+mn-ea"/>
                  <a:cs typeface="+mn-cs"/>
                </a:defRPr>
              </a:lvl8pPr>
              <a:lvl9pPr marL="3657454" algn="l" defTabSz="914363" rtl="0" eaLnBrk="1" latinLnBrk="0" hangingPunct="1">
                <a:defRPr sz="1800" kern="1200">
                  <a:solidFill>
                    <a:schemeClr val="lt1"/>
                  </a:solidFill>
                  <a:latin typeface="+mn-lt"/>
                  <a:ea typeface="+mn-ea"/>
                  <a:cs typeface="+mn-cs"/>
                </a:defRPr>
              </a:lvl9pPr>
            </a:lstStyle>
            <a:p>
              <a:pPr algn="ctr" defTabSz="1218585">
                <a:defRPr/>
              </a:pPr>
              <a:r>
                <a:rPr lang="en-US" sz="1900" dirty="0">
                  <a:solidFill>
                    <a:srgbClr val="FFFFFF">
                      <a:alpha val="99000"/>
                    </a:srgbClr>
                  </a:solidFill>
                  <a:latin typeface="Arial"/>
                </a:rPr>
                <a:t/>
              </a:r>
              <a:br>
                <a:rPr lang="en-US" sz="1900" dirty="0">
                  <a:solidFill>
                    <a:srgbClr val="FFFFFF">
                      <a:alpha val="99000"/>
                    </a:srgbClr>
                  </a:solidFill>
                  <a:latin typeface="Arial"/>
                </a:rPr>
              </a:br>
              <a:r>
                <a:rPr lang="en-US" sz="1900" dirty="0">
                  <a:solidFill>
                    <a:srgbClr val="FFFFFF">
                      <a:alpha val="99000"/>
                    </a:srgbClr>
                  </a:solidFill>
                  <a:latin typeface="Arial"/>
                </a:rPr>
                <a:t/>
              </a:r>
              <a:br>
                <a:rPr lang="en-US" sz="1900" dirty="0">
                  <a:solidFill>
                    <a:srgbClr val="FFFFFF">
                      <a:alpha val="99000"/>
                    </a:srgbClr>
                  </a:solidFill>
                  <a:latin typeface="Arial"/>
                </a:rPr>
              </a:br>
              <a:r>
                <a:rPr lang="en-US" sz="1900" dirty="0">
                  <a:solidFill>
                    <a:srgbClr val="FFFFFF">
                      <a:alpha val="99000"/>
                    </a:srgbClr>
                  </a:solidFill>
                  <a:latin typeface="Arial"/>
                </a:rPr>
                <a:t>Progress</a:t>
              </a:r>
            </a:p>
          </p:txBody>
        </p:sp>
        <p:sp>
          <p:nvSpPr>
            <p:cNvPr id="108" name="Rounded Rectangle 107"/>
            <p:cNvSpPr/>
            <p:nvPr/>
          </p:nvSpPr>
          <p:spPr bwMode="auto">
            <a:xfrm>
              <a:off x="-5723834" y="3198673"/>
              <a:ext cx="985631" cy="1108404"/>
            </a:xfrm>
            <a:prstGeom prst="roundRect">
              <a:avLst/>
            </a:prstGeom>
            <a:gradFill flip="none" rotWithShape="1">
              <a:gsLst>
                <a:gs pos="0">
                  <a:srgbClr val="F15C44">
                    <a:lumMod val="50000"/>
                    <a:alpha val="60000"/>
                  </a:srgbClr>
                </a:gs>
                <a:gs pos="80000">
                  <a:srgbClr val="F15C44">
                    <a:lumMod val="75000"/>
                    <a:alpha val="81000"/>
                  </a:srgbClr>
                </a:gs>
                <a:gs pos="100000">
                  <a:srgbClr val="F15C44">
                    <a:lumMod val="50000"/>
                    <a:alpha val="36000"/>
                  </a:srgbClr>
                </a:gs>
              </a:gsLst>
              <a:lin ang="16200000" scaled="0"/>
              <a:tileRect/>
            </a:gradFill>
            <a:ln w="9525" cap="flat" cmpd="sng" algn="ctr">
              <a:solidFill>
                <a:srgbClr val="F15C44"/>
              </a:solidFill>
              <a:prstDash val="solid"/>
              <a:headEnd type="none" w="med" len="med"/>
              <a:tailEnd type="none" w="med" len="med"/>
            </a:ln>
            <a:effectLst>
              <a:outerShdw blurRad="50800" dist="38100" dir="13500000" algn="br" rotWithShape="0">
                <a:prstClr val="black">
                  <a:alpha val="40000"/>
                </a:prstClr>
              </a:outerShdw>
            </a:effectLst>
          </p:spPr>
          <p:txBody>
            <a:bodyPr vert="horz" wrap="square" lIns="91436" tIns="45718" rIns="91436" bIns="45718" numCol="1" rtlCol="0" anchor="ctr" anchorCtr="0" compatLnSpc="1">
              <a:prstTxWarp prst="textNoShape">
                <a:avLst/>
              </a:prstTxWarp>
            </a:bodyPr>
            <a:lstStyle>
              <a:defPPr>
                <a:defRPr lang="en-US"/>
              </a:defPPr>
              <a:lvl1pPr marL="0" algn="l" defTabSz="914363" rtl="0" eaLnBrk="1" latinLnBrk="0" hangingPunct="1">
                <a:defRPr sz="1800" kern="1200">
                  <a:solidFill>
                    <a:schemeClr val="lt1"/>
                  </a:solidFill>
                  <a:latin typeface="+mn-lt"/>
                  <a:ea typeface="+mn-ea"/>
                  <a:cs typeface="+mn-cs"/>
                </a:defRPr>
              </a:lvl1pPr>
              <a:lvl2pPr marL="457182" algn="l" defTabSz="914363" rtl="0" eaLnBrk="1" latinLnBrk="0" hangingPunct="1">
                <a:defRPr sz="1800" kern="1200">
                  <a:solidFill>
                    <a:schemeClr val="lt1"/>
                  </a:solidFill>
                  <a:latin typeface="+mn-lt"/>
                  <a:ea typeface="+mn-ea"/>
                  <a:cs typeface="+mn-cs"/>
                </a:defRPr>
              </a:lvl2pPr>
              <a:lvl3pPr marL="914363" algn="l" defTabSz="914363" rtl="0" eaLnBrk="1" latinLnBrk="0" hangingPunct="1">
                <a:defRPr sz="1800" kern="1200">
                  <a:solidFill>
                    <a:schemeClr val="lt1"/>
                  </a:solidFill>
                  <a:latin typeface="+mn-lt"/>
                  <a:ea typeface="+mn-ea"/>
                  <a:cs typeface="+mn-cs"/>
                </a:defRPr>
              </a:lvl3pPr>
              <a:lvl4pPr marL="1371545" algn="l" defTabSz="914363" rtl="0" eaLnBrk="1" latinLnBrk="0" hangingPunct="1">
                <a:defRPr sz="1800" kern="1200">
                  <a:solidFill>
                    <a:schemeClr val="lt1"/>
                  </a:solidFill>
                  <a:latin typeface="+mn-lt"/>
                  <a:ea typeface="+mn-ea"/>
                  <a:cs typeface="+mn-cs"/>
                </a:defRPr>
              </a:lvl4pPr>
              <a:lvl5pPr marL="1828727" algn="l" defTabSz="914363" rtl="0" eaLnBrk="1" latinLnBrk="0" hangingPunct="1">
                <a:defRPr sz="1800" kern="1200">
                  <a:solidFill>
                    <a:schemeClr val="lt1"/>
                  </a:solidFill>
                  <a:latin typeface="+mn-lt"/>
                  <a:ea typeface="+mn-ea"/>
                  <a:cs typeface="+mn-cs"/>
                </a:defRPr>
              </a:lvl5pPr>
              <a:lvl6pPr marL="2285909" algn="l" defTabSz="914363" rtl="0" eaLnBrk="1" latinLnBrk="0" hangingPunct="1">
                <a:defRPr sz="1800" kern="1200">
                  <a:solidFill>
                    <a:schemeClr val="lt1"/>
                  </a:solidFill>
                  <a:latin typeface="+mn-lt"/>
                  <a:ea typeface="+mn-ea"/>
                  <a:cs typeface="+mn-cs"/>
                </a:defRPr>
              </a:lvl6pPr>
              <a:lvl7pPr marL="2743090" algn="l" defTabSz="914363" rtl="0" eaLnBrk="1" latinLnBrk="0" hangingPunct="1">
                <a:defRPr sz="1800" kern="1200">
                  <a:solidFill>
                    <a:schemeClr val="lt1"/>
                  </a:solidFill>
                  <a:latin typeface="+mn-lt"/>
                  <a:ea typeface="+mn-ea"/>
                  <a:cs typeface="+mn-cs"/>
                </a:defRPr>
              </a:lvl7pPr>
              <a:lvl8pPr marL="3200272" algn="l" defTabSz="914363" rtl="0" eaLnBrk="1" latinLnBrk="0" hangingPunct="1">
                <a:defRPr sz="1800" kern="1200">
                  <a:solidFill>
                    <a:schemeClr val="lt1"/>
                  </a:solidFill>
                  <a:latin typeface="+mn-lt"/>
                  <a:ea typeface="+mn-ea"/>
                  <a:cs typeface="+mn-cs"/>
                </a:defRPr>
              </a:lvl8pPr>
              <a:lvl9pPr marL="3657454" algn="l" defTabSz="914363" rtl="0" eaLnBrk="1" latinLnBrk="0" hangingPunct="1">
                <a:defRPr sz="1800" kern="1200">
                  <a:solidFill>
                    <a:schemeClr val="lt1"/>
                  </a:solidFill>
                  <a:latin typeface="+mn-lt"/>
                  <a:ea typeface="+mn-ea"/>
                  <a:cs typeface="+mn-cs"/>
                </a:defRPr>
              </a:lvl9pPr>
            </a:lstStyle>
            <a:p>
              <a:pPr algn="ctr" defTabSz="1218585">
                <a:defRPr/>
              </a:pPr>
              <a:r>
                <a:rPr lang="en-US" sz="1900" dirty="0">
                  <a:solidFill>
                    <a:srgbClr val="FFFFFF">
                      <a:alpha val="99000"/>
                    </a:srgbClr>
                  </a:solidFill>
                  <a:latin typeface="Arial"/>
                </a:rPr>
                <a:t/>
              </a:r>
              <a:br>
                <a:rPr lang="en-US" sz="1900" dirty="0">
                  <a:solidFill>
                    <a:srgbClr val="FFFFFF">
                      <a:alpha val="99000"/>
                    </a:srgbClr>
                  </a:solidFill>
                  <a:latin typeface="Arial"/>
                </a:rPr>
              </a:br>
              <a:r>
                <a:rPr lang="en-US" sz="1900" dirty="0">
                  <a:solidFill>
                    <a:srgbClr val="FFFFFF">
                      <a:alpha val="99000"/>
                    </a:srgbClr>
                  </a:solidFill>
                  <a:latin typeface="Arial"/>
                </a:rPr>
                <a:t/>
              </a:r>
              <a:br>
                <a:rPr lang="en-US" sz="1900" dirty="0">
                  <a:solidFill>
                    <a:srgbClr val="FFFFFF">
                      <a:alpha val="99000"/>
                    </a:srgbClr>
                  </a:solidFill>
                  <a:latin typeface="Arial"/>
                </a:rPr>
              </a:br>
              <a:r>
                <a:rPr lang="en-US" sz="1900" dirty="0">
                  <a:solidFill>
                    <a:srgbClr val="FFFFFF">
                      <a:alpha val="99000"/>
                    </a:srgbClr>
                  </a:solidFill>
                  <a:latin typeface="Arial"/>
                </a:rPr>
                <a:t>Status</a:t>
              </a:r>
            </a:p>
          </p:txBody>
        </p:sp>
        <p:pic>
          <p:nvPicPr>
            <p:cNvPr id="109" name="Picture 108"/>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5507408" y="3330069"/>
              <a:ext cx="552780" cy="673790"/>
            </a:xfrm>
            <a:prstGeom prst="rect">
              <a:avLst/>
            </a:prstGeom>
          </p:spPr>
        </p:pic>
        <p:pic>
          <p:nvPicPr>
            <p:cNvPr id="110" name="Picture 109"/>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4364437" y="3330069"/>
              <a:ext cx="555870" cy="677556"/>
            </a:xfrm>
            <a:prstGeom prst="rect">
              <a:avLst/>
            </a:prstGeom>
          </p:spPr>
        </p:pic>
        <p:pic>
          <p:nvPicPr>
            <p:cNvPr id="111" name="Picture 110"/>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3093864" y="3286610"/>
              <a:ext cx="555870" cy="677556"/>
            </a:xfrm>
            <a:prstGeom prst="rect">
              <a:avLst/>
            </a:prstGeom>
          </p:spPr>
        </p:pic>
      </p:grpSp>
      <p:grpSp>
        <p:nvGrpSpPr>
          <p:cNvPr id="95" name="Group 94"/>
          <p:cNvGrpSpPr/>
          <p:nvPr/>
        </p:nvGrpSpPr>
        <p:grpSpPr>
          <a:xfrm>
            <a:off x="1627901" y="1911811"/>
            <a:ext cx="1480478" cy="891111"/>
            <a:chOff x="2196425" y="1976119"/>
            <a:chExt cx="1545359" cy="838971"/>
          </a:xfrm>
        </p:grpSpPr>
        <p:sp>
          <p:nvSpPr>
            <p:cNvPr id="96" name="Flowchart: Direct Access Storage 95"/>
            <p:cNvSpPr/>
            <p:nvPr/>
          </p:nvSpPr>
          <p:spPr bwMode="auto">
            <a:xfrm rot="16200000">
              <a:off x="2589967" y="1672107"/>
              <a:ext cx="838970" cy="1446994"/>
            </a:xfrm>
            <a:prstGeom prst="flowChartMagneticDrum">
              <a:avLst/>
            </a:prstGeom>
            <a:gradFill rotWithShape="1">
              <a:gsLst>
                <a:gs pos="0">
                  <a:srgbClr val="328094">
                    <a:alpha val="20000"/>
                  </a:srgbClr>
                </a:gs>
                <a:gs pos="100000">
                  <a:srgbClr val="87C1D5">
                    <a:alpha val="63000"/>
                  </a:srgbClr>
                </a:gs>
              </a:gsLst>
              <a:lin ang="4500000" scaled="0"/>
            </a:gradFill>
            <a:ln w="22225" cap="flat" cmpd="sng" algn="ctr">
              <a:gradFill flip="none" rotWithShape="1">
                <a:gsLst>
                  <a:gs pos="0">
                    <a:srgbClr val="FFFFFF"/>
                  </a:gs>
                  <a:gs pos="100000">
                    <a:srgbClr val="AFD5E3"/>
                  </a:gs>
                </a:gsLst>
                <a:path path="rect">
                  <a:fillToRect l="100000" t="100000"/>
                </a:path>
                <a:tileRect r="-100000" b="-100000"/>
              </a:gradFill>
              <a:prstDash val="solid"/>
              <a:headEnd type="none" w="med" len="med"/>
              <a:tailEnd type="none" w="med" len="me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177800" h="177800"/>
              <a:bevelB w="203200" h="203200"/>
              <a:extrusionClr>
                <a:srgbClr val="CCF37E"/>
              </a:extrusionClr>
              <a:contourClr>
                <a:srgbClr val="03C2F1">
                  <a:lumMod val="50000"/>
                  <a:lumOff val="50000"/>
                </a:srgbClr>
              </a:contourClr>
            </a:sp3d>
          </p:spPr>
          <p:txBody>
            <a:bodyPr lIns="91436" tIns="45718" rIns="91436" bIns="45718" anchor="ctr"/>
            <a:lstStyle>
              <a:defPPr>
                <a:defRPr lang="en-US"/>
              </a:defPPr>
              <a:lvl1pPr marL="0" algn="l" defTabSz="914363" rtl="0" eaLnBrk="1" latinLnBrk="0" hangingPunct="1">
                <a:defRPr sz="1800" kern="1200">
                  <a:solidFill>
                    <a:schemeClr val="lt1"/>
                  </a:solidFill>
                  <a:latin typeface="+mn-lt"/>
                  <a:ea typeface="+mn-ea"/>
                  <a:cs typeface="+mn-cs"/>
                </a:defRPr>
              </a:lvl1pPr>
              <a:lvl2pPr marL="457182" algn="l" defTabSz="914363" rtl="0" eaLnBrk="1" latinLnBrk="0" hangingPunct="1">
                <a:defRPr sz="1800" kern="1200">
                  <a:solidFill>
                    <a:schemeClr val="lt1"/>
                  </a:solidFill>
                  <a:latin typeface="+mn-lt"/>
                  <a:ea typeface="+mn-ea"/>
                  <a:cs typeface="+mn-cs"/>
                </a:defRPr>
              </a:lvl2pPr>
              <a:lvl3pPr marL="914363" algn="l" defTabSz="914363" rtl="0" eaLnBrk="1" latinLnBrk="0" hangingPunct="1">
                <a:defRPr sz="1800" kern="1200">
                  <a:solidFill>
                    <a:schemeClr val="lt1"/>
                  </a:solidFill>
                  <a:latin typeface="+mn-lt"/>
                  <a:ea typeface="+mn-ea"/>
                  <a:cs typeface="+mn-cs"/>
                </a:defRPr>
              </a:lvl3pPr>
              <a:lvl4pPr marL="1371545" algn="l" defTabSz="914363" rtl="0" eaLnBrk="1" latinLnBrk="0" hangingPunct="1">
                <a:defRPr sz="1800" kern="1200">
                  <a:solidFill>
                    <a:schemeClr val="lt1"/>
                  </a:solidFill>
                  <a:latin typeface="+mn-lt"/>
                  <a:ea typeface="+mn-ea"/>
                  <a:cs typeface="+mn-cs"/>
                </a:defRPr>
              </a:lvl4pPr>
              <a:lvl5pPr marL="1828727" algn="l" defTabSz="914363" rtl="0" eaLnBrk="1" latinLnBrk="0" hangingPunct="1">
                <a:defRPr sz="1800" kern="1200">
                  <a:solidFill>
                    <a:schemeClr val="lt1"/>
                  </a:solidFill>
                  <a:latin typeface="+mn-lt"/>
                  <a:ea typeface="+mn-ea"/>
                  <a:cs typeface="+mn-cs"/>
                </a:defRPr>
              </a:lvl5pPr>
              <a:lvl6pPr marL="2285909" algn="l" defTabSz="914363" rtl="0" eaLnBrk="1" latinLnBrk="0" hangingPunct="1">
                <a:defRPr sz="1800" kern="1200">
                  <a:solidFill>
                    <a:schemeClr val="lt1"/>
                  </a:solidFill>
                  <a:latin typeface="+mn-lt"/>
                  <a:ea typeface="+mn-ea"/>
                  <a:cs typeface="+mn-cs"/>
                </a:defRPr>
              </a:lvl6pPr>
              <a:lvl7pPr marL="2743090" algn="l" defTabSz="914363" rtl="0" eaLnBrk="1" latinLnBrk="0" hangingPunct="1">
                <a:defRPr sz="1800" kern="1200">
                  <a:solidFill>
                    <a:schemeClr val="lt1"/>
                  </a:solidFill>
                  <a:latin typeface="+mn-lt"/>
                  <a:ea typeface="+mn-ea"/>
                  <a:cs typeface="+mn-cs"/>
                </a:defRPr>
              </a:lvl7pPr>
              <a:lvl8pPr marL="3200272" algn="l" defTabSz="914363" rtl="0" eaLnBrk="1" latinLnBrk="0" hangingPunct="1">
                <a:defRPr sz="1800" kern="1200">
                  <a:solidFill>
                    <a:schemeClr val="lt1"/>
                  </a:solidFill>
                  <a:latin typeface="+mn-lt"/>
                  <a:ea typeface="+mn-ea"/>
                  <a:cs typeface="+mn-cs"/>
                </a:defRPr>
              </a:lvl8pPr>
              <a:lvl9pPr marL="3657454" algn="l" defTabSz="914363" rtl="0" eaLnBrk="1" latinLnBrk="0" hangingPunct="1">
                <a:defRPr sz="1800" kern="1200">
                  <a:solidFill>
                    <a:schemeClr val="lt1"/>
                  </a:solidFill>
                  <a:latin typeface="+mn-lt"/>
                  <a:ea typeface="+mn-ea"/>
                  <a:cs typeface="+mn-cs"/>
                </a:defRPr>
              </a:lvl9pPr>
            </a:lstStyle>
            <a:p>
              <a:pPr algn="ctr" defTabSz="1218585" eaLnBrk="0" hangingPunct="0">
                <a:lnSpc>
                  <a:spcPct val="85000"/>
                </a:lnSpc>
                <a:defRPr/>
              </a:pPr>
              <a:endParaRPr lang="en-US" sz="2400" dirty="0">
                <a:solidFill>
                  <a:srgbClr val="FFFFFF"/>
                </a:solidFill>
                <a:latin typeface="Arial"/>
              </a:endParaRPr>
            </a:p>
          </p:txBody>
        </p:sp>
        <p:sp>
          <p:nvSpPr>
            <p:cNvPr id="97" name="Can 96"/>
            <p:cNvSpPr/>
            <p:nvPr/>
          </p:nvSpPr>
          <p:spPr bwMode="auto">
            <a:xfrm>
              <a:off x="2196425" y="2127495"/>
              <a:ext cx="1545359" cy="687595"/>
            </a:xfrm>
            <a:prstGeom prst="can">
              <a:avLst/>
            </a:prstGeom>
            <a:noFill/>
            <a:ln w="9525" cap="flat" cmpd="sng" algn="ctr">
              <a:noFill/>
              <a:prstDash val="solid"/>
              <a:headEnd type="none" w="med" len="med"/>
              <a:tailEnd type="none" w="med" len="med"/>
            </a:ln>
            <a:effectLst>
              <a:outerShdw blurRad="40000" dist="23000" dir="5400000" rotWithShape="0">
                <a:srgbClr val="000000">
                  <a:alpha val="35000"/>
                </a:srgbClr>
              </a:outerShdw>
            </a:effectLst>
          </p:spPr>
          <p:txBody>
            <a:bodyPr vert="horz" wrap="square" lIns="91436" tIns="45718" rIns="91436" bIns="45718" numCol="1" rtlCol="0" anchor="ctr" anchorCtr="0" compatLnSpc="1">
              <a:prstTxWarp prst="textNoShape">
                <a:avLst/>
              </a:prstTxWarp>
            </a:bodyPr>
            <a:lstStyle>
              <a:defPPr>
                <a:defRPr lang="en-US"/>
              </a:defPPr>
              <a:lvl1pPr marL="0" algn="l" defTabSz="914363" rtl="0" eaLnBrk="1" latinLnBrk="0" hangingPunct="1">
                <a:defRPr sz="1800" kern="1200">
                  <a:solidFill>
                    <a:schemeClr val="lt1"/>
                  </a:solidFill>
                  <a:latin typeface="+mn-lt"/>
                  <a:ea typeface="+mn-ea"/>
                  <a:cs typeface="+mn-cs"/>
                </a:defRPr>
              </a:lvl1pPr>
              <a:lvl2pPr marL="457182" algn="l" defTabSz="914363" rtl="0" eaLnBrk="1" latinLnBrk="0" hangingPunct="1">
                <a:defRPr sz="1800" kern="1200">
                  <a:solidFill>
                    <a:schemeClr val="lt1"/>
                  </a:solidFill>
                  <a:latin typeface="+mn-lt"/>
                  <a:ea typeface="+mn-ea"/>
                  <a:cs typeface="+mn-cs"/>
                </a:defRPr>
              </a:lvl2pPr>
              <a:lvl3pPr marL="914363" algn="l" defTabSz="914363" rtl="0" eaLnBrk="1" latinLnBrk="0" hangingPunct="1">
                <a:defRPr sz="1800" kern="1200">
                  <a:solidFill>
                    <a:schemeClr val="lt1"/>
                  </a:solidFill>
                  <a:latin typeface="+mn-lt"/>
                  <a:ea typeface="+mn-ea"/>
                  <a:cs typeface="+mn-cs"/>
                </a:defRPr>
              </a:lvl3pPr>
              <a:lvl4pPr marL="1371545" algn="l" defTabSz="914363" rtl="0" eaLnBrk="1" latinLnBrk="0" hangingPunct="1">
                <a:defRPr sz="1800" kern="1200">
                  <a:solidFill>
                    <a:schemeClr val="lt1"/>
                  </a:solidFill>
                  <a:latin typeface="+mn-lt"/>
                  <a:ea typeface="+mn-ea"/>
                  <a:cs typeface="+mn-cs"/>
                </a:defRPr>
              </a:lvl4pPr>
              <a:lvl5pPr marL="1828727" algn="l" defTabSz="914363" rtl="0" eaLnBrk="1" latinLnBrk="0" hangingPunct="1">
                <a:defRPr sz="1800" kern="1200">
                  <a:solidFill>
                    <a:schemeClr val="lt1"/>
                  </a:solidFill>
                  <a:latin typeface="+mn-lt"/>
                  <a:ea typeface="+mn-ea"/>
                  <a:cs typeface="+mn-cs"/>
                </a:defRPr>
              </a:lvl5pPr>
              <a:lvl6pPr marL="2285909" algn="l" defTabSz="914363" rtl="0" eaLnBrk="1" latinLnBrk="0" hangingPunct="1">
                <a:defRPr sz="1800" kern="1200">
                  <a:solidFill>
                    <a:schemeClr val="lt1"/>
                  </a:solidFill>
                  <a:latin typeface="+mn-lt"/>
                  <a:ea typeface="+mn-ea"/>
                  <a:cs typeface="+mn-cs"/>
                </a:defRPr>
              </a:lvl6pPr>
              <a:lvl7pPr marL="2743090" algn="l" defTabSz="914363" rtl="0" eaLnBrk="1" latinLnBrk="0" hangingPunct="1">
                <a:defRPr sz="1800" kern="1200">
                  <a:solidFill>
                    <a:schemeClr val="lt1"/>
                  </a:solidFill>
                  <a:latin typeface="+mn-lt"/>
                  <a:ea typeface="+mn-ea"/>
                  <a:cs typeface="+mn-cs"/>
                </a:defRPr>
              </a:lvl7pPr>
              <a:lvl8pPr marL="3200272" algn="l" defTabSz="914363" rtl="0" eaLnBrk="1" latinLnBrk="0" hangingPunct="1">
                <a:defRPr sz="1800" kern="1200">
                  <a:solidFill>
                    <a:schemeClr val="lt1"/>
                  </a:solidFill>
                  <a:latin typeface="+mn-lt"/>
                  <a:ea typeface="+mn-ea"/>
                  <a:cs typeface="+mn-cs"/>
                </a:defRPr>
              </a:lvl8pPr>
              <a:lvl9pPr marL="3657454" algn="l" defTabSz="914363" rtl="0" eaLnBrk="1" latinLnBrk="0" hangingPunct="1">
                <a:defRPr sz="1800" kern="1200">
                  <a:solidFill>
                    <a:schemeClr val="lt1"/>
                  </a:solidFill>
                  <a:latin typeface="+mn-lt"/>
                  <a:ea typeface="+mn-ea"/>
                  <a:cs typeface="+mn-cs"/>
                </a:defRPr>
              </a:lvl9pPr>
            </a:lstStyle>
            <a:p>
              <a:pPr algn="ctr" defTabSz="1218585">
                <a:defRPr/>
              </a:pPr>
              <a:r>
                <a:rPr lang="en-US" sz="1900" dirty="0">
                  <a:solidFill>
                    <a:srgbClr val="005A84">
                      <a:lumMod val="50000"/>
                      <a:alpha val="99000"/>
                    </a:srgbClr>
                  </a:solidFill>
                  <a:latin typeface="Arial"/>
                </a:rPr>
                <a:t>Reference</a:t>
              </a:r>
            </a:p>
            <a:p>
              <a:pPr algn="ctr" defTabSz="1218585">
                <a:defRPr/>
              </a:pPr>
              <a:r>
                <a:rPr lang="en-US" sz="1900" dirty="0">
                  <a:solidFill>
                    <a:srgbClr val="005A84">
                      <a:lumMod val="50000"/>
                      <a:alpha val="99000"/>
                    </a:srgbClr>
                  </a:solidFill>
                  <a:latin typeface="Arial"/>
                </a:rPr>
                <a:t>Data</a:t>
              </a:r>
            </a:p>
          </p:txBody>
        </p:sp>
      </p:grpSp>
      <p:sp>
        <p:nvSpPr>
          <p:cNvPr id="94" name="Cloud 93"/>
          <p:cNvSpPr/>
          <p:nvPr/>
        </p:nvSpPr>
        <p:spPr bwMode="auto">
          <a:xfrm>
            <a:off x="1391115" y="1224687"/>
            <a:ext cx="2207670" cy="860165"/>
          </a:xfrm>
          <a:prstGeom prst="cloud">
            <a:avLst/>
          </a:prstGeom>
          <a:gradFill flip="none" rotWithShape="1">
            <a:gsLst>
              <a:gs pos="0">
                <a:srgbClr val="005A84">
                  <a:lumMod val="60000"/>
                  <a:lumOff val="40000"/>
                  <a:alpha val="75000"/>
                </a:srgbClr>
              </a:gs>
              <a:gs pos="100000">
                <a:srgbClr val="005A84">
                  <a:alpha val="75000"/>
                </a:srgbClr>
              </a:gs>
              <a:gs pos="47000">
                <a:srgbClr val="FFFFFF">
                  <a:alpha val="75000"/>
                </a:srgbClr>
              </a:gs>
            </a:gsLst>
            <a:lin ang="4980000" scaled="0"/>
            <a:tileRect/>
          </a:gradFill>
          <a:ln w="28575" cap="flat" cmpd="sng" algn="ctr">
            <a:solidFill>
              <a:srgbClr val="0291B5"/>
            </a:solidFill>
            <a:prstDash val="solid"/>
            <a:headEnd type="none" w="med" len="med"/>
            <a:tailEnd type="none" w="med" len="med"/>
          </a:ln>
          <a:effectLst>
            <a:outerShdw blurRad="40000" dist="23000" dir="5400000" rotWithShape="0">
              <a:srgbClr val="000000">
                <a:alpha val="35000"/>
              </a:srgbClr>
            </a:outerShdw>
          </a:effectLst>
        </p:spPr>
        <p:txBody>
          <a:bodyPr vert="horz" wrap="square" lIns="121893" tIns="60947" rIns="121893" bIns="60947" numCol="1" rtlCol="0" anchor="ctr" anchorCtr="0" compatLnSpc="1">
            <a:prstTxWarp prst="textNoShape">
              <a:avLst/>
            </a:prstTxWarp>
          </a:bodyPr>
          <a:lstStyle>
            <a:defPPr>
              <a:defRPr lang="en-US"/>
            </a:defPPr>
            <a:lvl1pPr marL="0" algn="l" defTabSz="914363" rtl="0" eaLnBrk="1" latinLnBrk="0" hangingPunct="1">
              <a:defRPr sz="1800" kern="1200">
                <a:solidFill>
                  <a:schemeClr val="lt1"/>
                </a:solidFill>
                <a:latin typeface="+mn-lt"/>
                <a:ea typeface="+mn-ea"/>
                <a:cs typeface="+mn-cs"/>
              </a:defRPr>
            </a:lvl1pPr>
            <a:lvl2pPr marL="457182" algn="l" defTabSz="914363" rtl="0" eaLnBrk="1" latinLnBrk="0" hangingPunct="1">
              <a:defRPr sz="1800" kern="1200">
                <a:solidFill>
                  <a:schemeClr val="lt1"/>
                </a:solidFill>
                <a:latin typeface="+mn-lt"/>
                <a:ea typeface="+mn-ea"/>
                <a:cs typeface="+mn-cs"/>
              </a:defRPr>
            </a:lvl2pPr>
            <a:lvl3pPr marL="914363" algn="l" defTabSz="914363" rtl="0" eaLnBrk="1" latinLnBrk="0" hangingPunct="1">
              <a:defRPr sz="1800" kern="1200">
                <a:solidFill>
                  <a:schemeClr val="lt1"/>
                </a:solidFill>
                <a:latin typeface="+mn-lt"/>
                <a:ea typeface="+mn-ea"/>
                <a:cs typeface="+mn-cs"/>
              </a:defRPr>
            </a:lvl3pPr>
            <a:lvl4pPr marL="1371545" algn="l" defTabSz="914363" rtl="0" eaLnBrk="1" latinLnBrk="0" hangingPunct="1">
              <a:defRPr sz="1800" kern="1200">
                <a:solidFill>
                  <a:schemeClr val="lt1"/>
                </a:solidFill>
                <a:latin typeface="+mn-lt"/>
                <a:ea typeface="+mn-ea"/>
                <a:cs typeface="+mn-cs"/>
              </a:defRPr>
            </a:lvl4pPr>
            <a:lvl5pPr marL="1828727" algn="l" defTabSz="914363" rtl="0" eaLnBrk="1" latinLnBrk="0" hangingPunct="1">
              <a:defRPr sz="1800" kern="1200">
                <a:solidFill>
                  <a:schemeClr val="lt1"/>
                </a:solidFill>
                <a:latin typeface="+mn-lt"/>
                <a:ea typeface="+mn-ea"/>
                <a:cs typeface="+mn-cs"/>
              </a:defRPr>
            </a:lvl5pPr>
            <a:lvl6pPr marL="2285909" algn="l" defTabSz="914363" rtl="0" eaLnBrk="1" latinLnBrk="0" hangingPunct="1">
              <a:defRPr sz="1800" kern="1200">
                <a:solidFill>
                  <a:schemeClr val="lt1"/>
                </a:solidFill>
                <a:latin typeface="+mn-lt"/>
                <a:ea typeface="+mn-ea"/>
                <a:cs typeface="+mn-cs"/>
              </a:defRPr>
            </a:lvl6pPr>
            <a:lvl7pPr marL="2743090" algn="l" defTabSz="914363" rtl="0" eaLnBrk="1" latinLnBrk="0" hangingPunct="1">
              <a:defRPr sz="1800" kern="1200">
                <a:solidFill>
                  <a:schemeClr val="lt1"/>
                </a:solidFill>
                <a:latin typeface="+mn-lt"/>
                <a:ea typeface="+mn-ea"/>
                <a:cs typeface="+mn-cs"/>
              </a:defRPr>
            </a:lvl7pPr>
            <a:lvl8pPr marL="3200272" algn="l" defTabSz="914363" rtl="0" eaLnBrk="1" latinLnBrk="0" hangingPunct="1">
              <a:defRPr sz="1800" kern="1200">
                <a:solidFill>
                  <a:schemeClr val="lt1"/>
                </a:solidFill>
                <a:latin typeface="+mn-lt"/>
                <a:ea typeface="+mn-ea"/>
                <a:cs typeface="+mn-cs"/>
              </a:defRPr>
            </a:lvl8pPr>
            <a:lvl9pPr marL="3657454" algn="l" defTabSz="914363" rtl="0" eaLnBrk="1" latinLnBrk="0" hangingPunct="1">
              <a:defRPr sz="1800" kern="1200">
                <a:solidFill>
                  <a:schemeClr val="lt1"/>
                </a:solidFill>
                <a:latin typeface="+mn-lt"/>
                <a:ea typeface="+mn-ea"/>
                <a:cs typeface="+mn-cs"/>
              </a:defRPr>
            </a:lvl9pPr>
          </a:lstStyle>
          <a:p>
            <a:pPr algn="ctr" defTabSz="1218585">
              <a:defRPr/>
            </a:pPr>
            <a:r>
              <a:rPr lang="en-US" sz="1900" dirty="0">
                <a:solidFill>
                  <a:srgbClr val="005A84">
                    <a:lumMod val="75000"/>
                    <a:alpha val="99000"/>
                  </a:srgbClr>
                </a:solidFill>
                <a:latin typeface="Arial"/>
              </a:rPr>
              <a:t>Cloud Services</a:t>
            </a:r>
          </a:p>
        </p:txBody>
      </p:sp>
      <p:grpSp>
        <p:nvGrpSpPr>
          <p:cNvPr id="37" name="Group 36"/>
          <p:cNvGrpSpPr/>
          <p:nvPr/>
        </p:nvGrpSpPr>
        <p:grpSpPr>
          <a:xfrm>
            <a:off x="1673579" y="4964665"/>
            <a:ext cx="2743596" cy="864096"/>
            <a:chOff x="6012160" y="3723878"/>
            <a:chExt cx="2743596" cy="864096"/>
          </a:xfrm>
        </p:grpSpPr>
        <p:sp>
          <p:nvSpPr>
            <p:cNvPr id="38" name="Rectangle 37"/>
            <p:cNvSpPr/>
            <p:nvPr/>
          </p:nvSpPr>
          <p:spPr>
            <a:xfrm>
              <a:off x="6012160" y="3723878"/>
              <a:ext cx="2743596" cy="8640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39" name="Picture 38"/>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6046068" y="3781028"/>
              <a:ext cx="2671588" cy="753065"/>
            </a:xfrm>
            <a:prstGeom prst="rect">
              <a:avLst/>
            </a:prstGeom>
          </p:spPr>
        </p:pic>
      </p:grpSp>
      <p:pic>
        <p:nvPicPr>
          <p:cNvPr id="40" name="Picture 3" descr="C:\Users\rinchen\Documents\Tools\logos\2.NetCom_Learning_Web.jpg"/>
          <p:cNvPicPr>
            <a:picLocks noChangeAspect="1" noChangeArrowheads="1"/>
          </p:cNvPicPr>
          <p:nvPr/>
        </p:nvPicPr>
        <p:blipFill>
          <a:blip r:embed="rId6" cstate="print"/>
          <a:srcRect/>
          <a:stretch>
            <a:fillRect/>
          </a:stretch>
        </p:blipFill>
        <p:spPr bwMode="auto">
          <a:xfrm>
            <a:off x="11465407" y="1"/>
            <a:ext cx="723417" cy="762000"/>
          </a:xfrm>
          <a:prstGeom prst="rect">
            <a:avLst/>
          </a:prstGeom>
          <a:noFill/>
        </p:spPr>
      </p:pic>
      <p:sp>
        <p:nvSpPr>
          <p:cNvPr id="41" name="TextBox 40"/>
          <p:cNvSpPr txBox="1"/>
          <p:nvPr/>
        </p:nvSpPr>
        <p:spPr>
          <a:xfrm>
            <a:off x="3884612" y="6488668"/>
            <a:ext cx="4343400" cy="338554"/>
          </a:xfrm>
          <a:prstGeom prst="rect">
            <a:avLst/>
          </a:prstGeom>
          <a:noFill/>
        </p:spPr>
        <p:txBody>
          <a:bodyPr wrap="square" rtlCol="0">
            <a:spAutoFit/>
          </a:bodyPr>
          <a:lstStyle/>
          <a:p>
            <a:pPr algn="ctr"/>
            <a:r>
              <a:rPr lang="en-US" sz="1600" dirty="0" smtClean="0"/>
              <a:t>www.netcomlearning.com</a:t>
            </a:r>
            <a:endParaRPr lang="en-US" sz="1600" dirty="0"/>
          </a:p>
        </p:txBody>
      </p:sp>
    </p:spTree>
    <p:extLst>
      <p:ext uri="{BB962C8B-B14F-4D97-AF65-F5344CB8AC3E}">
        <p14:creationId xmlns="" xmlns:p14="http://schemas.microsoft.com/office/powerpoint/2010/main" val="314151519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Data Cleansing </a:t>
            </a:r>
            <a:r>
              <a:rPr lang="en-US" dirty="0" smtClean="0"/>
              <a:t>Projects</a:t>
            </a:r>
            <a:endParaRPr lang="en-US" dirty="0"/>
          </a:p>
        </p:txBody>
      </p:sp>
      <p:pic>
        <p:nvPicPr>
          <p:cNvPr id="6" name="Content Placeholder 5"/>
          <p:cNvPicPr>
            <a:picLocks noGrp="1" noChangeAspect="1"/>
          </p:cNvPicPr>
          <p:nvPr>
            <p:ph idx="1"/>
          </p:nvPr>
        </p:nvPicPr>
        <p:blipFill>
          <a:blip r:embed="rId2" cstate="print"/>
          <a:stretch>
            <a:fillRect/>
          </a:stretch>
        </p:blipFill>
        <p:spPr>
          <a:xfrm>
            <a:off x="4418012" y="766421"/>
            <a:ext cx="5694158" cy="3877392"/>
          </a:xfrm>
          <a:prstGeom prst="rect">
            <a:avLst/>
          </a:prstGeom>
        </p:spPr>
      </p:pic>
      <p:sp>
        <p:nvSpPr>
          <p:cNvPr id="4" name="Slide Number Placeholder 3"/>
          <p:cNvSpPr>
            <a:spLocks noGrp="1"/>
          </p:cNvSpPr>
          <p:nvPr>
            <p:ph type="sldNum" sz="quarter" idx="12"/>
          </p:nvPr>
        </p:nvSpPr>
        <p:spPr/>
        <p:txBody>
          <a:bodyPr/>
          <a:lstStyle/>
          <a:p>
            <a:fld id="{BD271169-D5A2-4E26-9D3F-58E320BF9E89}" type="slidenum">
              <a:rPr lang="en-US" smtClean="0"/>
              <a:pPr/>
              <a:t>23</a:t>
            </a:fld>
            <a:endParaRPr lang="en-US"/>
          </a:p>
        </p:txBody>
      </p:sp>
      <p:sp>
        <p:nvSpPr>
          <p:cNvPr id="5" name="Text Placeholder 4"/>
          <p:cNvSpPr>
            <a:spLocks noGrp="1"/>
          </p:cNvSpPr>
          <p:nvPr>
            <p:ph type="body" sz="quarter" idx="13"/>
          </p:nvPr>
        </p:nvSpPr>
        <p:spPr/>
        <p:txBody>
          <a:bodyPr/>
          <a:lstStyle/>
          <a:p>
            <a:r>
              <a:rPr lang="en-US" dirty="0" smtClean="0"/>
              <a:t>Process of Cleansing</a:t>
            </a:r>
            <a:endParaRPr lang="en-US" dirty="0"/>
          </a:p>
        </p:txBody>
      </p:sp>
      <p:pic>
        <p:nvPicPr>
          <p:cNvPr id="7" name="Picture 3"/>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3122612" y="4114800"/>
            <a:ext cx="7712075" cy="3151187"/>
          </a:xfrm>
          <a:prstGeom prst="rect">
            <a:avLst/>
          </a:prstGeom>
          <a:noFill/>
          <a:ln>
            <a:noFill/>
          </a:ln>
          <a:effectLst>
            <a:outerShdw dist="35921" dir="2700000" algn="ctr" rotWithShape="0">
              <a:schemeClr val="bg2"/>
            </a:outerShdw>
            <a:softEdge rad="635000"/>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8" name="Picture 3"/>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129766" y="3654948"/>
            <a:ext cx="2578832" cy="3151905"/>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9" name="Picture 3" descr="C:\Users\rinchen\Documents\Tools\logos\2.NetCom_Learning_Web.jpg"/>
          <p:cNvPicPr>
            <a:picLocks noChangeAspect="1" noChangeArrowheads="1"/>
          </p:cNvPicPr>
          <p:nvPr/>
        </p:nvPicPr>
        <p:blipFill>
          <a:blip r:embed="rId5" cstate="print"/>
          <a:srcRect/>
          <a:stretch>
            <a:fillRect/>
          </a:stretch>
        </p:blipFill>
        <p:spPr bwMode="auto">
          <a:xfrm>
            <a:off x="11465407" y="1"/>
            <a:ext cx="723417" cy="762000"/>
          </a:xfrm>
          <a:prstGeom prst="rect">
            <a:avLst/>
          </a:prstGeom>
          <a:noFill/>
        </p:spPr>
      </p:pic>
    </p:spTree>
    <p:extLst>
      <p:ext uri="{BB962C8B-B14F-4D97-AF65-F5344CB8AC3E}">
        <p14:creationId xmlns="" xmlns:p14="http://schemas.microsoft.com/office/powerpoint/2010/main" val="409555953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Data Quality </a:t>
            </a:r>
            <a:r>
              <a:rPr lang="en-US" dirty="0" err="1" smtClean="0"/>
              <a:t>SerVices</a:t>
            </a:r>
            <a:r>
              <a:rPr lang="en-US" dirty="0" smtClean="0"/>
              <a:t>	</a:t>
            </a:r>
            <a:endParaRPr lang="en-US" dirty="0"/>
          </a:p>
        </p:txBody>
      </p:sp>
      <p:pic>
        <p:nvPicPr>
          <p:cNvPr id="6" name="Content Placeholder 5"/>
          <p:cNvPicPr>
            <a:picLocks noGrp="1" noChangeAspect="1"/>
          </p:cNvPicPr>
          <p:nvPr>
            <p:ph idx="1"/>
          </p:nvPr>
        </p:nvPicPr>
        <p:blipFill>
          <a:blip r:embed="rId2" cstate="print"/>
          <a:stretch>
            <a:fillRect/>
          </a:stretch>
        </p:blipFill>
        <p:spPr>
          <a:xfrm>
            <a:off x="150812" y="1034421"/>
            <a:ext cx="6181880" cy="4230991"/>
          </a:xfrm>
          <a:prstGeom prst="rect">
            <a:avLst/>
          </a:prstGeom>
        </p:spPr>
      </p:pic>
      <p:sp>
        <p:nvSpPr>
          <p:cNvPr id="4" name="Slide Number Placeholder 3"/>
          <p:cNvSpPr>
            <a:spLocks noGrp="1"/>
          </p:cNvSpPr>
          <p:nvPr>
            <p:ph type="sldNum" sz="quarter" idx="12"/>
          </p:nvPr>
        </p:nvSpPr>
        <p:spPr/>
        <p:txBody>
          <a:bodyPr/>
          <a:lstStyle/>
          <a:p>
            <a:fld id="{BD271169-D5A2-4E26-9D3F-58E320BF9E89}" type="slidenum">
              <a:rPr lang="en-US" smtClean="0"/>
              <a:pPr/>
              <a:t>24</a:t>
            </a:fld>
            <a:endParaRPr lang="en-US"/>
          </a:p>
        </p:txBody>
      </p:sp>
      <p:sp>
        <p:nvSpPr>
          <p:cNvPr id="5" name="Text Placeholder 4"/>
          <p:cNvSpPr>
            <a:spLocks noGrp="1"/>
          </p:cNvSpPr>
          <p:nvPr>
            <p:ph type="body" sz="quarter" idx="13"/>
          </p:nvPr>
        </p:nvSpPr>
        <p:spPr/>
        <p:txBody>
          <a:bodyPr/>
          <a:lstStyle/>
          <a:p>
            <a:r>
              <a:rPr lang="en-US" dirty="0" smtClean="0"/>
              <a:t>Process of Matching Data</a:t>
            </a:r>
            <a:endParaRPr lang="en-US" dirty="0"/>
          </a:p>
        </p:txBody>
      </p:sp>
      <p:pic>
        <p:nvPicPr>
          <p:cNvPr id="7" name="Picture 6"/>
          <p:cNvPicPr>
            <a:picLocks noChangeAspect="1"/>
          </p:cNvPicPr>
          <p:nvPr/>
        </p:nvPicPr>
        <p:blipFill>
          <a:blip r:embed="rId3" cstate="print"/>
          <a:stretch>
            <a:fillRect/>
          </a:stretch>
        </p:blipFill>
        <p:spPr>
          <a:xfrm>
            <a:off x="4646612" y="3893379"/>
            <a:ext cx="7669433" cy="2548349"/>
          </a:xfrm>
          <a:prstGeom prst="rect">
            <a:avLst/>
          </a:prstGeom>
        </p:spPr>
      </p:pic>
      <p:pic>
        <p:nvPicPr>
          <p:cNvPr id="8" name="Picture 3" descr="C:\Users\rinchen\Documents\Tools\logos\2.NetCom_Learning_Web.jpg"/>
          <p:cNvPicPr>
            <a:picLocks noChangeAspect="1" noChangeArrowheads="1"/>
          </p:cNvPicPr>
          <p:nvPr/>
        </p:nvPicPr>
        <p:blipFill>
          <a:blip r:embed="rId4" cstate="print"/>
          <a:srcRect/>
          <a:stretch>
            <a:fillRect/>
          </a:stretch>
        </p:blipFill>
        <p:spPr bwMode="auto">
          <a:xfrm>
            <a:off x="11465407" y="1"/>
            <a:ext cx="723417" cy="762000"/>
          </a:xfrm>
          <a:prstGeom prst="rect">
            <a:avLst/>
          </a:prstGeom>
          <a:noFill/>
        </p:spPr>
      </p:pic>
      <p:sp>
        <p:nvSpPr>
          <p:cNvPr id="9" name="TextBox 8"/>
          <p:cNvSpPr txBox="1"/>
          <p:nvPr/>
        </p:nvSpPr>
        <p:spPr>
          <a:xfrm>
            <a:off x="3884612" y="6488668"/>
            <a:ext cx="4343400" cy="338554"/>
          </a:xfrm>
          <a:prstGeom prst="rect">
            <a:avLst/>
          </a:prstGeom>
          <a:noFill/>
        </p:spPr>
        <p:txBody>
          <a:bodyPr wrap="square" rtlCol="0">
            <a:spAutoFit/>
          </a:bodyPr>
          <a:lstStyle/>
          <a:p>
            <a:pPr algn="ctr"/>
            <a:r>
              <a:rPr lang="en-US" sz="1600" dirty="0" smtClean="0"/>
              <a:t>www.netcomlearning.com</a:t>
            </a:r>
            <a:endParaRPr lang="en-US" sz="1600" dirty="0"/>
          </a:p>
        </p:txBody>
      </p:sp>
    </p:spTree>
    <p:extLst>
      <p:ext uri="{BB962C8B-B14F-4D97-AF65-F5344CB8AC3E}">
        <p14:creationId xmlns="" xmlns:p14="http://schemas.microsoft.com/office/powerpoint/2010/main" val="168815878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SQL Server 2012	</a:t>
            </a:r>
            <a:endParaRPr lang="en-US" dirty="0"/>
          </a:p>
        </p:txBody>
      </p:sp>
      <p:sp>
        <p:nvSpPr>
          <p:cNvPr id="4" name="Slide Number Placeholder 3"/>
          <p:cNvSpPr>
            <a:spLocks noGrp="1"/>
          </p:cNvSpPr>
          <p:nvPr>
            <p:ph type="sldNum" sz="quarter" idx="12"/>
          </p:nvPr>
        </p:nvSpPr>
        <p:spPr/>
        <p:txBody>
          <a:bodyPr/>
          <a:lstStyle/>
          <a:p>
            <a:fld id="{BD271169-D5A2-4E26-9D3F-58E320BF9E89}" type="slidenum">
              <a:rPr lang="en-US" smtClean="0"/>
              <a:pPr/>
              <a:t>25</a:t>
            </a:fld>
            <a:endParaRPr lang="en-US"/>
          </a:p>
        </p:txBody>
      </p:sp>
      <p:sp>
        <p:nvSpPr>
          <p:cNvPr id="5" name="Text Placeholder 4"/>
          <p:cNvSpPr>
            <a:spLocks noGrp="1"/>
          </p:cNvSpPr>
          <p:nvPr>
            <p:ph type="body" sz="quarter" idx="13"/>
          </p:nvPr>
        </p:nvSpPr>
        <p:spPr/>
        <p:txBody>
          <a:bodyPr/>
          <a:lstStyle/>
          <a:p>
            <a:r>
              <a:rPr lang="en-US" dirty="0" smtClean="0"/>
              <a:t>Master Data Services</a:t>
            </a:r>
            <a:endParaRPr lang="en-US" dirty="0"/>
          </a:p>
        </p:txBody>
      </p:sp>
      <p:pic>
        <p:nvPicPr>
          <p:cNvPr id="6" name="Content Placeholder 6"/>
          <p:cNvPicPr>
            <a:picLocks noGrp="1" noChangeAspect="1"/>
          </p:cNvPicPr>
          <p:nvPr>
            <p:ph idx="1"/>
          </p:nvPr>
        </p:nvPicPr>
        <p:blipFill>
          <a:blip r:embed="rId2" cstate="print">
            <a:extLst>
              <a:ext uri="{28A0092B-C50C-407E-A947-70E740481C1C}">
                <a14:useLocalDpi xmlns="" xmlns:a14="http://schemas.microsoft.com/office/drawing/2010/main" val="0"/>
              </a:ext>
            </a:extLst>
          </a:blip>
          <a:stretch>
            <a:fillRect/>
          </a:stretch>
        </p:blipFill>
        <p:spPr>
          <a:xfrm>
            <a:off x="0" y="3181920"/>
            <a:ext cx="5332412" cy="3676080"/>
          </a:xfrm>
          <a:prstGeom prst="rect">
            <a:avLst/>
          </a:prstGeom>
        </p:spPr>
      </p:pic>
      <p:pic>
        <p:nvPicPr>
          <p:cNvPr id="7" name="Content Placeholder 7"/>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6924347" y="0"/>
            <a:ext cx="5230233" cy="3497262"/>
          </a:xfrm>
          <a:prstGeom prst="rect">
            <a:avLst/>
          </a:prstGeom>
        </p:spPr>
      </p:pic>
      <p:pic>
        <p:nvPicPr>
          <p:cNvPr id="8" name="Content Placeholder 6"/>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4951412" y="3378881"/>
            <a:ext cx="4919225" cy="3497262"/>
          </a:xfrm>
          <a:prstGeom prst="rect">
            <a:avLst/>
          </a:prstGeom>
        </p:spPr>
      </p:pic>
      <p:sp>
        <p:nvSpPr>
          <p:cNvPr id="9" name="TextBox 8"/>
          <p:cNvSpPr txBox="1"/>
          <p:nvPr/>
        </p:nvSpPr>
        <p:spPr>
          <a:xfrm>
            <a:off x="150812" y="1447800"/>
            <a:ext cx="6553200" cy="1200329"/>
          </a:xfrm>
          <a:prstGeom prst="rect">
            <a:avLst/>
          </a:prstGeom>
          <a:noFill/>
        </p:spPr>
        <p:txBody>
          <a:bodyPr wrap="square" rtlCol="0">
            <a:spAutoFit/>
          </a:bodyPr>
          <a:lstStyle/>
          <a:p>
            <a:r>
              <a:rPr lang="en-US" dirty="0" smtClean="0"/>
              <a:t>The next-generation </a:t>
            </a:r>
            <a:r>
              <a:rPr lang="en-US" dirty="0"/>
              <a:t>master data management solution delivered in SQL Server 2012</a:t>
            </a:r>
          </a:p>
          <a:p>
            <a:endParaRPr lang="en-US" dirty="0"/>
          </a:p>
        </p:txBody>
      </p:sp>
    </p:spTree>
    <p:extLst>
      <p:ext uri="{BB962C8B-B14F-4D97-AF65-F5344CB8AC3E}">
        <p14:creationId xmlns="" xmlns:p14="http://schemas.microsoft.com/office/powerpoint/2010/main" val="408233634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379412" y="152400"/>
            <a:ext cx="10969943" cy="563563"/>
          </a:xfrm>
        </p:spPr>
        <p:txBody>
          <a:bodyPr>
            <a:noAutofit/>
          </a:bodyPr>
          <a:lstStyle/>
          <a:p>
            <a:r>
              <a:rPr lang="en-US" sz="2800" dirty="0" smtClean="0"/>
              <a:t>The Need for Master </a:t>
            </a:r>
            <a:r>
              <a:rPr lang="en-US" sz="2800" dirty="0"/>
              <a:t>Data Management</a:t>
            </a:r>
            <a:endParaRPr lang="en-US" sz="2800" dirty="0" smtClean="0"/>
          </a:p>
        </p:txBody>
      </p:sp>
      <p:grpSp>
        <p:nvGrpSpPr>
          <p:cNvPr id="3" name="Group 2"/>
          <p:cNvGrpSpPr/>
          <p:nvPr/>
        </p:nvGrpSpPr>
        <p:grpSpPr>
          <a:xfrm>
            <a:off x="5640074" y="746010"/>
            <a:ext cx="1056375" cy="1262946"/>
            <a:chOff x="5634920" y="1451041"/>
            <a:chExt cx="1056375" cy="1262946"/>
          </a:xfrm>
        </p:grpSpPr>
        <p:grpSp>
          <p:nvGrpSpPr>
            <p:cNvPr id="4" name="Group 6"/>
            <p:cNvGrpSpPr>
              <a:grpSpLocks/>
            </p:cNvGrpSpPr>
            <p:nvPr/>
          </p:nvGrpSpPr>
          <p:grpSpPr bwMode="auto">
            <a:xfrm>
              <a:off x="5634920" y="1451041"/>
              <a:ext cx="1056375" cy="1001336"/>
              <a:chOff x="4871267" y="1524018"/>
              <a:chExt cx="1456874" cy="1387077"/>
            </a:xfrm>
          </p:grpSpPr>
          <p:pic>
            <p:nvPicPr>
              <p:cNvPr id="5" name="Picture 6" descr="E:\Work Graphics\MSL Graphics\Server.pn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871267" y="1524018"/>
                <a:ext cx="1197049" cy="13870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8" descr="Database.png"/>
              <p:cNvPicPr>
                <a:picLocks noChangeAspect="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5744090" y="2403753"/>
                <a:ext cx="584051" cy="4645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2" name="TextBox 1"/>
            <p:cNvSpPr txBox="1"/>
            <p:nvPr/>
          </p:nvSpPr>
          <p:spPr>
            <a:xfrm>
              <a:off x="5819480" y="2452377"/>
              <a:ext cx="498855" cy="261610"/>
            </a:xfrm>
            <a:prstGeom prst="rect">
              <a:avLst/>
            </a:prstGeom>
            <a:noFill/>
          </p:spPr>
          <p:txBody>
            <a:bodyPr wrap="none" rtlCol="0">
              <a:spAutoFit/>
            </a:bodyPr>
            <a:lstStyle/>
            <a:p>
              <a:r>
                <a:rPr lang="en-US" sz="1100" dirty="0"/>
                <a:t>CRM</a:t>
              </a:r>
            </a:p>
          </p:txBody>
        </p:sp>
      </p:grpSp>
      <p:grpSp>
        <p:nvGrpSpPr>
          <p:cNvPr id="9" name="Group 8"/>
          <p:cNvGrpSpPr/>
          <p:nvPr/>
        </p:nvGrpSpPr>
        <p:grpSpPr>
          <a:xfrm>
            <a:off x="7816724" y="4227698"/>
            <a:ext cx="1308371" cy="1262946"/>
            <a:chOff x="5402019" y="1451041"/>
            <a:chExt cx="1308371" cy="1262946"/>
          </a:xfrm>
        </p:grpSpPr>
        <p:grpSp>
          <p:nvGrpSpPr>
            <p:cNvPr id="10" name="Group 6"/>
            <p:cNvGrpSpPr>
              <a:grpSpLocks/>
            </p:cNvGrpSpPr>
            <p:nvPr/>
          </p:nvGrpSpPr>
          <p:grpSpPr bwMode="auto">
            <a:xfrm>
              <a:off x="5634920" y="1451041"/>
              <a:ext cx="1056375" cy="1001336"/>
              <a:chOff x="4871267" y="1524018"/>
              <a:chExt cx="1456874" cy="1387077"/>
            </a:xfrm>
          </p:grpSpPr>
          <p:pic>
            <p:nvPicPr>
              <p:cNvPr id="12" name="Picture 6" descr="E:\Work Graphics\MSL Graphics\Server.pn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871267" y="1524018"/>
                <a:ext cx="1197049" cy="13870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 name="Picture 8" descr="Database.png"/>
              <p:cNvPicPr>
                <a:picLocks noChangeAspect="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5744090" y="2403753"/>
                <a:ext cx="584051" cy="4645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11" name="TextBox 10"/>
            <p:cNvSpPr txBox="1"/>
            <p:nvPr/>
          </p:nvSpPr>
          <p:spPr>
            <a:xfrm>
              <a:off x="5402019" y="2452377"/>
              <a:ext cx="1308371" cy="261610"/>
            </a:xfrm>
            <a:prstGeom prst="rect">
              <a:avLst/>
            </a:prstGeom>
            <a:noFill/>
          </p:spPr>
          <p:txBody>
            <a:bodyPr wrap="none" rtlCol="0">
              <a:spAutoFit/>
            </a:bodyPr>
            <a:lstStyle/>
            <a:p>
              <a:r>
                <a:rPr lang="en-US" sz="1100" dirty="0"/>
                <a:t>Marketing System</a:t>
              </a:r>
            </a:p>
          </p:txBody>
        </p:sp>
      </p:grpSp>
      <p:grpSp>
        <p:nvGrpSpPr>
          <p:cNvPr id="14" name="Group 13"/>
          <p:cNvGrpSpPr/>
          <p:nvPr/>
        </p:nvGrpSpPr>
        <p:grpSpPr>
          <a:xfrm>
            <a:off x="2395862" y="4200836"/>
            <a:ext cx="1737976" cy="1262946"/>
            <a:chOff x="5163172" y="1451041"/>
            <a:chExt cx="1737976" cy="1262946"/>
          </a:xfrm>
        </p:grpSpPr>
        <p:grpSp>
          <p:nvGrpSpPr>
            <p:cNvPr id="15" name="Group 6"/>
            <p:cNvGrpSpPr>
              <a:grpSpLocks/>
            </p:cNvGrpSpPr>
            <p:nvPr/>
          </p:nvGrpSpPr>
          <p:grpSpPr bwMode="auto">
            <a:xfrm>
              <a:off x="5634920" y="1451041"/>
              <a:ext cx="1056375" cy="1001336"/>
              <a:chOff x="4871267" y="1524018"/>
              <a:chExt cx="1456874" cy="1387077"/>
            </a:xfrm>
          </p:grpSpPr>
          <p:pic>
            <p:nvPicPr>
              <p:cNvPr id="17" name="Picture 6" descr="E:\Work Graphics\MSL Graphics\Server.pn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871267" y="1524018"/>
                <a:ext cx="1197049" cy="13870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 name="Picture 8" descr="Database.png"/>
              <p:cNvPicPr>
                <a:picLocks noChangeAspect="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5744090" y="2403753"/>
                <a:ext cx="584051" cy="4645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16" name="TextBox 15"/>
            <p:cNvSpPr txBox="1"/>
            <p:nvPr/>
          </p:nvSpPr>
          <p:spPr>
            <a:xfrm>
              <a:off x="5163172" y="2452377"/>
              <a:ext cx="1737976" cy="261610"/>
            </a:xfrm>
            <a:prstGeom prst="rect">
              <a:avLst/>
            </a:prstGeom>
            <a:noFill/>
          </p:spPr>
          <p:txBody>
            <a:bodyPr wrap="none" rtlCol="0">
              <a:spAutoFit/>
            </a:bodyPr>
            <a:lstStyle/>
            <a:p>
              <a:r>
                <a:rPr lang="en-US" sz="1100" dirty="0"/>
                <a:t>Order Processing System</a:t>
              </a:r>
            </a:p>
          </p:txBody>
        </p:sp>
      </p:grpSp>
      <p:graphicFrame>
        <p:nvGraphicFramePr>
          <p:cNvPr id="7" name="Table 6"/>
          <p:cNvGraphicFramePr>
            <a:graphicFrameLocks noGrp="1"/>
          </p:cNvGraphicFramePr>
          <p:nvPr>
            <p:extLst/>
          </p:nvPr>
        </p:nvGraphicFramePr>
        <p:xfrm>
          <a:off x="4412252" y="2008956"/>
          <a:ext cx="3763349" cy="426720"/>
        </p:xfrm>
        <a:graphic>
          <a:graphicData uri="http://schemas.openxmlformats.org/drawingml/2006/table">
            <a:tbl>
              <a:tblPr firstRow="1" bandRow="1">
                <a:tableStyleId>{21E4AEA4-8DFA-4A89-87EB-49C32662AFE0}</a:tableStyleId>
              </a:tblPr>
              <a:tblGrid>
                <a:gridCol w="941705"/>
                <a:gridCol w="830129"/>
                <a:gridCol w="1181261"/>
                <a:gridCol w="810254"/>
              </a:tblGrid>
              <a:tr h="0">
                <a:tc>
                  <a:txBody>
                    <a:bodyPr/>
                    <a:lstStyle/>
                    <a:p>
                      <a:r>
                        <a:rPr lang="en-US" sz="800" dirty="0" smtClean="0"/>
                        <a:t>Customer ID</a:t>
                      </a:r>
                      <a:endParaRPr lang="en-US" sz="800" dirty="0"/>
                    </a:p>
                  </a:txBody>
                  <a:tcPr/>
                </a:tc>
                <a:tc>
                  <a:txBody>
                    <a:bodyPr/>
                    <a:lstStyle/>
                    <a:p>
                      <a:r>
                        <a:rPr lang="en-US" sz="800" dirty="0" smtClean="0"/>
                        <a:t>Name</a:t>
                      </a:r>
                      <a:endParaRPr lang="en-US" sz="800" dirty="0"/>
                    </a:p>
                  </a:txBody>
                  <a:tcPr/>
                </a:tc>
                <a:tc>
                  <a:txBody>
                    <a:bodyPr/>
                    <a:lstStyle/>
                    <a:p>
                      <a:r>
                        <a:rPr lang="en-US" sz="800" dirty="0" smtClean="0"/>
                        <a:t>Address</a:t>
                      </a:r>
                      <a:endParaRPr lang="en-US" sz="800" dirty="0"/>
                    </a:p>
                  </a:txBody>
                  <a:tcPr/>
                </a:tc>
                <a:tc>
                  <a:txBody>
                    <a:bodyPr/>
                    <a:lstStyle/>
                    <a:p>
                      <a:r>
                        <a:rPr lang="en-US" sz="800" dirty="0" smtClean="0"/>
                        <a:t>Phone</a:t>
                      </a:r>
                      <a:endParaRPr lang="en-US" sz="800" dirty="0"/>
                    </a:p>
                  </a:txBody>
                  <a:tcPr/>
                </a:tc>
              </a:tr>
              <a:tr h="0">
                <a:tc>
                  <a:txBody>
                    <a:bodyPr/>
                    <a:lstStyle/>
                    <a:p>
                      <a:r>
                        <a:rPr lang="en-US" sz="800" dirty="0" smtClean="0"/>
                        <a:t>1235</a:t>
                      </a:r>
                      <a:endParaRPr lang="en-US" sz="800" dirty="0"/>
                    </a:p>
                  </a:txBody>
                  <a:tcPr/>
                </a:tc>
                <a:tc>
                  <a:txBody>
                    <a:bodyPr/>
                    <a:lstStyle/>
                    <a:p>
                      <a:r>
                        <a:rPr lang="en-US" sz="800" dirty="0" smtClean="0"/>
                        <a:t>Ben Smith</a:t>
                      </a:r>
                      <a:endParaRPr lang="en-US" sz="800" dirty="0"/>
                    </a:p>
                  </a:txBody>
                  <a:tcPr/>
                </a:tc>
                <a:tc>
                  <a:txBody>
                    <a:bodyPr/>
                    <a:lstStyle/>
                    <a:p>
                      <a:r>
                        <a:rPr lang="en-US" sz="800" dirty="0" smtClean="0"/>
                        <a:t>1 High St, Seattle</a:t>
                      </a:r>
                      <a:endParaRPr lang="en-US" sz="800" dirty="0"/>
                    </a:p>
                  </a:txBody>
                  <a:tcPr/>
                </a:tc>
                <a:tc>
                  <a:txBody>
                    <a:bodyPr/>
                    <a:lstStyle/>
                    <a:p>
                      <a:r>
                        <a:rPr lang="en-US" sz="800" dirty="0" smtClean="0"/>
                        <a:t>555 12345</a:t>
                      </a:r>
                      <a:endParaRPr lang="en-US" sz="800" dirty="0"/>
                    </a:p>
                  </a:txBody>
                  <a:tcPr/>
                </a:tc>
              </a:tr>
            </a:tbl>
          </a:graphicData>
        </a:graphic>
      </p:graphicFrame>
      <p:graphicFrame>
        <p:nvGraphicFramePr>
          <p:cNvPr id="20" name="Table 19"/>
          <p:cNvGraphicFramePr>
            <a:graphicFrameLocks noGrp="1"/>
          </p:cNvGraphicFramePr>
          <p:nvPr>
            <p:extLst/>
          </p:nvPr>
        </p:nvGraphicFramePr>
        <p:xfrm>
          <a:off x="1679398" y="5439509"/>
          <a:ext cx="3819208" cy="426720"/>
        </p:xfrm>
        <a:graphic>
          <a:graphicData uri="http://schemas.openxmlformats.org/drawingml/2006/table">
            <a:tbl>
              <a:tblPr firstRow="1" bandRow="1">
                <a:tableStyleId>{21E4AEA4-8DFA-4A89-87EB-49C32662AFE0}</a:tableStyleId>
              </a:tblPr>
              <a:tblGrid>
                <a:gridCol w="870268"/>
                <a:gridCol w="1040130"/>
                <a:gridCol w="1132205"/>
                <a:gridCol w="776605"/>
              </a:tblGrid>
              <a:tr h="0">
                <a:tc>
                  <a:txBody>
                    <a:bodyPr/>
                    <a:lstStyle/>
                    <a:p>
                      <a:r>
                        <a:rPr lang="en-US" sz="800" dirty="0" smtClean="0"/>
                        <a:t>Account</a:t>
                      </a:r>
                      <a:r>
                        <a:rPr lang="en-US" sz="800" baseline="0" dirty="0" smtClean="0"/>
                        <a:t> No</a:t>
                      </a:r>
                      <a:endParaRPr lang="en-US" sz="800" dirty="0"/>
                    </a:p>
                  </a:txBody>
                  <a:tcPr/>
                </a:tc>
                <a:tc>
                  <a:txBody>
                    <a:bodyPr/>
                    <a:lstStyle/>
                    <a:p>
                      <a:r>
                        <a:rPr lang="en-US" sz="800" dirty="0" smtClean="0"/>
                        <a:t>Customer</a:t>
                      </a:r>
                      <a:endParaRPr lang="en-US" sz="800" dirty="0"/>
                    </a:p>
                  </a:txBody>
                  <a:tcPr/>
                </a:tc>
                <a:tc>
                  <a:txBody>
                    <a:bodyPr/>
                    <a:lstStyle/>
                    <a:p>
                      <a:r>
                        <a:rPr lang="en-US" sz="800" dirty="0" smtClean="0"/>
                        <a:t>Address</a:t>
                      </a:r>
                      <a:endParaRPr lang="en-US" sz="800" dirty="0"/>
                    </a:p>
                  </a:txBody>
                  <a:tcPr/>
                </a:tc>
                <a:tc>
                  <a:txBody>
                    <a:bodyPr/>
                    <a:lstStyle/>
                    <a:p>
                      <a:r>
                        <a:rPr lang="en-US" sz="800" dirty="0" smtClean="0"/>
                        <a:t>Phone</a:t>
                      </a:r>
                      <a:endParaRPr lang="en-US" sz="800" dirty="0"/>
                    </a:p>
                  </a:txBody>
                  <a:tcPr/>
                </a:tc>
              </a:tr>
              <a:tr h="0">
                <a:tc>
                  <a:txBody>
                    <a:bodyPr/>
                    <a:lstStyle/>
                    <a:p>
                      <a:r>
                        <a:rPr lang="en-US" sz="800" dirty="0" smtClean="0"/>
                        <a:t>531</a:t>
                      </a:r>
                      <a:endParaRPr lang="en-US" sz="800" dirty="0"/>
                    </a:p>
                  </a:txBody>
                  <a:tcPr/>
                </a:tc>
                <a:tc>
                  <a:txBody>
                    <a:bodyPr/>
                    <a:lstStyle/>
                    <a:p>
                      <a:r>
                        <a:rPr lang="en-US" sz="800" dirty="0" smtClean="0"/>
                        <a:t>Benjamin Smith</a:t>
                      </a:r>
                      <a:endParaRPr lang="en-US" sz="800" dirty="0"/>
                    </a:p>
                  </a:txBody>
                  <a:tcPr/>
                </a:tc>
                <a:tc>
                  <a:txBody>
                    <a:bodyPr/>
                    <a:lstStyle/>
                    <a:p>
                      <a:r>
                        <a:rPr lang="en-US" sz="800" dirty="0" smtClean="0"/>
                        <a:t>1 High St, Seattle</a:t>
                      </a:r>
                      <a:endParaRPr lang="en-US" sz="800" dirty="0"/>
                    </a:p>
                  </a:txBody>
                  <a:tcPr/>
                </a:tc>
                <a:tc>
                  <a:txBody>
                    <a:bodyPr/>
                    <a:lstStyle/>
                    <a:p>
                      <a:r>
                        <a:rPr lang="en-US" sz="800" dirty="0" smtClean="0"/>
                        <a:t>555 12345</a:t>
                      </a:r>
                      <a:endParaRPr lang="en-US" sz="800" dirty="0"/>
                    </a:p>
                  </a:txBody>
                  <a:tcPr/>
                </a:tc>
              </a:tr>
            </a:tbl>
          </a:graphicData>
        </a:graphic>
      </p:graphicFrame>
      <p:graphicFrame>
        <p:nvGraphicFramePr>
          <p:cNvPr id="21" name="Table 20"/>
          <p:cNvGraphicFramePr>
            <a:graphicFrameLocks noGrp="1"/>
          </p:cNvGraphicFramePr>
          <p:nvPr>
            <p:extLst/>
          </p:nvPr>
        </p:nvGraphicFramePr>
        <p:xfrm>
          <a:off x="6752396" y="5445341"/>
          <a:ext cx="3574733" cy="426720"/>
        </p:xfrm>
        <a:graphic>
          <a:graphicData uri="http://schemas.openxmlformats.org/drawingml/2006/table">
            <a:tbl>
              <a:tblPr firstRow="1" bandRow="1">
                <a:tableStyleId>{21E4AEA4-8DFA-4A89-87EB-49C32662AFE0}</a:tableStyleId>
              </a:tblPr>
              <a:tblGrid>
                <a:gridCol w="870268"/>
                <a:gridCol w="795655"/>
                <a:gridCol w="1132205"/>
                <a:gridCol w="776605"/>
              </a:tblGrid>
              <a:tr h="0">
                <a:tc>
                  <a:txBody>
                    <a:bodyPr/>
                    <a:lstStyle/>
                    <a:p>
                      <a:r>
                        <a:rPr lang="en-US" sz="800" dirty="0" smtClean="0"/>
                        <a:t>Contact No</a:t>
                      </a:r>
                      <a:endParaRPr lang="en-US" sz="800" dirty="0"/>
                    </a:p>
                  </a:txBody>
                  <a:tcPr/>
                </a:tc>
                <a:tc>
                  <a:txBody>
                    <a:bodyPr/>
                    <a:lstStyle/>
                    <a:p>
                      <a:r>
                        <a:rPr lang="en-US" sz="800" dirty="0" smtClean="0"/>
                        <a:t>Name</a:t>
                      </a:r>
                      <a:endParaRPr lang="en-US" sz="800" dirty="0"/>
                    </a:p>
                  </a:txBody>
                  <a:tcPr/>
                </a:tc>
                <a:tc>
                  <a:txBody>
                    <a:bodyPr/>
                    <a:lstStyle/>
                    <a:p>
                      <a:r>
                        <a:rPr lang="en-US" sz="800" dirty="0" smtClean="0"/>
                        <a:t>Address</a:t>
                      </a:r>
                      <a:endParaRPr lang="en-US" sz="800" dirty="0"/>
                    </a:p>
                  </a:txBody>
                  <a:tcPr/>
                </a:tc>
                <a:tc>
                  <a:txBody>
                    <a:bodyPr/>
                    <a:lstStyle/>
                    <a:p>
                      <a:r>
                        <a:rPr lang="en-US" sz="800" dirty="0" smtClean="0"/>
                        <a:t>Phone</a:t>
                      </a:r>
                      <a:endParaRPr lang="en-US" sz="800" dirty="0"/>
                    </a:p>
                  </a:txBody>
                  <a:tcPr/>
                </a:tc>
              </a:tr>
              <a:tr h="0">
                <a:tc>
                  <a:txBody>
                    <a:bodyPr/>
                    <a:lstStyle/>
                    <a:p>
                      <a:r>
                        <a:rPr lang="en-US" sz="800" dirty="0" smtClean="0"/>
                        <a:t>22</a:t>
                      </a:r>
                      <a:endParaRPr lang="en-US" sz="800" dirty="0"/>
                    </a:p>
                  </a:txBody>
                  <a:tcPr/>
                </a:tc>
                <a:tc>
                  <a:txBody>
                    <a:bodyPr/>
                    <a:lstStyle/>
                    <a:p>
                      <a:r>
                        <a:rPr lang="en-US" sz="800" dirty="0" smtClean="0"/>
                        <a:t>B Smith</a:t>
                      </a:r>
                      <a:endParaRPr lang="en-US" sz="800" dirty="0"/>
                    </a:p>
                  </a:txBody>
                  <a:tcPr/>
                </a:tc>
                <a:tc>
                  <a:txBody>
                    <a:bodyPr/>
                    <a:lstStyle/>
                    <a:p>
                      <a:r>
                        <a:rPr lang="en-US" sz="800" dirty="0" smtClean="0"/>
                        <a:t>5 Main St, Seattle</a:t>
                      </a:r>
                      <a:endParaRPr lang="en-US" sz="800" dirty="0"/>
                    </a:p>
                  </a:txBody>
                  <a:tcPr/>
                </a:tc>
                <a:tc>
                  <a:txBody>
                    <a:bodyPr/>
                    <a:lstStyle/>
                    <a:p>
                      <a:r>
                        <a:rPr lang="en-US" sz="800" dirty="0" smtClean="0"/>
                        <a:t>555 54321</a:t>
                      </a:r>
                      <a:endParaRPr lang="en-US" sz="800" dirty="0"/>
                    </a:p>
                  </a:txBody>
                  <a:tcPr/>
                </a:tc>
              </a:tr>
            </a:tbl>
          </a:graphicData>
        </a:graphic>
      </p:graphicFrame>
      <p:cxnSp>
        <p:nvCxnSpPr>
          <p:cNvPr id="19" name="Straight Arrow Connector 18"/>
          <p:cNvCxnSpPr>
            <a:endCxn id="35" idx="1"/>
          </p:cNvCxnSpPr>
          <p:nvPr/>
        </p:nvCxnSpPr>
        <p:spPr bwMode="auto">
          <a:xfrm flipV="1">
            <a:off x="3735587" y="3428613"/>
            <a:ext cx="1904486" cy="1004595"/>
          </a:xfrm>
          <a:prstGeom prst="straightConnector1">
            <a:avLst/>
          </a:prstGeom>
          <a:ln>
            <a:headEnd type="none" w="med" len="med"/>
            <a:tailEnd type="arrow"/>
          </a:ln>
        </p:spPr>
        <p:style>
          <a:lnRef idx="2">
            <a:schemeClr val="dk1"/>
          </a:lnRef>
          <a:fillRef idx="0">
            <a:schemeClr val="dk1"/>
          </a:fillRef>
          <a:effectRef idx="1">
            <a:schemeClr val="dk1"/>
          </a:effectRef>
          <a:fontRef idx="minor">
            <a:schemeClr val="tx1"/>
          </a:fontRef>
        </p:style>
      </p:cxnSp>
      <p:cxnSp>
        <p:nvCxnSpPr>
          <p:cNvPr id="26" name="Straight Arrow Connector 25"/>
          <p:cNvCxnSpPr>
            <a:endCxn id="35" idx="3"/>
          </p:cNvCxnSpPr>
          <p:nvPr/>
        </p:nvCxnSpPr>
        <p:spPr bwMode="auto">
          <a:xfrm flipH="1" flipV="1">
            <a:off x="6903900" y="3428612"/>
            <a:ext cx="1280570" cy="873968"/>
          </a:xfrm>
          <a:prstGeom prst="straightConnector1">
            <a:avLst/>
          </a:prstGeom>
          <a:ln>
            <a:headEnd type="none" w="med" len="med"/>
            <a:tailEnd type="arrow"/>
          </a:ln>
        </p:spPr>
        <p:style>
          <a:lnRef idx="2">
            <a:schemeClr val="dk1"/>
          </a:lnRef>
          <a:fillRef idx="0">
            <a:schemeClr val="dk1"/>
          </a:fillRef>
          <a:effectRef idx="1">
            <a:schemeClr val="dk1"/>
          </a:effectRef>
          <a:fontRef idx="minor">
            <a:schemeClr val="tx1"/>
          </a:fontRef>
        </p:style>
      </p:cxnSp>
      <p:cxnSp>
        <p:nvCxnSpPr>
          <p:cNvPr id="29" name="Straight Arrow Connector 28"/>
          <p:cNvCxnSpPr>
            <a:stCxn id="7" idx="2"/>
            <a:endCxn id="37" idx="0"/>
          </p:cNvCxnSpPr>
          <p:nvPr/>
        </p:nvCxnSpPr>
        <p:spPr bwMode="auto">
          <a:xfrm flipH="1">
            <a:off x="6203515" y="2435676"/>
            <a:ext cx="90411" cy="287642"/>
          </a:xfrm>
          <a:prstGeom prst="straightConnector1">
            <a:avLst/>
          </a:prstGeom>
          <a:ln>
            <a:headEnd type="none" w="med" len="med"/>
            <a:tailEnd type="arrow"/>
          </a:ln>
        </p:spPr>
        <p:style>
          <a:lnRef idx="2">
            <a:schemeClr val="dk1"/>
          </a:lnRef>
          <a:fillRef idx="0">
            <a:schemeClr val="dk1"/>
          </a:fillRef>
          <a:effectRef idx="1">
            <a:schemeClr val="dk1"/>
          </a:effectRef>
          <a:fontRef idx="minor">
            <a:schemeClr val="tx1"/>
          </a:fontRef>
        </p:style>
      </p:cxnSp>
      <p:pic>
        <p:nvPicPr>
          <p:cNvPr id="35" name="Picture 3" descr="E:\Work Graphics\MSL Graphics\ThoughtBubble.png"/>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5640074" y="2768140"/>
            <a:ext cx="1263827" cy="1320945"/>
          </a:xfrm>
          <a:prstGeom prst="rect">
            <a:avLst/>
          </a:prstGeom>
          <a:noFill/>
          <a:extLst>
            <a:ext uri="{909E8E84-426E-40dd-AFC4-6F175D3DCCD1}">
              <a14:hiddenFill xmlns="" xmlns:a14="http://schemas.microsoft.com/office/drawing/2010/main">
                <a:solidFill>
                  <a:srgbClr val="FFFFFF"/>
                </a:solidFill>
              </a14:hiddenFill>
            </a:ext>
          </a:extLst>
        </p:spPr>
      </p:pic>
      <p:pic>
        <p:nvPicPr>
          <p:cNvPr id="36" name="Picture 2" descr="E:\Work Graphics\MSL Graphics\User_Half01.png"/>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5948498" y="4016828"/>
            <a:ext cx="750119" cy="1181290"/>
          </a:xfrm>
          <a:prstGeom prst="rect">
            <a:avLst/>
          </a:prstGeom>
          <a:noFill/>
          <a:extLst>
            <a:ext uri="{909E8E84-426E-40dd-AFC4-6F175D3DCCD1}">
              <a14:hiddenFill xmlns="" xmlns:a14="http://schemas.microsoft.com/office/drawing/2010/main">
                <a:solidFill>
                  <a:srgbClr val="FFFFFF"/>
                </a:solidFill>
              </a14:hiddenFill>
            </a:ext>
          </a:extLst>
        </p:spPr>
      </p:pic>
      <p:sp>
        <p:nvSpPr>
          <p:cNvPr id="37" name="TextBox 36"/>
          <p:cNvSpPr txBox="1"/>
          <p:nvPr/>
        </p:nvSpPr>
        <p:spPr>
          <a:xfrm>
            <a:off x="5921225" y="2723318"/>
            <a:ext cx="564578" cy="1107996"/>
          </a:xfrm>
          <a:prstGeom prst="rect">
            <a:avLst/>
          </a:prstGeom>
          <a:noFill/>
        </p:spPr>
        <p:txBody>
          <a:bodyPr wrap="none" rtlCol="0">
            <a:spAutoFit/>
          </a:bodyPr>
          <a:lstStyle/>
          <a:p>
            <a:r>
              <a:rPr lang="en-US" sz="6600" dirty="0"/>
              <a:t>?</a:t>
            </a:r>
          </a:p>
        </p:txBody>
      </p:sp>
      <p:pic>
        <p:nvPicPr>
          <p:cNvPr id="27" name="Picture 3" descr="C:\Users\rinchen\Documents\Tools\logos\2.NetCom_Learning_Web.jpg"/>
          <p:cNvPicPr>
            <a:picLocks noChangeAspect="1" noChangeArrowheads="1"/>
          </p:cNvPicPr>
          <p:nvPr/>
        </p:nvPicPr>
        <p:blipFill>
          <a:blip r:embed="rId7" cstate="print"/>
          <a:srcRect/>
          <a:stretch>
            <a:fillRect/>
          </a:stretch>
        </p:blipFill>
        <p:spPr bwMode="auto">
          <a:xfrm>
            <a:off x="11465407" y="1"/>
            <a:ext cx="723417" cy="762000"/>
          </a:xfrm>
          <a:prstGeom prst="rect">
            <a:avLst/>
          </a:prstGeom>
          <a:noFill/>
        </p:spPr>
      </p:pic>
      <p:sp>
        <p:nvSpPr>
          <p:cNvPr id="28" name="TextBox 27"/>
          <p:cNvSpPr txBox="1"/>
          <p:nvPr/>
        </p:nvSpPr>
        <p:spPr>
          <a:xfrm>
            <a:off x="3884612" y="6488668"/>
            <a:ext cx="4343400" cy="338554"/>
          </a:xfrm>
          <a:prstGeom prst="rect">
            <a:avLst/>
          </a:prstGeom>
          <a:noFill/>
        </p:spPr>
        <p:txBody>
          <a:bodyPr wrap="square" rtlCol="0">
            <a:spAutoFit/>
          </a:bodyPr>
          <a:lstStyle/>
          <a:p>
            <a:pPr algn="ctr"/>
            <a:r>
              <a:rPr lang="en-US" sz="1600" dirty="0" smtClean="0"/>
              <a:t>www.netcomlearning.com</a:t>
            </a:r>
            <a:endParaRPr lang="en-US" sz="1600" dirty="0"/>
          </a:p>
        </p:txBody>
      </p:sp>
    </p:spTree>
    <p:extLst>
      <p:ext uri="{BB962C8B-B14F-4D97-AF65-F5344CB8AC3E}">
        <p14:creationId xmlns="" xmlns:p14="http://schemas.microsoft.com/office/powerpoint/2010/main" val="221445845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ounded Rectangle 30"/>
          <p:cNvSpPr/>
          <p:nvPr/>
        </p:nvSpPr>
        <p:spPr bwMode="auto">
          <a:xfrm>
            <a:off x="2012269" y="2645229"/>
            <a:ext cx="8213272" cy="1371600"/>
          </a:xfrm>
          <a:prstGeom prst="roundRect">
            <a:avLst/>
          </a:prstGeom>
          <a:gradFill rotWithShape="1">
            <a:gsLst>
              <a:gs pos="0">
                <a:srgbClr val="E4CD9A"/>
              </a:gs>
              <a:gs pos="100000">
                <a:srgbClr val="EEEFD7"/>
              </a:gs>
            </a:gsLst>
            <a:lin ang="2700000" scaled="1"/>
          </a:gradFill>
          <a:ln w="9525" cap="flat" cmpd="sng" algn="ctr">
            <a:noFill/>
            <a:prstDash val="solid"/>
            <a:round/>
            <a:headEnd type="none" w="med" len="med"/>
            <a:tailEnd type="none" w="med" len="med"/>
          </a:ln>
          <a:effectLst>
            <a:outerShdw dist="35921" dir="2700000" algn="ctr" rotWithShape="0">
              <a:srgbClr val="AFAFAF"/>
            </a:outerShdw>
          </a:effectLst>
        </p:spPr>
        <p:txBody>
          <a:bodyPr vert="horz" wrap="square" lIns="182880" tIns="45720" rIns="182880" bIns="45720" numCol="1" rtlCol="0" anchor="ctr" anchorCtr="0" compatLnSpc="1">
            <a:prstTxWarp prst="textNoShape">
              <a:avLst/>
            </a:prstTxWarp>
          </a:bodyPr>
          <a:lstStyle/>
          <a:p>
            <a:pPr algn="ctr" defTabSz="914400" eaLnBrk="0" fontAlgn="base" hangingPunct="0">
              <a:spcBef>
                <a:spcPct val="0"/>
              </a:spcBef>
              <a:spcAft>
                <a:spcPct val="0"/>
              </a:spcAft>
            </a:pPr>
            <a:endParaRPr lang="en-US" sz="1800" b="1" dirty="0">
              <a:latin typeface="Verdana" pitchFamily="34" charset="0"/>
            </a:endParaRPr>
          </a:p>
        </p:txBody>
      </p:sp>
      <p:sp>
        <p:nvSpPr>
          <p:cNvPr id="7170" name="Rectangle 2"/>
          <p:cNvSpPr>
            <a:spLocks noGrp="1" noChangeArrowheads="1"/>
          </p:cNvSpPr>
          <p:nvPr>
            <p:ph type="title"/>
          </p:nvPr>
        </p:nvSpPr>
        <p:spPr>
          <a:xfrm>
            <a:off x="455612" y="228600"/>
            <a:ext cx="10969943" cy="563563"/>
          </a:xfrm>
        </p:spPr>
        <p:txBody>
          <a:bodyPr>
            <a:noAutofit/>
          </a:bodyPr>
          <a:lstStyle/>
          <a:p>
            <a:r>
              <a:rPr lang="en-US" sz="2800" dirty="0"/>
              <a:t>What Is Master Data Services?</a:t>
            </a:r>
            <a:endParaRPr lang="en-US" sz="2800" dirty="0" smtClean="0"/>
          </a:p>
        </p:txBody>
      </p:sp>
      <p:grpSp>
        <p:nvGrpSpPr>
          <p:cNvPr id="4" name="Group 3"/>
          <p:cNvGrpSpPr/>
          <p:nvPr/>
        </p:nvGrpSpPr>
        <p:grpSpPr>
          <a:xfrm>
            <a:off x="5640074" y="746010"/>
            <a:ext cx="1056375" cy="1262946"/>
            <a:chOff x="5634920" y="1451041"/>
            <a:chExt cx="1056375" cy="1262946"/>
          </a:xfrm>
        </p:grpSpPr>
        <p:grpSp>
          <p:nvGrpSpPr>
            <p:cNvPr id="5" name="Group 6"/>
            <p:cNvGrpSpPr>
              <a:grpSpLocks/>
            </p:cNvGrpSpPr>
            <p:nvPr/>
          </p:nvGrpSpPr>
          <p:grpSpPr bwMode="auto">
            <a:xfrm>
              <a:off x="5634920" y="1451041"/>
              <a:ext cx="1056375" cy="1001336"/>
              <a:chOff x="4871267" y="1524018"/>
              <a:chExt cx="1456874" cy="1387077"/>
            </a:xfrm>
          </p:grpSpPr>
          <p:pic>
            <p:nvPicPr>
              <p:cNvPr id="7" name="Picture 6" descr="E:\Work Graphics\MSL Graphics\Server.pn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871267" y="1524018"/>
                <a:ext cx="1197049" cy="13870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 name="Picture 8" descr="Database.png"/>
              <p:cNvPicPr>
                <a:picLocks noChangeAspect="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5744090" y="2403753"/>
                <a:ext cx="584051" cy="4645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6" name="TextBox 5"/>
            <p:cNvSpPr txBox="1"/>
            <p:nvPr/>
          </p:nvSpPr>
          <p:spPr>
            <a:xfrm>
              <a:off x="5819480" y="2452377"/>
              <a:ext cx="498855" cy="261610"/>
            </a:xfrm>
            <a:prstGeom prst="rect">
              <a:avLst/>
            </a:prstGeom>
            <a:noFill/>
          </p:spPr>
          <p:txBody>
            <a:bodyPr wrap="none" rtlCol="0">
              <a:spAutoFit/>
            </a:bodyPr>
            <a:lstStyle/>
            <a:p>
              <a:r>
                <a:rPr lang="en-US" sz="1100" dirty="0"/>
                <a:t>CRM</a:t>
              </a:r>
            </a:p>
          </p:txBody>
        </p:sp>
      </p:grpSp>
      <p:grpSp>
        <p:nvGrpSpPr>
          <p:cNvPr id="9" name="Group 8"/>
          <p:cNvGrpSpPr/>
          <p:nvPr/>
        </p:nvGrpSpPr>
        <p:grpSpPr>
          <a:xfrm>
            <a:off x="7816724" y="4227698"/>
            <a:ext cx="1308371" cy="1262946"/>
            <a:chOff x="5402019" y="1451041"/>
            <a:chExt cx="1308371" cy="1262946"/>
          </a:xfrm>
        </p:grpSpPr>
        <p:grpSp>
          <p:nvGrpSpPr>
            <p:cNvPr id="10" name="Group 6"/>
            <p:cNvGrpSpPr>
              <a:grpSpLocks/>
            </p:cNvGrpSpPr>
            <p:nvPr/>
          </p:nvGrpSpPr>
          <p:grpSpPr bwMode="auto">
            <a:xfrm>
              <a:off x="5634920" y="1451041"/>
              <a:ext cx="1056375" cy="1001336"/>
              <a:chOff x="4871267" y="1524018"/>
              <a:chExt cx="1456874" cy="1387077"/>
            </a:xfrm>
          </p:grpSpPr>
          <p:pic>
            <p:nvPicPr>
              <p:cNvPr id="12" name="Picture 6" descr="E:\Work Graphics\MSL Graphics\Server.pn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871267" y="1524018"/>
                <a:ext cx="1197049" cy="13870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 name="Picture 8" descr="Database.png"/>
              <p:cNvPicPr>
                <a:picLocks noChangeAspect="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5744090" y="2403753"/>
                <a:ext cx="584051" cy="4645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11" name="TextBox 10"/>
            <p:cNvSpPr txBox="1"/>
            <p:nvPr/>
          </p:nvSpPr>
          <p:spPr>
            <a:xfrm>
              <a:off x="5402019" y="2452377"/>
              <a:ext cx="1308371" cy="261610"/>
            </a:xfrm>
            <a:prstGeom prst="rect">
              <a:avLst/>
            </a:prstGeom>
            <a:noFill/>
          </p:spPr>
          <p:txBody>
            <a:bodyPr wrap="none" rtlCol="0">
              <a:spAutoFit/>
            </a:bodyPr>
            <a:lstStyle/>
            <a:p>
              <a:r>
                <a:rPr lang="en-US" sz="1100" dirty="0"/>
                <a:t>Marketing System</a:t>
              </a:r>
            </a:p>
          </p:txBody>
        </p:sp>
      </p:grpSp>
      <p:grpSp>
        <p:nvGrpSpPr>
          <p:cNvPr id="14" name="Group 13"/>
          <p:cNvGrpSpPr/>
          <p:nvPr/>
        </p:nvGrpSpPr>
        <p:grpSpPr>
          <a:xfrm>
            <a:off x="2395862" y="4200836"/>
            <a:ext cx="1737976" cy="1262946"/>
            <a:chOff x="5163172" y="1451041"/>
            <a:chExt cx="1737976" cy="1262946"/>
          </a:xfrm>
        </p:grpSpPr>
        <p:grpSp>
          <p:nvGrpSpPr>
            <p:cNvPr id="15" name="Group 6"/>
            <p:cNvGrpSpPr>
              <a:grpSpLocks/>
            </p:cNvGrpSpPr>
            <p:nvPr/>
          </p:nvGrpSpPr>
          <p:grpSpPr bwMode="auto">
            <a:xfrm>
              <a:off x="5634920" y="1451041"/>
              <a:ext cx="1056375" cy="1001336"/>
              <a:chOff x="4871267" y="1524018"/>
              <a:chExt cx="1456874" cy="1387077"/>
            </a:xfrm>
          </p:grpSpPr>
          <p:pic>
            <p:nvPicPr>
              <p:cNvPr id="17" name="Picture 6" descr="E:\Work Graphics\MSL Graphics\Server.pn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871267" y="1524018"/>
                <a:ext cx="1197049" cy="13870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 name="Picture 8" descr="Database.png"/>
              <p:cNvPicPr>
                <a:picLocks noChangeAspect="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5744090" y="2403753"/>
                <a:ext cx="584051" cy="4645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16" name="TextBox 15"/>
            <p:cNvSpPr txBox="1"/>
            <p:nvPr/>
          </p:nvSpPr>
          <p:spPr>
            <a:xfrm>
              <a:off x="5163172" y="2452377"/>
              <a:ext cx="1737976" cy="261610"/>
            </a:xfrm>
            <a:prstGeom prst="rect">
              <a:avLst/>
            </a:prstGeom>
            <a:noFill/>
          </p:spPr>
          <p:txBody>
            <a:bodyPr wrap="none" rtlCol="0">
              <a:spAutoFit/>
            </a:bodyPr>
            <a:lstStyle/>
            <a:p>
              <a:r>
                <a:rPr lang="en-US" sz="1100" dirty="0"/>
                <a:t>Order Processing System</a:t>
              </a:r>
            </a:p>
          </p:txBody>
        </p:sp>
      </p:grpSp>
      <p:graphicFrame>
        <p:nvGraphicFramePr>
          <p:cNvPr id="19" name="Table 18"/>
          <p:cNvGraphicFramePr>
            <a:graphicFrameLocks noGrp="1"/>
          </p:cNvGraphicFramePr>
          <p:nvPr>
            <p:extLst/>
          </p:nvPr>
        </p:nvGraphicFramePr>
        <p:xfrm>
          <a:off x="4412252" y="2008956"/>
          <a:ext cx="3763349" cy="426720"/>
        </p:xfrm>
        <a:graphic>
          <a:graphicData uri="http://schemas.openxmlformats.org/drawingml/2006/table">
            <a:tbl>
              <a:tblPr firstRow="1" bandRow="1">
                <a:tableStyleId>{21E4AEA4-8DFA-4A89-87EB-49C32662AFE0}</a:tableStyleId>
              </a:tblPr>
              <a:tblGrid>
                <a:gridCol w="941705"/>
                <a:gridCol w="830129"/>
                <a:gridCol w="1181261"/>
                <a:gridCol w="810254"/>
              </a:tblGrid>
              <a:tr h="0">
                <a:tc>
                  <a:txBody>
                    <a:bodyPr/>
                    <a:lstStyle/>
                    <a:p>
                      <a:r>
                        <a:rPr lang="en-US" sz="800" dirty="0" smtClean="0"/>
                        <a:t>Customer ID</a:t>
                      </a:r>
                      <a:endParaRPr lang="en-US" sz="800" dirty="0"/>
                    </a:p>
                  </a:txBody>
                  <a:tcPr/>
                </a:tc>
                <a:tc>
                  <a:txBody>
                    <a:bodyPr/>
                    <a:lstStyle/>
                    <a:p>
                      <a:r>
                        <a:rPr lang="en-US" sz="800" dirty="0" smtClean="0"/>
                        <a:t>Name</a:t>
                      </a:r>
                      <a:endParaRPr lang="en-US" sz="800" dirty="0"/>
                    </a:p>
                  </a:txBody>
                  <a:tcPr/>
                </a:tc>
                <a:tc>
                  <a:txBody>
                    <a:bodyPr/>
                    <a:lstStyle/>
                    <a:p>
                      <a:r>
                        <a:rPr lang="en-US" sz="800" dirty="0" smtClean="0"/>
                        <a:t>Address</a:t>
                      </a:r>
                      <a:endParaRPr lang="en-US" sz="800" dirty="0"/>
                    </a:p>
                  </a:txBody>
                  <a:tcPr/>
                </a:tc>
                <a:tc>
                  <a:txBody>
                    <a:bodyPr/>
                    <a:lstStyle/>
                    <a:p>
                      <a:r>
                        <a:rPr lang="en-US" sz="800" dirty="0" smtClean="0"/>
                        <a:t>Phone</a:t>
                      </a:r>
                      <a:endParaRPr lang="en-US" sz="800" dirty="0"/>
                    </a:p>
                  </a:txBody>
                  <a:tcPr/>
                </a:tc>
              </a:tr>
              <a:tr h="0">
                <a:tc>
                  <a:txBody>
                    <a:bodyPr/>
                    <a:lstStyle/>
                    <a:p>
                      <a:r>
                        <a:rPr lang="en-US" sz="800" dirty="0" smtClean="0"/>
                        <a:t>1235</a:t>
                      </a:r>
                      <a:endParaRPr lang="en-US" sz="800" dirty="0"/>
                    </a:p>
                  </a:txBody>
                  <a:tcPr/>
                </a:tc>
                <a:tc>
                  <a:txBody>
                    <a:bodyPr/>
                    <a:lstStyle/>
                    <a:p>
                      <a:r>
                        <a:rPr lang="en-US" sz="800" dirty="0" smtClean="0"/>
                        <a:t>Ben Smith</a:t>
                      </a:r>
                      <a:endParaRPr lang="en-US" sz="800" dirty="0"/>
                    </a:p>
                  </a:txBody>
                  <a:tcPr/>
                </a:tc>
                <a:tc>
                  <a:txBody>
                    <a:bodyPr/>
                    <a:lstStyle/>
                    <a:p>
                      <a:r>
                        <a:rPr lang="en-US" sz="800" dirty="0" smtClean="0"/>
                        <a:t>1 High St, Seattle</a:t>
                      </a:r>
                      <a:endParaRPr lang="en-US" sz="800" dirty="0"/>
                    </a:p>
                  </a:txBody>
                  <a:tcPr/>
                </a:tc>
                <a:tc>
                  <a:txBody>
                    <a:bodyPr/>
                    <a:lstStyle/>
                    <a:p>
                      <a:r>
                        <a:rPr lang="en-US" sz="800" dirty="0" smtClean="0"/>
                        <a:t>555 12345</a:t>
                      </a:r>
                      <a:endParaRPr lang="en-US" sz="800" dirty="0"/>
                    </a:p>
                  </a:txBody>
                  <a:tcPr/>
                </a:tc>
              </a:tr>
            </a:tbl>
          </a:graphicData>
        </a:graphic>
      </p:graphicFrame>
      <p:graphicFrame>
        <p:nvGraphicFramePr>
          <p:cNvPr id="20" name="Table 19"/>
          <p:cNvGraphicFramePr>
            <a:graphicFrameLocks noGrp="1"/>
          </p:cNvGraphicFramePr>
          <p:nvPr>
            <p:extLst/>
          </p:nvPr>
        </p:nvGraphicFramePr>
        <p:xfrm>
          <a:off x="1679398" y="5439509"/>
          <a:ext cx="3819208" cy="426720"/>
        </p:xfrm>
        <a:graphic>
          <a:graphicData uri="http://schemas.openxmlformats.org/drawingml/2006/table">
            <a:tbl>
              <a:tblPr firstRow="1" bandRow="1">
                <a:tableStyleId>{21E4AEA4-8DFA-4A89-87EB-49C32662AFE0}</a:tableStyleId>
              </a:tblPr>
              <a:tblGrid>
                <a:gridCol w="870268"/>
                <a:gridCol w="1040130"/>
                <a:gridCol w="1132205"/>
                <a:gridCol w="776605"/>
              </a:tblGrid>
              <a:tr h="0">
                <a:tc>
                  <a:txBody>
                    <a:bodyPr/>
                    <a:lstStyle/>
                    <a:p>
                      <a:r>
                        <a:rPr lang="en-US" sz="800" dirty="0" smtClean="0"/>
                        <a:t>Account</a:t>
                      </a:r>
                      <a:r>
                        <a:rPr lang="en-US" sz="800" baseline="0" dirty="0" smtClean="0"/>
                        <a:t> No</a:t>
                      </a:r>
                      <a:endParaRPr lang="en-US" sz="800" dirty="0"/>
                    </a:p>
                  </a:txBody>
                  <a:tcPr/>
                </a:tc>
                <a:tc>
                  <a:txBody>
                    <a:bodyPr/>
                    <a:lstStyle/>
                    <a:p>
                      <a:r>
                        <a:rPr lang="en-US" sz="800" dirty="0" smtClean="0"/>
                        <a:t>Customer</a:t>
                      </a:r>
                      <a:endParaRPr lang="en-US" sz="800" dirty="0"/>
                    </a:p>
                  </a:txBody>
                  <a:tcPr/>
                </a:tc>
                <a:tc>
                  <a:txBody>
                    <a:bodyPr/>
                    <a:lstStyle/>
                    <a:p>
                      <a:r>
                        <a:rPr lang="en-US" sz="800" dirty="0" smtClean="0"/>
                        <a:t>Address</a:t>
                      </a:r>
                      <a:endParaRPr lang="en-US" sz="800" dirty="0"/>
                    </a:p>
                  </a:txBody>
                  <a:tcPr/>
                </a:tc>
                <a:tc>
                  <a:txBody>
                    <a:bodyPr/>
                    <a:lstStyle/>
                    <a:p>
                      <a:r>
                        <a:rPr lang="en-US" sz="800" dirty="0" smtClean="0"/>
                        <a:t>Phone</a:t>
                      </a:r>
                      <a:endParaRPr lang="en-US" sz="800" dirty="0"/>
                    </a:p>
                  </a:txBody>
                  <a:tcPr/>
                </a:tc>
              </a:tr>
              <a:tr h="0">
                <a:tc>
                  <a:txBody>
                    <a:bodyPr/>
                    <a:lstStyle/>
                    <a:p>
                      <a:r>
                        <a:rPr lang="en-US" sz="800" dirty="0" smtClean="0"/>
                        <a:t>531</a:t>
                      </a:r>
                      <a:endParaRPr lang="en-US" sz="800" dirty="0"/>
                    </a:p>
                  </a:txBody>
                  <a:tcPr/>
                </a:tc>
                <a:tc>
                  <a:txBody>
                    <a:bodyPr/>
                    <a:lstStyle/>
                    <a:p>
                      <a:r>
                        <a:rPr lang="en-US" sz="800" dirty="0" smtClean="0"/>
                        <a:t>Benjamin Smith</a:t>
                      </a:r>
                      <a:endParaRPr lang="en-US" sz="800" dirty="0"/>
                    </a:p>
                  </a:txBody>
                  <a:tcPr/>
                </a:tc>
                <a:tc>
                  <a:txBody>
                    <a:bodyPr/>
                    <a:lstStyle/>
                    <a:p>
                      <a:r>
                        <a:rPr lang="en-US" sz="800" dirty="0" smtClean="0"/>
                        <a:t>1 High St, Seattle</a:t>
                      </a:r>
                      <a:endParaRPr lang="en-US" sz="800" dirty="0"/>
                    </a:p>
                  </a:txBody>
                  <a:tcPr/>
                </a:tc>
                <a:tc>
                  <a:txBody>
                    <a:bodyPr/>
                    <a:lstStyle/>
                    <a:p>
                      <a:r>
                        <a:rPr lang="en-US" sz="800" dirty="0" smtClean="0"/>
                        <a:t>555 12345</a:t>
                      </a:r>
                      <a:endParaRPr lang="en-US" sz="800" dirty="0"/>
                    </a:p>
                  </a:txBody>
                  <a:tcPr/>
                </a:tc>
              </a:tr>
            </a:tbl>
          </a:graphicData>
        </a:graphic>
      </p:graphicFrame>
      <p:graphicFrame>
        <p:nvGraphicFramePr>
          <p:cNvPr id="21" name="Table 20"/>
          <p:cNvGraphicFramePr>
            <a:graphicFrameLocks noGrp="1"/>
          </p:cNvGraphicFramePr>
          <p:nvPr>
            <p:extLst/>
          </p:nvPr>
        </p:nvGraphicFramePr>
        <p:xfrm>
          <a:off x="6752396" y="5445341"/>
          <a:ext cx="3574733" cy="426720"/>
        </p:xfrm>
        <a:graphic>
          <a:graphicData uri="http://schemas.openxmlformats.org/drawingml/2006/table">
            <a:tbl>
              <a:tblPr firstRow="1" bandRow="1">
                <a:tableStyleId>{21E4AEA4-8DFA-4A89-87EB-49C32662AFE0}</a:tableStyleId>
              </a:tblPr>
              <a:tblGrid>
                <a:gridCol w="870268"/>
                <a:gridCol w="795655"/>
                <a:gridCol w="1132205"/>
                <a:gridCol w="776605"/>
              </a:tblGrid>
              <a:tr h="0">
                <a:tc>
                  <a:txBody>
                    <a:bodyPr/>
                    <a:lstStyle/>
                    <a:p>
                      <a:r>
                        <a:rPr lang="en-US" sz="800" dirty="0" smtClean="0"/>
                        <a:t>Contact No</a:t>
                      </a:r>
                      <a:endParaRPr lang="en-US" sz="800" dirty="0"/>
                    </a:p>
                  </a:txBody>
                  <a:tcPr/>
                </a:tc>
                <a:tc>
                  <a:txBody>
                    <a:bodyPr/>
                    <a:lstStyle/>
                    <a:p>
                      <a:r>
                        <a:rPr lang="en-US" sz="800" dirty="0" smtClean="0"/>
                        <a:t>Name</a:t>
                      </a:r>
                      <a:endParaRPr lang="en-US" sz="800" dirty="0"/>
                    </a:p>
                  </a:txBody>
                  <a:tcPr/>
                </a:tc>
                <a:tc>
                  <a:txBody>
                    <a:bodyPr/>
                    <a:lstStyle/>
                    <a:p>
                      <a:r>
                        <a:rPr lang="en-US" sz="800" dirty="0" smtClean="0"/>
                        <a:t>Address</a:t>
                      </a:r>
                      <a:endParaRPr lang="en-US" sz="800" dirty="0"/>
                    </a:p>
                  </a:txBody>
                  <a:tcPr/>
                </a:tc>
                <a:tc>
                  <a:txBody>
                    <a:bodyPr/>
                    <a:lstStyle/>
                    <a:p>
                      <a:r>
                        <a:rPr lang="en-US" sz="800" dirty="0" smtClean="0"/>
                        <a:t>Phone</a:t>
                      </a:r>
                      <a:endParaRPr lang="en-US" sz="800" dirty="0"/>
                    </a:p>
                  </a:txBody>
                  <a:tcPr/>
                </a:tc>
              </a:tr>
              <a:tr h="0">
                <a:tc>
                  <a:txBody>
                    <a:bodyPr/>
                    <a:lstStyle/>
                    <a:p>
                      <a:r>
                        <a:rPr lang="en-US" sz="800" dirty="0" smtClean="0"/>
                        <a:t>22</a:t>
                      </a:r>
                      <a:endParaRPr lang="en-US" sz="800" dirty="0"/>
                    </a:p>
                  </a:txBody>
                  <a:tcPr/>
                </a:tc>
                <a:tc>
                  <a:txBody>
                    <a:bodyPr/>
                    <a:lstStyle/>
                    <a:p>
                      <a:r>
                        <a:rPr lang="en-US" sz="800" dirty="0" smtClean="0"/>
                        <a:t>B Smith</a:t>
                      </a:r>
                      <a:endParaRPr lang="en-US" sz="800" dirty="0"/>
                    </a:p>
                  </a:txBody>
                  <a:tcPr/>
                </a:tc>
                <a:tc>
                  <a:txBody>
                    <a:bodyPr/>
                    <a:lstStyle/>
                    <a:p>
                      <a:r>
                        <a:rPr lang="en-US" sz="800" dirty="0" smtClean="0"/>
                        <a:t>5 Main St, Seattle</a:t>
                      </a:r>
                      <a:endParaRPr lang="en-US" sz="800" dirty="0"/>
                    </a:p>
                  </a:txBody>
                  <a:tcPr/>
                </a:tc>
                <a:tc>
                  <a:txBody>
                    <a:bodyPr/>
                    <a:lstStyle/>
                    <a:p>
                      <a:r>
                        <a:rPr lang="en-US" sz="800" dirty="0" smtClean="0"/>
                        <a:t>555 54321</a:t>
                      </a:r>
                      <a:endParaRPr lang="en-US" sz="800" dirty="0"/>
                    </a:p>
                  </a:txBody>
                  <a:tcPr/>
                </a:tc>
              </a:tr>
            </a:tbl>
          </a:graphicData>
        </a:graphic>
      </p:graphicFrame>
      <p:graphicFrame>
        <p:nvGraphicFramePr>
          <p:cNvPr id="22" name="Table 21"/>
          <p:cNvGraphicFramePr>
            <a:graphicFrameLocks noGrp="1"/>
          </p:cNvGraphicFramePr>
          <p:nvPr>
            <p:extLst/>
          </p:nvPr>
        </p:nvGraphicFramePr>
        <p:xfrm>
          <a:off x="3500492" y="3183444"/>
          <a:ext cx="5486719" cy="426720"/>
        </p:xfrm>
        <a:graphic>
          <a:graphicData uri="http://schemas.openxmlformats.org/drawingml/2006/table">
            <a:tbl>
              <a:tblPr firstRow="1" bandRow="1">
                <a:tableStyleId>{21E4AEA4-8DFA-4A89-87EB-49C32662AFE0}</a:tableStyleId>
              </a:tblPr>
              <a:tblGrid>
                <a:gridCol w="941705"/>
                <a:gridCol w="870268"/>
                <a:gridCol w="844868"/>
                <a:gridCol w="921068"/>
                <a:gridCol w="1132205"/>
                <a:gridCol w="776605"/>
              </a:tblGrid>
              <a:tr h="0">
                <a:tc>
                  <a:txBody>
                    <a:bodyPr/>
                    <a:lstStyle/>
                    <a:p>
                      <a:r>
                        <a:rPr lang="en-US" sz="800" dirty="0" smtClean="0"/>
                        <a:t>Customer ID</a:t>
                      </a:r>
                      <a:endParaRPr lang="en-US" sz="800" dirty="0"/>
                    </a:p>
                  </a:txBody>
                  <a:tcPr/>
                </a:tc>
                <a:tc>
                  <a:txBody>
                    <a:bodyPr/>
                    <a:lstStyle/>
                    <a:p>
                      <a:r>
                        <a:rPr lang="en-US" sz="800" dirty="0" smtClean="0"/>
                        <a:t>Account</a:t>
                      </a:r>
                      <a:r>
                        <a:rPr lang="en-US" sz="800" baseline="0" dirty="0" smtClean="0"/>
                        <a:t> No</a:t>
                      </a:r>
                      <a:endParaRPr lang="en-US" sz="800" dirty="0"/>
                    </a:p>
                  </a:txBody>
                  <a:tcPr/>
                </a:tc>
                <a:tc>
                  <a:txBody>
                    <a:bodyPr/>
                    <a:lstStyle/>
                    <a:p>
                      <a:r>
                        <a:rPr lang="en-US" sz="800" dirty="0" smtClean="0"/>
                        <a:t>Contact No</a:t>
                      </a:r>
                      <a:endParaRPr lang="en-US" sz="800" dirty="0"/>
                    </a:p>
                  </a:txBody>
                  <a:tcPr/>
                </a:tc>
                <a:tc>
                  <a:txBody>
                    <a:bodyPr/>
                    <a:lstStyle/>
                    <a:p>
                      <a:r>
                        <a:rPr lang="en-US" sz="800" dirty="0" smtClean="0"/>
                        <a:t>Customer</a:t>
                      </a:r>
                      <a:endParaRPr lang="en-US" sz="800" dirty="0"/>
                    </a:p>
                  </a:txBody>
                  <a:tcPr/>
                </a:tc>
                <a:tc>
                  <a:txBody>
                    <a:bodyPr/>
                    <a:lstStyle/>
                    <a:p>
                      <a:r>
                        <a:rPr lang="en-US" sz="800" dirty="0" smtClean="0"/>
                        <a:t>Address</a:t>
                      </a:r>
                      <a:endParaRPr lang="en-US" sz="800" dirty="0"/>
                    </a:p>
                  </a:txBody>
                  <a:tcPr/>
                </a:tc>
                <a:tc>
                  <a:txBody>
                    <a:bodyPr/>
                    <a:lstStyle/>
                    <a:p>
                      <a:r>
                        <a:rPr lang="en-US" sz="800" dirty="0" smtClean="0"/>
                        <a:t>Phone</a:t>
                      </a:r>
                      <a:endParaRPr lang="en-US" sz="800" dirty="0"/>
                    </a:p>
                  </a:txBody>
                  <a:tcPr/>
                </a:tc>
              </a:tr>
              <a:tr h="0">
                <a:tc>
                  <a:txBody>
                    <a:bodyPr/>
                    <a:lstStyle/>
                    <a:p>
                      <a:r>
                        <a:rPr lang="en-US" sz="800" dirty="0" smtClean="0"/>
                        <a:t>1235</a:t>
                      </a:r>
                      <a:endParaRPr lang="en-US" sz="800" dirty="0"/>
                    </a:p>
                  </a:txBody>
                  <a:tcPr/>
                </a:tc>
                <a:tc>
                  <a:txBody>
                    <a:bodyPr/>
                    <a:lstStyle/>
                    <a:p>
                      <a:r>
                        <a:rPr lang="en-US" sz="800" dirty="0" smtClean="0"/>
                        <a:t>531</a:t>
                      </a:r>
                      <a:endParaRPr lang="en-US" sz="800" dirty="0"/>
                    </a:p>
                  </a:txBody>
                  <a:tcPr/>
                </a:tc>
                <a:tc>
                  <a:txBody>
                    <a:bodyPr/>
                    <a:lstStyle/>
                    <a:p>
                      <a:r>
                        <a:rPr lang="en-US" sz="800" dirty="0" smtClean="0"/>
                        <a:t>22</a:t>
                      </a:r>
                      <a:endParaRPr lang="en-US" sz="800" dirty="0"/>
                    </a:p>
                  </a:txBody>
                  <a:tcPr/>
                </a:tc>
                <a:tc>
                  <a:txBody>
                    <a:bodyPr/>
                    <a:lstStyle/>
                    <a:p>
                      <a:r>
                        <a:rPr lang="en-US" sz="800" dirty="0" smtClean="0"/>
                        <a:t>Ben Smith</a:t>
                      </a:r>
                      <a:endParaRPr lang="en-US" sz="800" dirty="0"/>
                    </a:p>
                  </a:txBody>
                  <a:tcPr/>
                </a:tc>
                <a:tc>
                  <a:txBody>
                    <a:bodyPr/>
                    <a:lstStyle/>
                    <a:p>
                      <a:r>
                        <a:rPr lang="en-US" sz="800" dirty="0" smtClean="0"/>
                        <a:t>1 High St, Seattle</a:t>
                      </a:r>
                      <a:endParaRPr lang="en-US" sz="800" dirty="0"/>
                    </a:p>
                  </a:txBody>
                  <a:tcPr/>
                </a:tc>
                <a:tc>
                  <a:txBody>
                    <a:bodyPr/>
                    <a:lstStyle/>
                    <a:p>
                      <a:r>
                        <a:rPr lang="en-US" sz="800" dirty="0" smtClean="0"/>
                        <a:t>555 12345</a:t>
                      </a:r>
                      <a:endParaRPr lang="en-US" sz="800" dirty="0"/>
                    </a:p>
                  </a:txBody>
                  <a:tcPr/>
                </a:tc>
              </a:tr>
            </a:tbl>
          </a:graphicData>
        </a:graphic>
      </p:graphicFrame>
      <p:cxnSp>
        <p:nvCxnSpPr>
          <p:cNvPr id="23" name="Straight Arrow Connector 22"/>
          <p:cNvCxnSpPr/>
          <p:nvPr/>
        </p:nvCxnSpPr>
        <p:spPr bwMode="auto">
          <a:xfrm flipV="1">
            <a:off x="3735588" y="3610165"/>
            <a:ext cx="1052539" cy="707769"/>
          </a:xfrm>
          <a:prstGeom prst="straightConnector1">
            <a:avLst/>
          </a:prstGeom>
          <a:ln>
            <a:headEnd type="arrow" w="med" len="med"/>
            <a:tailEnd type="arrow" w="med" len="med"/>
          </a:ln>
        </p:spPr>
        <p:style>
          <a:lnRef idx="2">
            <a:schemeClr val="dk1"/>
          </a:lnRef>
          <a:fillRef idx="0">
            <a:schemeClr val="dk1"/>
          </a:fillRef>
          <a:effectRef idx="1">
            <a:schemeClr val="dk1"/>
          </a:effectRef>
          <a:fontRef idx="minor">
            <a:schemeClr val="tx1"/>
          </a:fontRef>
        </p:style>
      </p:cxnSp>
      <p:cxnSp>
        <p:nvCxnSpPr>
          <p:cNvPr id="24" name="Straight Arrow Connector 23"/>
          <p:cNvCxnSpPr/>
          <p:nvPr/>
        </p:nvCxnSpPr>
        <p:spPr bwMode="auto">
          <a:xfrm flipH="1" flipV="1">
            <a:off x="7433357" y="3610165"/>
            <a:ext cx="822365" cy="707769"/>
          </a:xfrm>
          <a:prstGeom prst="straightConnector1">
            <a:avLst/>
          </a:prstGeom>
          <a:ln>
            <a:headEnd type="arrow" w="med" len="med"/>
            <a:tailEnd type="arrow" w="med" len="med"/>
          </a:ln>
        </p:spPr>
        <p:style>
          <a:lnRef idx="2">
            <a:schemeClr val="dk1"/>
          </a:lnRef>
          <a:fillRef idx="0">
            <a:schemeClr val="dk1"/>
          </a:fillRef>
          <a:effectRef idx="1">
            <a:schemeClr val="dk1"/>
          </a:effectRef>
          <a:fontRef idx="minor">
            <a:schemeClr val="tx1"/>
          </a:fontRef>
        </p:style>
      </p:cxnSp>
      <p:cxnSp>
        <p:nvCxnSpPr>
          <p:cNvPr id="25" name="Straight Arrow Connector 24"/>
          <p:cNvCxnSpPr/>
          <p:nvPr/>
        </p:nvCxnSpPr>
        <p:spPr bwMode="auto">
          <a:xfrm>
            <a:off x="6074061" y="2419004"/>
            <a:ext cx="1" cy="698270"/>
          </a:xfrm>
          <a:prstGeom prst="straightConnector1">
            <a:avLst/>
          </a:prstGeom>
          <a:ln>
            <a:headEnd type="arrow" w="med" len="med"/>
            <a:tailEnd type="arrow" w="med" len="med"/>
          </a:ln>
        </p:spPr>
        <p:style>
          <a:lnRef idx="2">
            <a:schemeClr val="dk1"/>
          </a:lnRef>
          <a:fillRef idx="0">
            <a:schemeClr val="dk1"/>
          </a:fillRef>
          <a:effectRef idx="1">
            <a:schemeClr val="dk1"/>
          </a:effectRef>
          <a:fontRef idx="minor">
            <a:schemeClr val="tx1"/>
          </a:fontRef>
        </p:style>
      </p:cxnSp>
      <p:pic>
        <p:nvPicPr>
          <p:cNvPr id="1026" name="Picture 2" descr="C:\Users\Administrator\Pictures\MSL Graphics\UserWithDesktopComputer.png"/>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flipH="1">
            <a:off x="8894250" y="3244173"/>
            <a:ext cx="890418" cy="1035111"/>
          </a:xfrm>
          <a:prstGeom prst="rect">
            <a:avLst/>
          </a:prstGeom>
          <a:noFill/>
          <a:extLst>
            <a:ext uri="{909E8E84-426E-40dd-AFC4-6F175D3DCCD1}">
              <a14:hiddenFill xmlns="" xmlns:a14="http://schemas.microsoft.com/office/drawing/2010/main">
                <a:solidFill>
                  <a:srgbClr val="FFFFFF"/>
                </a:solidFill>
              </a14:hiddenFill>
            </a:ext>
          </a:extLst>
        </p:spPr>
      </p:pic>
      <p:grpSp>
        <p:nvGrpSpPr>
          <p:cNvPr id="3" name="Group 2"/>
          <p:cNvGrpSpPr/>
          <p:nvPr/>
        </p:nvGrpSpPr>
        <p:grpSpPr>
          <a:xfrm>
            <a:off x="2103548" y="2319222"/>
            <a:ext cx="1688538" cy="1262946"/>
            <a:chOff x="581136" y="2319222"/>
            <a:chExt cx="1688538" cy="1262946"/>
          </a:xfrm>
        </p:grpSpPr>
        <p:grpSp>
          <p:nvGrpSpPr>
            <p:cNvPr id="26" name="Group 25"/>
            <p:cNvGrpSpPr/>
            <p:nvPr/>
          </p:nvGrpSpPr>
          <p:grpSpPr>
            <a:xfrm>
              <a:off x="581136" y="2319222"/>
              <a:ext cx="1528124" cy="1262946"/>
              <a:chOff x="5163172" y="1451041"/>
              <a:chExt cx="1528124" cy="1262946"/>
            </a:xfrm>
          </p:grpSpPr>
          <p:grpSp>
            <p:nvGrpSpPr>
              <p:cNvPr id="27" name="Group 6"/>
              <p:cNvGrpSpPr>
                <a:grpSpLocks/>
              </p:cNvGrpSpPr>
              <p:nvPr/>
            </p:nvGrpSpPr>
            <p:grpSpPr bwMode="auto">
              <a:xfrm>
                <a:off x="5634920" y="1451041"/>
                <a:ext cx="1056376" cy="1001336"/>
                <a:chOff x="4871266" y="1524018"/>
                <a:chExt cx="1456875" cy="1387077"/>
              </a:xfrm>
            </p:grpSpPr>
            <p:pic>
              <p:nvPicPr>
                <p:cNvPr id="29" name="Picture 6" descr="E:\Work Graphics\MSL Graphics\Server.pn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871266" y="1524018"/>
                  <a:ext cx="1197049" cy="13870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0" name="Picture 8" descr="Database.png"/>
                <p:cNvPicPr>
                  <a:picLocks noChangeAspect="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5744090" y="2403753"/>
                  <a:ext cx="584051" cy="4645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28" name="TextBox 27"/>
              <p:cNvSpPr txBox="1"/>
              <p:nvPr/>
            </p:nvSpPr>
            <p:spPr>
              <a:xfrm>
                <a:off x="5163172" y="2452377"/>
                <a:ext cx="1245854" cy="261610"/>
              </a:xfrm>
              <a:prstGeom prst="rect">
                <a:avLst/>
              </a:prstGeom>
              <a:noFill/>
            </p:spPr>
            <p:txBody>
              <a:bodyPr wrap="none" rtlCol="0">
                <a:spAutoFit/>
              </a:bodyPr>
              <a:lstStyle/>
              <a:p>
                <a:r>
                  <a:rPr lang="en-US" sz="1100" dirty="0"/>
                  <a:t>Master Data Hub</a:t>
                </a:r>
              </a:p>
            </p:txBody>
          </p:sp>
        </p:grpSp>
        <p:sp>
          <p:nvSpPr>
            <p:cNvPr id="2" name="TextBox 1"/>
            <p:cNvSpPr txBox="1"/>
            <p:nvPr/>
          </p:nvSpPr>
          <p:spPr>
            <a:xfrm>
              <a:off x="1572047" y="2536286"/>
              <a:ext cx="697627" cy="707886"/>
            </a:xfrm>
            <a:prstGeom prst="rect">
              <a:avLst/>
            </a:prstGeom>
            <a:noFill/>
          </p:spPr>
          <p:txBody>
            <a:bodyPr wrap="none" rtlCol="0">
              <a:spAutoFit/>
            </a:bodyPr>
            <a:lstStyle/>
            <a:p>
              <a:r>
                <a:rPr lang="en-US" sz="4000" dirty="0">
                  <a:solidFill>
                    <a:srgbClr val="00B050"/>
                  </a:solidFill>
                  <a:sym typeface="Webdings"/>
                </a:rPr>
                <a:t></a:t>
              </a:r>
              <a:endParaRPr lang="en-US" dirty="0">
                <a:solidFill>
                  <a:srgbClr val="00B050"/>
                </a:solidFill>
              </a:endParaRPr>
            </a:p>
          </p:txBody>
        </p:sp>
      </p:grpSp>
      <p:sp>
        <p:nvSpPr>
          <p:cNvPr id="32" name="TextBox 31"/>
          <p:cNvSpPr txBox="1"/>
          <p:nvPr/>
        </p:nvSpPr>
        <p:spPr>
          <a:xfrm>
            <a:off x="5114463" y="3761728"/>
            <a:ext cx="1600246" cy="276999"/>
          </a:xfrm>
          <a:prstGeom prst="rect">
            <a:avLst/>
          </a:prstGeom>
          <a:noFill/>
        </p:spPr>
        <p:txBody>
          <a:bodyPr wrap="none" rtlCol="0">
            <a:spAutoFit/>
          </a:bodyPr>
          <a:lstStyle/>
          <a:p>
            <a:r>
              <a:rPr lang="en-US" sz="1200" dirty="0"/>
              <a:t>Master Data Services</a:t>
            </a:r>
          </a:p>
        </p:txBody>
      </p:sp>
      <p:cxnSp>
        <p:nvCxnSpPr>
          <p:cNvPr id="36" name="Straight Arrow Connector 35"/>
          <p:cNvCxnSpPr/>
          <p:nvPr/>
        </p:nvCxnSpPr>
        <p:spPr bwMode="auto">
          <a:xfrm>
            <a:off x="6074060" y="4038726"/>
            <a:ext cx="1" cy="698270"/>
          </a:xfrm>
          <a:prstGeom prst="straightConnector1">
            <a:avLst/>
          </a:prstGeom>
          <a:ln>
            <a:headEnd type="none" w="med" len="med"/>
            <a:tailEnd type="arrow" w="med" len="med"/>
          </a:ln>
        </p:spPr>
        <p:style>
          <a:lnRef idx="2">
            <a:schemeClr val="dk1"/>
          </a:lnRef>
          <a:fillRef idx="0">
            <a:schemeClr val="dk1"/>
          </a:fillRef>
          <a:effectRef idx="1">
            <a:schemeClr val="dk1"/>
          </a:effectRef>
          <a:fontRef idx="minor">
            <a:schemeClr val="tx1"/>
          </a:fontRef>
        </p:style>
      </p:cxnSp>
      <p:sp>
        <p:nvSpPr>
          <p:cNvPr id="33" name="TextBox 32"/>
          <p:cNvSpPr txBox="1"/>
          <p:nvPr/>
        </p:nvSpPr>
        <p:spPr>
          <a:xfrm>
            <a:off x="5314878" y="4736996"/>
            <a:ext cx="1518364" cy="369332"/>
          </a:xfrm>
          <a:prstGeom prst="rect">
            <a:avLst/>
          </a:prstGeom>
          <a:noFill/>
        </p:spPr>
        <p:txBody>
          <a:bodyPr wrap="none" rtlCol="0">
            <a:spAutoFit/>
          </a:bodyPr>
          <a:lstStyle/>
          <a:p>
            <a:pPr algn="ctr"/>
            <a:r>
              <a:rPr lang="en-US" sz="900" dirty="0"/>
              <a:t>Other consumers</a:t>
            </a:r>
          </a:p>
          <a:p>
            <a:pPr algn="ctr"/>
            <a:r>
              <a:rPr lang="en-US" sz="900" dirty="0"/>
              <a:t>(e.g. Data Warehouse ETL)</a:t>
            </a:r>
          </a:p>
        </p:txBody>
      </p:sp>
      <p:sp>
        <p:nvSpPr>
          <p:cNvPr id="38" name="TextBox 37"/>
          <p:cNvSpPr txBox="1"/>
          <p:nvPr/>
        </p:nvSpPr>
        <p:spPr>
          <a:xfrm>
            <a:off x="9474107" y="4202517"/>
            <a:ext cx="864339" cy="230832"/>
          </a:xfrm>
          <a:prstGeom prst="rect">
            <a:avLst/>
          </a:prstGeom>
          <a:noFill/>
        </p:spPr>
        <p:txBody>
          <a:bodyPr wrap="none" rtlCol="0">
            <a:spAutoFit/>
          </a:bodyPr>
          <a:lstStyle/>
          <a:p>
            <a:pPr algn="ctr"/>
            <a:r>
              <a:rPr lang="en-US" sz="900" dirty="0"/>
              <a:t>Data Steward</a:t>
            </a:r>
          </a:p>
        </p:txBody>
      </p:sp>
      <p:pic>
        <p:nvPicPr>
          <p:cNvPr id="39" name="Picture 3" descr="C:\Users\rinchen\Documents\Tools\logos\2.NetCom_Learning_Web.jpg"/>
          <p:cNvPicPr>
            <a:picLocks noChangeAspect="1" noChangeArrowheads="1"/>
          </p:cNvPicPr>
          <p:nvPr/>
        </p:nvPicPr>
        <p:blipFill>
          <a:blip r:embed="rId6" cstate="print"/>
          <a:srcRect/>
          <a:stretch>
            <a:fillRect/>
          </a:stretch>
        </p:blipFill>
        <p:spPr bwMode="auto">
          <a:xfrm>
            <a:off x="11465407" y="1"/>
            <a:ext cx="723417" cy="762000"/>
          </a:xfrm>
          <a:prstGeom prst="rect">
            <a:avLst/>
          </a:prstGeom>
          <a:noFill/>
        </p:spPr>
      </p:pic>
      <p:sp>
        <p:nvSpPr>
          <p:cNvPr id="40" name="TextBox 39"/>
          <p:cNvSpPr txBox="1"/>
          <p:nvPr/>
        </p:nvSpPr>
        <p:spPr>
          <a:xfrm>
            <a:off x="3884612" y="6488668"/>
            <a:ext cx="4343400" cy="338554"/>
          </a:xfrm>
          <a:prstGeom prst="rect">
            <a:avLst/>
          </a:prstGeom>
          <a:noFill/>
        </p:spPr>
        <p:txBody>
          <a:bodyPr wrap="square" rtlCol="0">
            <a:spAutoFit/>
          </a:bodyPr>
          <a:lstStyle/>
          <a:p>
            <a:pPr algn="ctr"/>
            <a:r>
              <a:rPr lang="en-US" sz="1600" dirty="0" smtClean="0"/>
              <a:t>www.netcomlearning.com</a:t>
            </a:r>
            <a:endParaRPr lang="en-US" sz="1600" dirty="0"/>
          </a:p>
        </p:txBody>
      </p:sp>
    </p:spTree>
    <p:extLst>
      <p:ext uri="{BB962C8B-B14F-4D97-AF65-F5344CB8AC3E}">
        <p14:creationId xmlns="" xmlns:p14="http://schemas.microsoft.com/office/powerpoint/2010/main" val="223587977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1813" y="228600"/>
            <a:ext cx="6400800" cy="563563"/>
          </a:xfrm>
        </p:spPr>
        <p:txBody>
          <a:bodyPr>
            <a:noAutofit/>
          </a:bodyPr>
          <a:lstStyle/>
          <a:p>
            <a:r>
              <a:rPr lang="en-US" sz="3200" dirty="0" smtClean="0"/>
              <a:t>Master Data Models</a:t>
            </a:r>
            <a:endParaRPr lang="en-US" sz="3200" dirty="0"/>
          </a:p>
        </p:txBody>
      </p:sp>
      <p:sp>
        <p:nvSpPr>
          <p:cNvPr id="4" name="Rectangle 3"/>
          <p:cNvSpPr txBox="1">
            <a:spLocks noChangeArrowheads="1"/>
          </p:cNvSpPr>
          <p:nvPr/>
        </p:nvSpPr>
        <p:spPr bwMode="auto">
          <a:xfrm>
            <a:off x="1956709" y="919859"/>
            <a:ext cx="3729491" cy="4186758"/>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174625" indent="-174625" algn="l" rtl="0" eaLnBrk="1" fontAlgn="base" hangingPunct="1">
              <a:lnSpc>
                <a:spcPct val="90000"/>
              </a:lnSpc>
              <a:spcBef>
                <a:spcPct val="70000"/>
              </a:spcBef>
              <a:spcAft>
                <a:spcPct val="0"/>
              </a:spcAft>
              <a:buClr>
                <a:schemeClr val="hlink"/>
              </a:buClr>
              <a:buSzPct val="90000"/>
              <a:buChar char="•"/>
              <a:defRPr sz="2000">
                <a:solidFill>
                  <a:schemeClr val="tx1"/>
                </a:solidFill>
                <a:latin typeface="+mn-lt"/>
                <a:ea typeface="+mn-ea"/>
                <a:cs typeface="+mn-cs"/>
              </a:defRPr>
            </a:lvl1pPr>
            <a:lvl2pPr marL="458788" indent="-169863" algn="l" rtl="0" eaLnBrk="1" fontAlgn="base" hangingPunct="1">
              <a:lnSpc>
                <a:spcPct val="90000"/>
              </a:lnSpc>
              <a:spcBef>
                <a:spcPct val="70000"/>
              </a:spcBef>
              <a:spcAft>
                <a:spcPct val="0"/>
              </a:spcAft>
              <a:buClr>
                <a:schemeClr val="hlink"/>
              </a:buClr>
              <a:buSzPct val="80000"/>
              <a:buFont typeface="Wingdings" pitchFamily="2" charset="2"/>
              <a:buChar char="§"/>
              <a:defRPr>
                <a:solidFill>
                  <a:schemeClr val="tx1"/>
                </a:solidFill>
                <a:latin typeface="+mn-lt"/>
              </a:defRPr>
            </a:lvl2pPr>
            <a:lvl3pPr marL="854075" indent="-173038" algn="l" rtl="0" eaLnBrk="1" fontAlgn="base" hangingPunct="1">
              <a:lnSpc>
                <a:spcPct val="90000"/>
              </a:lnSpc>
              <a:spcBef>
                <a:spcPct val="70000"/>
              </a:spcBef>
              <a:spcAft>
                <a:spcPct val="0"/>
              </a:spcAft>
              <a:buClr>
                <a:schemeClr val="bg2"/>
              </a:buClr>
              <a:buSzPct val="80000"/>
              <a:buChar char="•"/>
              <a:defRPr>
                <a:solidFill>
                  <a:schemeClr val="tx1"/>
                </a:solidFill>
                <a:latin typeface="+mn-lt"/>
              </a:defRPr>
            </a:lvl3pPr>
            <a:lvl4pPr marL="1254125" indent="-165100" algn="l" rtl="0" eaLnBrk="1" fontAlgn="base" hangingPunct="1">
              <a:lnSpc>
                <a:spcPct val="90000"/>
              </a:lnSpc>
              <a:spcBef>
                <a:spcPct val="70000"/>
              </a:spcBef>
              <a:spcAft>
                <a:spcPct val="0"/>
              </a:spcAft>
              <a:buClr>
                <a:srgbClr val="2D4A6D"/>
              </a:buClr>
              <a:buSzPct val="90000"/>
              <a:buFont typeface="Segoe" pitchFamily="34" charset="0"/>
              <a:buChar char="-"/>
              <a:defRPr sz="1600">
                <a:solidFill>
                  <a:schemeClr val="tx1"/>
                </a:solidFill>
                <a:latin typeface="+mn-lt"/>
              </a:defRPr>
            </a:lvl4pPr>
            <a:lvl5pPr marL="1544638" indent="-168275" algn="l" rtl="0" eaLnBrk="1" fontAlgn="base" hangingPunct="1">
              <a:lnSpc>
                <a:spcPct val="90000"/>
              </a:lnSpc>
              <a:spcBef>
                <a:spcPct val="70000"/>
              </a:spcBef>
              <a:spcAft>
                <a:spcPct val="0"/>
              </a:spcAft>
              <a:buClr>
                <a:srgbClr val="2D4A6D"/>
              </a:buClr>
              <a:buSzPct val="90000"/>
              <a:buChar char="•"/>
              <a:defRPr sz="1600">
                <a:solidFill>
                  <a:schemeClr val="tx1"/>
                </a:solidFill>
                <a:latin typeface="+mn-lt"/>
              </a:defRPr>
            </a:lvl5pPr>
            <a:lvl6pPr marL="2001838" indent="-168275" algn="l" rtl="0" eaLnBrk="1" fontAlgn="base" hangingPunct="1">
              <a:lnSpc>
                <a:spcPct val="90000"/>
              </a:lnSpc>
              <a:spcBef>
                <a:spcPct val="70000"/>
              </a:spcBef>
              <a:spcAft>
                <a:spcPct val="0"/>
              </a:spcAft>
              <a:buClr>
                <a:srgbClr val="2D4A6D"/>
              </a:buClr>
              <a:buSzPct val="90000"/>
              <a:buChar char="•"/>
              <a:defRPr sz="1600">
                <a:solidFill>
                  <a:schemeClr val="tx1"/>
                </a:solidFill>
                <a:latin typeface="+mn-lt"/>
              </a:defRPr>
            </a:lvl6pPr>
            <a:lvl7pPr marL="2459038" indent="-168275" algn="l" rtl="0" eaLnBrk="1" fontAlgn="base" hangingPunct="1">
              <a:lnSpc>
                <a:spcPct val="90000"/>
              </a:lnSpc>
              <a:spcBef>
                <a:spcPct val="70000"/>
              </a:spcBef>
              <a:spcAft>
                <a:spcPct val="0"/>
              </a:spcAft>
              <a:buClr>
                <a:srgbClr val="2D4A6D"/>
              </a:buClr>
              <a:buSzPct val="90000"/>
              <a:buChar char="•"/>
              <a:defRPr sz="1600">
                <a:solidFill>
                  <a:schemeClr val="tx1"/>
                </a:solidFill>
                <a:latin typeface="+mn-lt"/>
              </a:defRPr>
            </a:lvl7pPr>
            <a:lvl8pPr marL="2916238" indent="-168275" algn="l" rtl="0" eaLnBrk="1" fontAlgn="base" hangingPunct="1">
              <a:lnSpc>
                <a:spcPct val="90000"/>
              </a:lnSpc>
              <a:spcBef>
                <a:spcPct val="70000"/>
              </a:spcBef>
              <a:spcAft>
                <a:spcPct val="0"/>
              </a:spcAft>
              <a:buClr>
                <a:srgbClr val="2D4A6D"/>
              </a:buClr>
              <a:buSzPct val="90000"/>
              <a:buChar char="•"/>
              <a:defRPr sz="1600">
                <a:solidFill>
                  <a:schemeClr val="tx1"/>
                </a:solidFill>
                <a:latin typeface="+mn-lt"/>
              </a:defRPr>
            </a:lvl8pPr>
            <a:lvl9pPr marL="3373438" indent="-168275" algn="l" rtl="0" eaLnBrk="1" fontAlgn="base" hangingPunct="1">
              <a:lnSpc>
                <a:spcPct val="90000"/>
              </a:lnSpc>
              <a:spcBef>
                <a:spcPct val="70000"/>
              </a:spcBef>
              <a:spcAft>
                <a:spcPct val="0"/>
              </a:spcAft>
              <a:buClr>
                <a:srgbClr val="2D4A6D"/>
              </a:buClr>
              <a:buSzPct val="90000"/>
              <a:buChar char="•"/>
              <a:defRPr sz="1600">
                <a:solidFill>
                  <a:schemeClr val="tx1"/>
                </a:solidFill>
                <a:latin typeface="+mn-lt"/>
              </a:defRPr>
            </a:lvl9pPr>
          </a:lstStyle>
          <a:p>
            <a:r>
              <a:rPr lang="en-US" sz="1800" dirty="0"/>
              <a:t>A versioned data model for specific business item or area of the business</a:t>
            </a:r>
          </a:p>
          <a:p>
            <a:r>
              <a:rPr lang="en-US" sz="1800" dirty="0"/>
              <a:t>Contains definitions for entities required in the business area</a:t>
            </a:r>
          </a:p>
          <a:p>
            <a:pPr lvl="1"/>
            <a:r>
              <a:rPr lang="en-US" sz="1600" dirty="0"/>
              <a:t>Often an entity with the same name as the model, as well as related entities</a:t>
            </a:r>
          </a:p>
          <a:p>
            <a:r>
              <a:rPr lang="en-US" sz="1800" dirty="0"/>
              <a:t>Each entity has a defined set of attributes</a:t>
            </a:r>
          </a:p>
          <a:p>
            <a:pPr lvl="1"/>
            <a:r>
              <a:rPr lang="en-US" sz="1600" dirty="0"/>
              <a:t>All entities have Code and Name attributes</a:t>
            </a:r>
          </a:p>
          <a:p>
            <a:pPr lvl="1"/>
            <a:r>
              <a:rPr lang="en-US" sz="1600" dirty="0"/>
              <a:t>Attributes can be categorized in </a:t>
            </a:r>
            <a:r>
              <a:rPr lang="en-US" sz="1600" i="1" dirty="0"/>
              <a:t>attribute groups</a:t>
            </a:r>
          </a:p>
          <a:p>
            <a:r>
              <a:rPr lang="en-US" sz="1800" dirty="0"/>
              <a:t>Each instance of an entity is a known as a </a:t>
            </a:r>
            <a:r>
              <a:rPr lang="en-US" sz="1800" i="1" dirty="0"/>
              <a:t>member</a:t>
            </a:r>
            <a:endParaRPr lang="en-US" sz="1800" dirty="0"/>
          </a:p>
          <a:p>
            <a:endParaRPr lang="en-US" sz="1800" dirty="0"/>
          </a:p>
          <a:p>
            <a:endParaRPr lang="en-US" sz="1800" dirty="0"/>
          </a:p>
        </p:txBody>
      </p:sp>
      <p:sp>
        <p:nvSpPr>
          <p:cNvPr id="5" name="Rounded Rectangle 4"/>
          <p:cNvSpPr/>
          <p:nvPr/>
        </p:nvSpPr>
        <p:spPr bwMode="auto">
          <a:xfrm>
            <a:off x="5967412" y="1036865"/>
            <a:ext cx="4656665" cy="5216979"/>
          </a:xfrm>
          <a:prstGeom prst="roundRect">
            <a:avLst/>
          </a:prstGeom>
          <a:gradFill rotWithShape="1">
            <a:gsLst>
              <a:gs pos="0">
                <a:srgbClr val="E4CD9A"/>
              </a:gs>
              <a:gs pos="100000">
                <a:srgbClr val="EEEFD7"/>
              </a:gs>
            </a:gsLst>
            <a:lin ang="2700000" scaled="1"/>
          </a:gradFill>
          <a:ln w="9525" cap="flat" cmpd="sng" algn="ctr">
            <a:noFill/>
            <a:prstDash val="solid"/>
            <a:round/>
            <a:headEnd type="none" w="med" len="med"/>
            <a:tailEnd type="none" w="med" len="med"/>
          </a:ln>
          <a:effectLst>
            <a:outerShdw dist="35921" dir="2700000" algn="ctr" rotWithShape="0">
              <a:srgbClr val="AFAFAF"/>
            </a:outerShdw>
          </a:effectLst>
        </p:spPr>
        <p:txBody>
          <a:bodyPr vert="horz" wrap="square" lIns="182880" tIns="45720" rIns="182880" bIns="45720" numCol="1" rtlCol="0" anchor="ctr" anchorCtr="0" compatLnSpc="1">
            <a:prstTxWarp prst="textNoShape">
              <a:avLst/>
            </a:prstTxWarp>
          </a:bodyPr>
          <a:lstStyle/>
          <a:p>
            <a:pPr algn="ctr" defTabSz="914400" eaLnBrk="0" fontAlgn="base" hangingPunct="0">
              <a:spcBef>
                <a:spcPct val="0"/>
              </a:spcBef>
              <a:spcAft>
                <a:spcPct val="0"/>
              </a:spcAft>
            </a:pPr>
            <a:endParaRPr lang="en-US" sz="1800" b="1">
              <a:latin typeface="Verdana" pitchFamily="34" charset="0"/>
            </a:endParaRPr>
          </a:p>
        </p:txBody>
      </p:sp>
      <p:sp>
        <p:nvSpPr>
          <p:cNvPr id="6" name="TextBox 5"/>
          <p:cNvSpPr txBox="1"/>
          <p:nvPr/>
        </p:nvSpPr>
        <p:spPr>
          <a:xfrm>
            <a:off x="7396766" y="1053194"/>
            <a:ext cx="1362874" cy="276999"/>
          </a:xfrm>
          <a:prstGeom prst="rect">
            <a:avLst/>
          </a:prstGeom>
          <a:noFill/>
        </p:spPr>
        <p:txBody>
          <a:bodyPr wrap="none" rtlCol="0">
            <a:spAutoFit/>
          </a:bodyPr>
          <a:lstStyle/>
          <a:p>
            <a:r>
              <a:rPr lang="en-US" sz="1200" i="1" dirty="0"/>
              <a:t>Customers</a:t>
            </a:r>
            <a:r>
              <a:rPr lang="en-US" sz="1200" dirty="0"/>
              <a:t> Model</a:t>
            </a:r>
          </a:p>
        </p:txBody>
      </p:sp>
      <p:sp>
        <p:nvSpPr>
          <p:cNvPr id="7" name="Rounded Rectangle 6"/>
          <p:cNvSpPr/>
          <p:nvPr/>
        </p:nvSpPr>
        <p:spPr bwMode="auto">
          <a:xfrm>
            <a:off x="6029098" y="1461407"/>
            <a:ext cx="4527247" cy="3755572"/>
          </a:xfrm>
          <a:prstGeom prst="roundRect">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182880" tIns="45720" rIns="182880" bIns="45720" numCol="1" rtlCol="0" anchor="ctr" anchorCtr="0" compatLnSpc="1">
            <a:prstTxWarp prst="textNoShape">
              <a:avLst/>
            </a:prstTxWarp>
          </a:bodyPr>
          <a:lstStyle/>
          <a:p>
            <a:pPr algn="ctr" defTabSz="914400" eaLnBrk="0" fontAlgn="base" hangingPunct="0">
              <a:spcBef>
                <a:spcPct val="0"/>
              </a:spcBef>
              <a:spcAft>
                <a:spcPct val="0"/>
              </a:spcAft>
            </a:pPr>
            <a:endParaRPr lang="en-US" sz="1800" b="1">
              <a:solidFill>
                <a:schemeClr val="tx1"/>
              </a:solidFill>
              <a:latin typeface="Verdana" pitchFamily="34" charset="0"/>
            </a:endParaRPr>
          </a:p>
        </p:txBody>
      </p:sp>
      <p:sp>
        <p:nvSpPr>
          <p:cNvPr id="8" name="TextBox 7"/>
          <p:cNvSpPr txBox="1"/>
          <p:nvPr/>
        </p:nvSpPr>
        <p:spPr>
          <a:xfrm>
            <a:off x="7727923" y="1461408"/>
            <a:ext cx="809196" cy="276999"/>
          </a:xfrm>
          <a:prstGeom prst="rect">
            <a:avLst/>
          </a:prstGeom>
          <a:noFill/>
        </p:spPr>
        <p:txBody>
          <a:bodyPr wrap="none" rtlCol="0">
            <a:spAutoFit/>
          </a:bodyPr>
          <a:lstStyle/>
          <a:p>
            <a:r>
              <a:rPr lang="en-US" sz="1200" dirty="0"/>
              <a:t>Version 1</a:t>
            </a:r>
          </a:p>
        </p:txBody>
      </p:sp>
      <p:sp>
        <p:nvSpPr>
          <p:cNvPr id="9" name="Rounded Rectangle 8"/>
          <p:cNvSpPr/>
          <p:nvPr/>
        </p:nvSpPr>
        <p:spPr bwMode="auto">
          <a:xfrm>
            <a:off x="6507362" y="5535385"/>
            <a:ext cx="1494064" cy="593272"/>
          </a:xfrm>
          <a:prstGeom prst="roundRect">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182880" tIns="45720" rIns="182880" bIns="45720" numCol="1" rtlCol="0" anchor="ctr" anchorCtr="0" compatLnSpc="1">
            <a:prstTxWarp prst="textNoShape">
              <a:avLst/>
            </a:prstTxWarp>
          </a:bodyPr>
          <a:lstStyle/>
          <a:p>
            <a:pPr algn="ctr" defTabSz="914400" eaLnBrk="0" fontAlgn="base" hangingPunct="0">
              <a:spcBef>
                <a:spcPct val="0"/>
              </a:spcBef>
              <a:spcAft>
                <a:spcPct val="0"/>
              </a:spcAft>
            </a:pPr>
            <a:endParaRPr lang="en-US" sz="1800" b="1">
              <a:solidFill>
                <a:schemeClr val="tx1"/>
              </a:solidFill>
              <a:latin typeface="Verdana" pitchFamily="34" charset="0"/>
            </a:endParaRPr>
          </a:p>
        </p:txBody>
      </p:sp>
      <p:sp>
        <p:nvSpPr>
          <p:cNvPr id="10" name="TextBox 9"/>
          <p:cNvSpPr txBox="1"/>
          <p:nvPr/>
        </p:nvSpPr>
        <p:spPr>
          <a:xfrm>
            <a:off x="6801930" y="5535386"/>
            <a:ext cx="809196" cy="276999"/>
          </a:xfrm>
          <a:prstGeom prst="rect">
            <a:avLst/>
          </a:prstGeom>
          <a:noFill/>
        </p:spPr>
        <p:txBody>
          <a:bodyPr wrap="none" rtlCol="0">
            <a:spAutoFit/>
          </a:bodyPr>
          <a:lstStyle/>
          <a:p>
            <a:r>
              <a:rPr lang="en-US" sz="1200" dirty="0"/>
              <a:t>Version 2</a:t>
            </a:r>
          </a:p>
        </p:txBody>
      </p:sp>
      <p:sp>
        <p:nvSpPr>
          <p:cNvPr id="11" name="Rounded Rectangle 10"/>
          <p:cNvSpPr/>
          <p:nvPr/>
        </p:nvSpPr>
        <p:spPr bwMode="auto">
          <a:xfrm>
            <a:off x="8388575" y="5515748"/>
            <a:ext cx="1494064" cy="593272"/>
          </a:xfrm>
          <a:prstGeom prst="roundRect">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182880" tIns="45720" rIns="182880" bIns="45720" numCol="1" rtlCol="0" anchor="ctr" anchorCtr="0" compatLnSpc="1">
            <a:prstTxWarp prst="textNoShape">
              <a:avLst/>
            </a:prstTxWarp>
          </a:bodyPr>
          <a:lstStyle/>
          <a:p>
            <a:pPr algn="ctr" defTabSz="914400" eaLnBrk="0" fontAlgn="base" hangingPunct="0">
              <a:spcBef>
                <a:spcPct val="0"/>
              </a:spcBef>
              <a:spcAft>
                <a:spcPct val="0"/>
              </a:spcAft>
            </a:pPr>
            <a:endParaRPr lang="en-US" sz="1800" b="1">
              <a:solidFill>
                <a:schemeClr val="tx1"/>
              </a:solidFill>
              <a:latin typeface="Verdana" pitchFamily="34" charset="0"/>
            </a:endParaRPr>
          </a:p>
        </p:txBody>
      </p:sp>
      <p:sp>
        <p:nvSpPr>
          <p:cNvPr id="12" name="TextBox 11"/>
          <p:cNvSpPr txBox="1"/>
          <p:nvPr/>
        </p:nvSpPr>
        <p:spPr>
          <a:xfrm>
            <a:off x="8683143" y="5515749"/>
            <a:ext cx="809196" cy="276999"/>
          </a:xfrm>
          <a:prstGeom prst="rect">
            <a:avLst/>
          </a:prstGeom>
          <a:noFill/>
        </p:spPr>
        <p:txBody>
          <a:bodyPr wrap="none" rtlCol="0">
            <a:spAutoFit/>
          </a:bodyPr>
          <a:lstStyle/>
          <a:p>
            <a:r>
              <a:rPr lang="en-US" sz="1200" dirty="0"/>
              <a:t>Version 3</a:t>
            </a:r>
          </a:p>
        </p:txBody>
      </p:sp>
      <p:sp>
        <p:nvSpPr>
          <p:cNvPr id="13" name="Rounded Rectangle 12"/>
          <p:cNvSpPr/>
          <p:nvPr/>
        </p:nvSpPr>
        <p:spPr bwMode="auto">
          <a:xfrm>
            <a:off x="6290009" y="1875984"/>
            <a:ext cx="4082101" cy="1463209"/>
          </a:xfrm>
          <a:prstGeom prst="roundRect">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182880" tIns="45720" rIns="182880" bIns="45720" numCol="1" rtlCol="0" anchor="ctr" anchorCtr="0" compatLnSpc="1">
            <a:prstTxWarp prst="textNoShape">
              <a:avLst/>
            </a:prstTxWarp>
          </a:bodyPr>
          <a:lstStyle/>
          <a:p>
            <a:pPr algn="ctr" defTabSz="914400" eaLnBrk="0" fontAlgn="base" hangingPunct="0">
              <a:spcBef>
                <a:spcPct val="0"/>
              </a:spcBef>
              <a:spcAft>
                <a:spcPct val="0"/>
              </a:spcAft>
            </a:pPr>
            <a:endParaRPr lang="en-US" sz="1800" b="1">
              <a:solidFill>
                <a:schemeClr val="tx1"/>
              </a:solidFill>
              <a:latin typeface="Verdana" pitchFamily="34" charset="0"/>
            </a:endParaRPr>
          </a:p>
        </p:txBody>
      </p:sp>
      <p:sp>
        <p:nvSpPr>
          <p:cNvPr id="14" name="TextBox 13"/>
          <p:cNvSpPr txBox="1"/>
          <p:nvPr/>
        </p:nvSpPr>
        <p:spPr>
          <a:xfrm>
            <a:off x="6460541" y="1875985"/>
            <a:ext cx="1489382" cy="276999"/>
          </a:xfrm>
          <a:prstGeom prst="rect">
            <a:avLst/>
          </a:prstGeom>
          <a:noFill/>
        </p:spPr>
        <p:txBody>
          <a:bodyPr wrap="none" rtlCol="0">
            <a:spAutoFit/>
          </a:bodyPr>
          <a:lstStyle/>
          <a:p>
            <a:r>
              <a:rPr lang="en-US" sz="1200" i="1" dirty="0"/>
              <a:t>Account Type </a:t>
            </a:r>
            <a:r>
              <a:rPr lang="en-US" sz="1200" dirty="0"/>
              <a:t>Entity</a:t>
            </a:r>
          </a:p>
        </p:txBody>
      </p:sp>
      <p:sp>
        <p:nvSpPr>
          <p:cNvPr id="15" name="Rounded Rectangle 14"/>
          <p:cNvSpPr/>
          <p:nvPr/>
        </p:nvSpPr>
        <p:spPr bwMode="auto">
          <a:xfrm>
            <a:off x="6290010" y="3487696"/>
            <a:ext cx="4082101" cy="1574161"/>
          </a:xfrm>
          <a:prstGeom prst="roundRect">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182880" tIns="45720" rIns="182880" bIns="45720" numCol="1" rtlCol="0" anchor="ctr" anchorCtr="0" compatLnSpc="1">
            <a:prstTxWarp prst="textNoShape">
              <a:avLst/>
            </a:prstTxWarp>
          </a:bodyPr>
          <a:lstStyle/>
          <a:p>
            <a:pPr algn="ctr" defTabSz="914400" eaLnBrk="0" fontAlgn="base" hangingPunct="0">
              <a:spcBef>
                <a:spcPct val="0"/>
              </a:spcBef>
              <a:spcAft>
                <a:spcPct val="0"/>
              </a:spcAft>
            </a:pPr>
            <a:endParaRPr lang="en-US" sz="1800" b="1">
              <a:solidFill>
                <a:schemeClr val="tx1"/>
              </a:solidFill>
              <a:latin typeface="Verdana" pitchFamily="34" charset="0"/>
            </a:endParaRPr>
          </a:p>
        </p:txBody>
      </p:sp>
      <p:sp>
        <p:nvSpPr>
          <p:cNvPr id="16" name="TextBox 15"/>
          <p:cNvSpPr txBox="1"/>
          <p:nvPr/>
        </p:nvSpPr>
        <p:spPr>
          <a:xfrm>
            <a:off x="6460541" y="3487697"/>
            <a:ext cx="1245982" cy="276999"/>
          </a:xfrm>
          <a:prstGeom prst="rect">
            <a:avLst/>
          </a:prstGeom>
          <a:noFill/>
        </p:spPr>
        <p:txBody>
          <a:bodyPr wrap="none" rtlCol="0">
            <a:spAutoFit/>
          </a:bodyPr>
          <a:lstStyle/>
          <a:p>
            <a:r>
              <a:rPr lang="en-US" sz="1200" i="1" dirty="0"/>
              <a:t>Customer</a:t>
            </a:r>
            <a:r>
              <a:rPr lang="en-US" sz="1200" dirty="0"/>
              <a:t> Entity</a:t>
            </a:r>
          </a:p>
        </p:txBody>
      </p:sp>
      <p:sp>
        <p:nvSpPr>
          <p:cNvPr id="17" name="Rounded Rectangle 16"/>
          <p:cNvSpPr/>
          <p:nvPr/>
        </p:nvSpPr>
        <p:spPr bwMode="auto">
          <a:xfrm>
            <a:off x="6883571" y="5812384"/>
            <a:ext cx="274865" cy="234042"/>
          </a:xfrm>
          <a:prstGeom prst="roundRect">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182880" tIns="45720" rIns="182880" bIns="45720" numCol="1" rtlCol="0" anchor="ctr" anchorCtr="0" compatLnSpc="1">
            <a:prstTxWarp prst="textNoShape">
              <a:avLst/>
            </a:prstTxWarp>
          </a:bodyPr>
          <a:lstStyle/>
          <a:p>
            <a:pPr algn="ctr" defTabSz="914400" eaLnBrk="0" fontAlgn="base" hangingPunct="0">
              <a:spcBef>
                <a:spcPct val="0"/>
              </a:spcBef>
              <a:spcAft>
                <a:spcPct val="0"/>
              </a:spcAft>
            </a:pPr>
            <a:endParaRPr lang="en-US" sz="1800" b="1">
              <a:solidFill>
                <a:schemeClr val="tx1"/>
              </a:solidFill>
              <a:latin typeface="Verdana" pitchFamily="34" charset="0"/>
            </a:endParaRPr>
          </a:p>
        </p:txBody>
      </p:sp>
      <p:sp>
        <p:nvSpPr>
          <p:cNvPr id="18" name="Rounded Rectangle 17"/>
          <p:cNvSpPr/>
          <p:nvPr/>
        </p:nvSpPr>
        <p:spPr bwMode="auto">
          <a:xfrm>
            <a:off x="7336035" y="5812384"/>
            <a:ext cx="274865" cy="234042"/>
          </a:xfrm>
          <a:prstGeom prst="roundRect">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182880" tIns="45720" rIns="182880" bIns="45720" numCol="1" rtlCol="0" anchor="ctr" anchorCtr="0" compatLnSpc="1">
            <a:prstTxWarp prst="textNoShape">
              <a:avLst/>
            </a:prstTxWarp>
          </a:bodyPr>
          <a:lstStyle/>
          <a:p>
            <a:pPr algn="ctr" defTabSz="914400" eaLnBrk="0" fontAlgn="base" hangingPunct="0">
              <a:spcBef>
                <a:spcPct val="0"/>
              </a:spcBef>
              <a:spcAft>
                <a:spcPct val="0"/>
              </a:spcAft>
            </a:pPr>
            <a:endParaRPr lang="en-US" sz="1800" b="1">
              <a:solidFill>
                <a:schemeClr val="tx1"/>
              </a:solidFill>
              <a:latin typeface="Verdana" pitchFamily="34" charset="0"/>
            </a:endParaRPr>
          </a:p>
        </p:txBody>
      </p:sp>
      <p:sp>
        <p:nvSpPr>
          <p:cNvPr id="19" name="Rounded Rectangle 18"/>
          <p:cNvSpPr/>
          <p:nvPr/>
        </p:nvSpPr>
        <p:spPr bwMode="auto">
          <a:xfrm>
            <a:off x="8791293" y="5812384"/>
            <a:ext cx="274865" cy="234042"/>
          </a:xfrm>
          <a:prstGeom prst="roundRect">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182880" tIns="45720" rIns="182880" bIns="45720" numCol="1" rtlCol="0" anchor="ctr" anchorCtr="0" compatLnSpc="1">
            <a:prstTxWarp prst="textNoShape">
              <a:avLst/>
            </a:prstTxWarp>
          </a:bodyPr>
          <a:lstStyle/>
          <a:p>
            <a:pPr algn="ctr" defTabSz="914400" eaLnBrk="0" fontAlgn="base" hangingPunct="0">
              <a:spcBef>
                <a:spcPct val="0"/>
              </a:spcBef>
              <a:spcAft>
                <a:spcPct val="0"/>
              </a:spcAft>
            </a:pPr>
            <a:endParaRPr lang="en-US" sz="1800" b="1">
              <a:solidFill>
                <a:schemeClr val="tx1"/>
              </a:solidFill>
              <a:latin typeface="Verdana" pitchFamily="34" charset="0"/>
            </a:endParaRPr>
          </a:p>
        </p:txBody>
      </p:sp>
      <p:sp>
        <p:nvSpPr>
          <p:cNvPr id="20" name="Rounded Rectangle 19"/>
          <p:cNvSpPr/>
          <p:nvPr/>
        </p:nvSpPr>
        <p:spPr bwMode="auto">
          <a:xfrm>
            <a:off x="9243757" y="5812384"/>
            <a:ext cx="274865" cy="234042"/>
          </a:xfrm>
          <a:prstGeom prst="roundRect">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182880" tIns="45720" rIns="182880" bIns="45720" numCol="1" rtlCol="0" anchor="ctr" anchorCtr="0" compatLnSpc="1">
            <a:prstTxWarp prst="textNoShape">
              <a:avLst/>
            </a:prstTxWarp>
          </a:bodyPr>
          <a:lstStyle/>
          <a:p>
            <a:pPr algn="ctr" defTabSz="914400" eaLnBrk="0" fontAlgn="base" hangingPunct="0">
              <a:spcBef>
                <a:spcPct val="0"/>
              </a:spcBef>
              <a:spcAft>
                <a:spcPct val="0"/>
              </a:spcAft>
            </a:pPr>
            <a:endParaRPr lang="en-US" sz="1800" b="1">
              <a:solidFill>
                <a:schemeClr val="tx1"/>
              </a:solidFill>
              <a:latin typeface="Verdana" pitchFamily="34" charset="0"/>
            </a:endParaRPr>
          </a:p>
        </p:txBody>
      </p:sp>
      <p:sp>
        <p:nvSpPr>
          <p:cNvPr id="21" name="Rectangle 3"/>
          <p:cNvSpPr txBox="1">
            <a:spLocks noChangeArrowheads="1"/>
          </p:cNvSpPr>
          <p:nvPr/>
        </p:nvSpPr>
        <p:spPr bwMode="auto">
          <a:xfrm>
            <a:off x="6559868" y="2231885"/>
            <a:ext cx="1386340" cy="43480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174625" indent="-174625" algn="l" rtl="0" eaLnBrk="1" fontAlgn="base" hangingPunct="1">
              <a:lnSpc>
                <a:spcPct val="90000"/>
              </a:lnSpc>
              <a:spcBef>
                <a:spcPct val="70000"/>
              </a:spcBef>
              <a:spcAft>
                <a:spcPct val="0"/>
              </a:spcAft>
              <a:buClr>
                <a:schemeClr val="hlink"/>
              </a:buClr>
              <a:buSzPct val="90000"/>
              <a:buChar char="•"/>
              <a:defRPr sz="2000">
                <a:solidFill>
                  <a:schemeClr val="tx1"/>
                </a:solidFill>
                <a:latin typeface="+mn-lt"/>
                <a:ea typeface="+mn-ea"/>
                <a:cs typeface="+mn-cs"/>
              </a:defRPr>
            </a:lvl1pPr>
            <a:lvl2pPr marL="458788" indent="-169863" algn="l" rtl="0" eaLnBrk="1" fontAlgn="base" hangingPunct="1">
              <a:lnSpc>
                <a:spcPct val="90000"/>
              </a:lnSpc>
              <a:spcBef>
                <a:spcPct val="70000"/>
              </a:spcBef>
              <a:spcAft>
                <a:spcPct val="0"/>
              </a:spcAft>
              <a:buClr>
                <a:schemeClr val="hlink"/>
              </a:buClr>
              <a:buSzPct val="80000"/>
              <a:buFont typeface="Wingdings" pitchFamily="2" charset="2"/>
              <a:buChar char="§"/>
              <a:defRPr>
                <a:solidFill>
                  <a:schemeClr val="tx1"/>
                </a:solidFill>
                <a:latin typeface="+mn-lt"/>
              </a:defRPr>
            </a:lvl2pPr>
            <a:lvl3pPr marL="854075" indent="-173038" algn="l" rtl="0" eaLnBrk="1" fontAlgn="base" hangingPunct="1">
              <a:lnSpc>
                <a:spcPct val="90000"/>
              </a:lnSpc>
              <a:spcBef>
                <a:spcPct val="70000"/>
              </a:spcBef>
              <a:spcAft>
                <a:spcPct val="0"/>
              </a:spcAft>
              <a:buClr>
                <a:schemeClr val="bg2"/>
              </a:buClr>
              <a:buSzPct val="80000"/>
              <a:buChar char="•"/>
              <a:defRPr>
                <a:solidFill>
                  <a:schemeClr val="tx1"/>
                </a:solidFill>
                <a:latin typeface="+mn-lt"/>
              </a:defRPr>
            </a:lvl3pPr>
            <a:lvl4pPr marL="1254125" indent="-165100" algn="l" rtl="0" eaLnBrk="1" fontAlgn="base" hangingPunct="1">
              <a:lnSpc>
                <a:spcPct val="90000"/>
              </a:lnSpc>
              <a:spcBef>
                <a:spcPct val="70000"/>
              </a:spcBef>
              <a:spcAft>
                <a:spcPct val="0"/>
              </a:spcAft>
              <a:buClr>
                <a:srgbClr val="2D4A6D"/>
              </a:buClr>
              <a:buSzPct val="90000"/>
              <a:buFont typeface="Segoe" pitchFamily="34" charset="0"/>
              <a:buChar char="-"/>
              <a:defRPr sz="1600">
                <a:solidFill>
                  <a:schemeClr val="tx1"/>
                </a:solidFill>
                <a:latin typeface="+mn-lt"/>
              </a:defRPr>
            </a:lvl4pPr>
            <a:lvl5pPr marL="1544638" indent="-168275" algn="l" rtl="0" eaLnBrk="1" fontAlgn="base" hangingPunct="1">
              <a:lnSpc>
                <a:spcPct val="90000"/>
              </a:lnSpc>
              <a:spcBef>
                <a:spcPct val="70000"/>
              </a:spcBef>
              <a:spcAft>
                <a:spcPct val="0"/>
              </a:spcAft>
              <a:buClr>
                <a:srgbClr val="2D4A6D"/>
              </a:buClr>
              <a:buSzPct val="90000"/>
              <a:buChar char="•"/>
              <a:defRPr sz="1600">
                <a:solidFill>
                  <a:schemeClr val="tx1"/>
                </a:solidFill>
                <a:latin typeface="+mn-lt"/>
              </a:defRPr>
            </a:lvl5pPr>
            <a:lvl6pPr marL="2001838" indent="-168275" algn="l" rtl="0" eaLnBrk="1" fontAlgn="base" hangingPunct="1">
              <a:lnSpc>
                <a:spcPct val="90000"/>
              </a:lnSpc>
              <a:spcBef>
                <a:spcPct val="70000"/>
              </a:spcBef>
              <a:spcAft>
                <a:spcPct val="0"/>
              </a:spcAft>
              <a:buClr>
                <a:srgbClr val="2D4A6D"/>
              </a:buClr>
              <a:buSzPct val="90000"/>
              <a:buChar char="•"/>
              <a:defRPr sz="1600">
                <a:solidFill>
                  <a:schemeClr val="tx1"/>
                </a:solidFill>
                <a:latin typeface="+mn-lt"/>
              </a:defRPr>
            </a:lvl6pPr>
            <a:lvl7pPr marL="2459038" indent="-168275" algn="l" rtl="0" eaLnBrk="1" fontAlgn="base" hangingPunct="1">
              <a:lnSpc>
                <a:spcPct val="90000"/>
              </a:lnSpc>
              <a:spcBef>
                <a:spcPct val="70000"/>
              </a:spcBef>
              <a:spcAft>
                <a:spcPct val="0"/>
              </a:spcAft>
              <a:buClr>
                <a:srgbClr val="2D4A6D"/>
              </a:buClr>
              <a:buSzPct val="90000"/>
              <a:buChar char="•"/>
              <a:defRPr sz="1600">
                <a:solidFill>
                  <a:schemeClr val="tx1"/>
                </a:solidFill>
                <a:latin typeface="+mn-lt"/>
              </a:defRPr>
            </a:lvl7pPr>
            <a:lvl8pPr marL="2916238" indent="-168275" algn="l" rtl="0" eaLnBrk="1" fontAlgn="base" hangingPunct="1">
              <a:lnSpc>
                <a:spcPct val="90000"/>
              </a:lnSpc>
              <a:spcBef>
                <a:spcPct val="70000"/>
              </a:spcBef>
              <a:spcAft>
                <a:spcPct val="0"/>
              </a:spcAft>
              <a:buClr>
                <a:srgbClr val="2D4A6D"/>
              </a:buClr>
              <a:buSzPct val="90000"/>
              <a:buChar char="•"/>
              <a:defRPr sz="1600">
                <a:solidFill>
                  <a:schemeClr val="tx1"/>
                </a:solidFill>
                <a:latin typeface="+mn-lt"/>
              </a:defRPr>
            </a:lvl8pPr>
            <a:lvl9pPr marL="3373438" indent="-168275" algn="l" rtl="0" eaLnBrk="1" fontAlgn="base" hangingPunct="1">
              <a:lnSpc>
                <a:spcPct val="90000"/>
              </a:lnSpc>
              <a:spcBef>
                <a:spcPct val="70000"/>
              </a:spcBef>
              <a:spcAft>
                <a:spcPct val="0"/>
              </a:spcAft>
              <a:buClr>
                <a:srgbClr val="2D4A6D"/>
              </a:buClr>
              <a:buSzPct val="90000"/>
              <a:buChar char="•"/>
              <a:defRPr sz="1600">
                <a:solidFill>
                  <a:schemeClr val="tx1"/>
                </a:solidFill>
                <a:latin typeface="+mn-lt"/>
              </a:defRPr>
            </a:lvl9pPr>
          </a:lstStyle>
          <a:p>
            <a:pPr marL="0" indent="0">
              <a:spcBef>
                <a:spcPts val="0"/>
              </a:spcBef>
              <a:buNone/>
            </a:pPr>
            <a:r>
              <a:rPr lang="en-US" sz="1000" dirty="0"/>
              <a:t>Attributes:</a:t>
            </a:r>
          </a:p>
          <a:p>
            <a:pPr>
              <a:spcBef>
                <a:spcPts val="0"/>
              </a:spcBef>
            </a:pPr>
            <a:r>
              <a:rPr lang="en-US" sz="900" dirty="0"/>
              <a:t>Code (string)</a:t>
            </a:r>
          </a:p>
          <a:p>
            <a:pPr>
              <a:spcBef>
                <a:spcPts val="0"/>
              </a:spcBef>
            </a:pPr>
            <a:r>
              <a:rPr lang="en-US" sz="900" dirty="0"/>
              <a:t>Name (string)</a:t>
            </a:r>
          </a:p>
        </p:txBody>
      </p:sp>
      <p:cxnSp>
        <p:nvCxnSpPr>
          <p:cNvPr id="22" name="Elbow Connector 21"/>
          <p:cNvCxnSpPr>
            <a:stCxn id="37" idx="1"/>
            <a:endCxn id="13" idx="1"/>
          </p:cNvCxnSpPr>
          <p:nvPr/>
        </p:nvCxnSpPr>
        <p:spPr bwMode="auto">
          <a:xfrm rot="10800000">
            <a:off x="6290008" y="2607590"/>
            <a:ext cx="96690" cy="1915427"/>
          </a:xfrm>
          <a:prstGeom prst="bentConnector3">
            <a:avLst>
              <a:gd name="adj1" fmla="val 336426"/>
            </a:avLst>
          </a:prstGeom>
          <a:ln>
            <a:headEnd type="none" w="med" len="med"/>
            <a:tailEnd type="arrow"/>
          </a:ln>
        </p:spPr>
        <p:style>
          <a:lnRef idx="1">
            <a:schemeClr val="dk1"/>
          </a:lnRef>
          <a:fillRef idx="0">
            <a:schemeClr val="dk1"/>
          </a:fillRef>
          <a:effectRef idx="0">
            <a:schemeClr val="dk1"/>
          </a:effectRef>
          <a:fontRef idx="minor">
            <a:schemeClr val="tx1"/>
          </a:fontRef>
        </p:style>
      </p:cxnSp>
      <p:grpSp>
        <p:nvGrpSpPr>
          <p:cNvPr id="23" name="Group 22"/>
          <p:cNvGrpSpPr/>
          <p:nvPr/>
        </p:nvGrpSpPr>
        <p:grpSpPr>
          <a:xfrm>
            <a:off x="8446969" y="1893951"/>
            <a:ext cx="1636939" cy="521466"/>
            <a:chOff x="6678384" y="2086121"/>
            <a:chExt cx="1636939" cy="521466"/>
          </a:xfrm>
        </p:grpSpPr>
        <p:sp>
          <p:nvSpPr>
            <p:cNvPr id="24" name="Rounded Rectangle 23"/>
            <p:cNvSpPr/>
            <p:nvPr/>
          </p:nvSpPr>
          <p:spPr bwMode="auto">
            <a:xfrm>
              <a:off x="6678384" y="2135105"/>
              <a:ext cx="1636939" cy="472482"/>
            </a:xfrm>
            <a:prstGeom prst="roundRect">
              <a:avLst/>
            </a:prstGeom>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square" lIns="182880" tIns="45720" rIns="182880" bIns="45720" numCol="1" rtlCol="0" anchor="ctr" anchorCtr="0" compatLnSpc="1">
              <a:prstTxWarp prst="textNoShape">
                <a:avLst/>
              </a:prstTxWarp>
            </a:bodyPr>
            <a:lstStyle/>
            <a:p>
              <a:pPr algn="ctr" defTabSz="914400" eaLnBrk="0" fontAlgn="base" hangingPunct="0">
                <a:spcBef>
                  <a:spcPct val="0"/>
                </a:spcBef>
                <a:spcAft>
                  <a:spcPct val="0"/>
                </a:spcAft>
              </a:pPr>
              <a:endParaRPr lang="en-US" sz="1800" b="1">
                <a:solidFill>
                  <a:schemeClr val="tx1"/>
                </a:solidFill>
                <a:latin typeface="Verdana" pitchFamily="34" charset="0"/>
              </a:endParaRPr>
            </a:p>
          </p:txBody>
        </p:sp>
        <p:sp>
          <p:nvSpPr>
            <p:cNvPr id="25" name="Rectangle 3"/>
            <p:cNvSpPr txBox="1">
              <a:spLocks noChangeArrowheads="1"/>
            </p:cNvSpPr>
            <p:nvPr/>
          </p:nvSpPr>
          <p:spPr bwMode="auto">
            <a:xfrm>
              <a:off x="6713142" y="2310428"/>
              <a:ext cx="1386340" cy="282716"/>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174625" indent="-174625" algn="l" rtl="0" eaLnBrk="1" fontAlgn="base" hangingPunct="1">
                <a:lnSpc>
                  <a:spcPct val="90000"/>
                </a:lnSpc>
                <a:spcBef>
                  <a:spcPct val="70000"/>
                </a:spcBef>
                <a:spcAft>
                  <a:spcPct val="0"/>
                </a:spcAft>
                <a:buClr>
                  <a:schemeClr val="hlink"/>
                </a:buClr>
                <a:buSzPct val="90000"/>
                <a:buChar char="•"/>
                <a:defRPr sz="2000">
                  <a:solidFill>
                    <a:schemeClr val="tx1"/>
                  </a:solidFill>
                  <a:latin typeface="+mn-lt"/>
                  <a:ea typeface="+mn-ea"/>
                  <a:cs typeface="+mn-cs"/>
                </a:defRPr>
              </a:lvl1pPr>
              <a:lvl2pPr marL="458788" indent="-169863" algn="l" rtl="0" eaLnBrk="1" fontAlgn="base" hangingPunct="1">
                <a:lnSpc>
                  <a:spcPct val="90000"/>
                </a:lnSpc>
                <a:spcBef>
                  <a:spcPct val="70000"/>
                </a:spcBef>
                <a:spcAft>
                  <a:spcPct val="0"/>
                </a:spcAft>
                <a:buClr>
                  <a:schemeClr val="hlink"/>
                </a:buClr>
                <a:buSzPct val="80000"/>
                <a:buFont typeface="Wingdings" pitchFamily="2" charset="2"/>
                <a:buChar char="§"/>
                <a:defRPr>
                  <a:solidFill>
                    <a:schemeClr val="tx1"/>
                  </a:solidFill>
                  <a:latin typeface="+mn-lt"/>
                </a:defRPr>
              </a:lvl2pPr>
              <a:lvl3pPr marL="854075" indent="-173038" algn="l" rtl="0" eaLnBrk="1" fontAlgn="base" hangingPunct="1">
                <a:lnSpc>
                  <a:spcPct val="90000"/>
                </a:lnSpc>
                <a:spcBef>
                  <a:spcPct val="70000"/>
                </a:spcBef>
                <a:spcAft>
                  <a:spcPct val="0"/>
                </a:spcAft>
                <a:buClr>
                  <a:schemeClr val="bg2"/>
                </a:buClr>
                <a:buSzPct val="80000"/>
                <a:buChar char="•"/>
                <a:defRPr>
                  <a:solidFill>
                    <a:schemeClr val="tx1"/>
                  </a:solidFill>
                  <a:latin typeface="+mn-lt"/>
                </a:defRPr>
              </a:lvl3pPr>
              <a:lvl4pPr marL="1254125" indent="-165100" algn="l" rtl="0" eaLnBrk="1" fontAlgn="base" hangingPunct="1">
                <a:lnSpc>
                  <a:spcPct val="90000"/>
                </a:lnSpc>
                <a:spcBef>
                  <a:spcPct val="70000"/>
                </a:spcBef>
                <a:spcAft>
                  <a:spcPct val="0"/>
                </a:spcAft>
                <a:buClr>
                  <a:srgbClr val="2D4A6D"/>
                </a:buClr>
                <a:buSzPct val="90000"/>
                <a:buFont typeface="Segoe" pitchFamily="34" charset="0"/>
                <a:buChar char="-"/>
                <a:defRPr sz="1600">
                  <a:solidFill>
                    <a:schemeClr val="tx1"/>
                  </a:solidFill>
                  <a:latin typeface="+mn-lt"/>
                </a:defRPr>
              </a:lvl4pPr>
              <a:lvl5pPr marL="1544638" indent="-168275" algn="l" rtl="0" eaLnBrk="1" fontAlgn="base" hangingPunct="1">
                <a:lnSpc>
                  <a:spcPct val="90000"/>
                </a:lnSpc>
                <a:spcBef>
                  <a:spcPct val="70000"/>
                </a:spcBef>
                <a:spcAft>
                  <a:spcPct val="0"/>
                </a:spcAft>
                <a:buClr>
                  <a:srgbClr val="2D4A6D"/>
                </a:buClr>
                <a:buSzPct val="90000"/>
                <a:buChar char="•"/>
                <a:defRPr sz="1600">
                  <a:solidFill>
                    <a:schemeClr val="tx1"/>
                  </a:solidFill>
                  <a:latin typeface="+mn-lt"/>
                </a:defRPr>
              </a:lvl5pPr>
              <a:lvl6pPr marL="2001838" indent="-168275" algn="l" rtl="0" eaLnBrk="1" fontAlgn="base" hangingPunct="1">
                <a:lnSpc>
                  <a:spcPct val="90000"/>
                </a:lnSpc>
                <a:spcBef>
                  <a:spcPct val="70000"/>
                </a:spcBef>
                <a:spcAft>
                  <a:spcPct val="0"/>
                </a:spcAft>
                <a:buClr>
                  <a:srgbClr val="2D4A6D"/>
                </a:buClr>
                <a:buSzPct val="90000"/>
                <a:buChar char="•"/>
                <a:defRPr sz="1600">
                  <a:solidFill>
                    <a:schemeClr val="tx1"/>
                  </a:solidFill>
                  <a:latin typeface="+mn-lt"/>
                </a:defRPr>
              </a:lvl6pPr>
              <a:lvl7pPr marL="2459038" indent="-168275" algn="l" rtl="0" eaLnBrk="1" fontAlgn="base" hangingPunct="1">
                <a:lnSpc>
                  <a:spcPct val="90000"/>
                </a:lnSpc>
                <a:spcBef>
                  <a:spcPct val="70000"/>
                </a:spcBef>
                <a:spcAft>
                  <a:spcPct val="0"/>
                </a:spcAft>
                <a:buClr>
                  <a:srgbClr val="2D4A6D"/>
                </a:buClr>
                <a:buSzPct val="90000"/>
                <a:buChar char="•"/>
                <a:defRPr sz="1600">
                  <a:solidFill>
                    <a:schemeClr val="tx1"/>
                  </a:solidFill>
                  <a:latin typeface="+mn-lt"/>
                </a:defRPr>
              </a:lvl7pPr>
              <a:lvl8pPr marL="2916238" indent="-168275" algn="l" rtl="0" eaLnBrk="1" fontAlgn="base" hangingPunct="1">
                <a:lnSpc>
                  <a:spcPct val="90000"/>
                </a:lnSpc>
                <a:spcBef>
                  <a:spcPct val="70000"/>
                </a:spcBef>
                <a:spcAft>
                  <a:spcPct val="0"/>
                </a:spcAft>
                <a:buClr>
                  <a:srgbClr val="2D4A6D"/>
                </a:buClr>
                <a:buSzPct val="90000"/>
                <a:buChar char="•"/>
                <a:defRPr sz="1600">
                  <a:solidFill>
                    <a:schemeClr val="tx1"/>
                  </a:solidFill>
                  <a:latin typeface="+mn-lt"/>
                </a:defRPr>
              </a:lvl8pPr>
              <a:lvl9pPr marL="3373438" indent="-168275" algn="l" rtl="0" eaLnBrk="1" fontAlgn="base" hangingPunct="1">
                <a:lnSpc>
                  <a:spcPct val="90000"/>
                </a:lnSpc>
                <a:spcBef>
                  <a:spcPct val="70000"/>
                </a:spcBef>
                <a:spcAft>
                  <a:spcPct val="0"/>
                </a:spcAft>
                <a:buClr>
                  <a:srgbClr val="2D4A6D"/>
                </a:buClr>
                <a:buSzPct val="90000"/>
                <a:buChar char="•"/>
                <a:defRPr sz="1600">
                  <a:solidFill>
                    <a:schemeClr val="tx1"/>
                  </a:solidFill>
                  <a:latin typeface="+mn-lt"/>
                </a:defRPr>
              </a:lvl9pPr>
            </a:lstStyle>
            <a:p>
              <a:pPr>
                <a:spcBef>
                  <a:spcPts val="0"/>
                </a:spcBef>
                <a:tabLst>
                  <a:tab pos="628650" algn="l"/>
                </a:tabLst>
              </a:pPr>
              <a:r>
                <a:rPr lang="en-US" sz="900" dirty="0"/>
                <a:t>Code:	1</a:t>
              </a:r>
            </a:p>
            <a:p>
              <a:pPr>
                <a:spcBef>
                  <a:spcPts val="0"/>
                </a:spcBef>
                <a:tabLst>
                  <a:tab pos="628650" algn="l"/>
                </a:tabLst>
              </a:pPr>
              <a:r>
                <a:rPr lang="en-US" sz="900" dirty="0"/>
                <a:t>Name:	Standard</a:t>
              </a:r>
            </a:p>
          </p:txBody>
        </p:sp>
        <p:sp>
          <p:nvSpPr>
            <p:cNvPr id="26" name="TextBox 25"/>
            <p:cNvSpPr txBox="1"/>
            <p:nvPr/>
          </p:nvSpPr>
          <p:spPr>
            <a:xfrm>
              <a:off x="7127404" y="2086121"/>
              <a:ext cx="566181" cy="215444"/>
            </a:xfrm>
            <a:prstGeom prst="rect">
              <a:avLst/>
            </a:prstGeom>
            <a:noFill/>
          </p:spPr>
          <p:txBody>
            <a:bodyPr wrap="none" rtlCol="0">
              <a:spAutoFit/>
            </a:bodyPr>
            <a:lstStyle/>
            <a:p>
              <a:r>
                <a:rPr lang="en-US" sz="800" dirty="0"/>
                <a:t>Member</a:t>
              </a:r>
            </a:p>
          </p:txBody>
        </p:sp>
      </p:grpSp>
      <p:grpSp>
        <p:nvGrpSpPr>
          <p:cNvPr id="27" name="Group 26"/>
          <p:cNvGrpSpPr/>
          <p:nvPr/>
        </p:nvGrpSpPr>
        <p:grpSpPr>
          <a:xfrm>
            <a:off x="8447505" y="2446388"/>
            <a:ext cx="1636939" cy="517923"/>
            <a:chOff x="6678920" y="2638557"/>
            <a:chExt cx="1636939" cy="517923"/>
          </a:xfrm>
        </p:grpSpPr>
        <p:sp>
          <p:nvSpPr>
            <p:cNvPr id="28" name="Rounded Rectangle 27"/>
            <p:cNvSpPr/>
            <p:nvPr/>
          </p:nvSpPr>
          <p:spPr bwMode="auto">
            <a:xfrm>
              <a:off x="6678920" y="2675833"/>
              <a:ext cx="1636939" cy="472482"/>
            </a:xfrm>
            <a:prstGeom prst="roundRect">
              <a:avLst/>
            </a:prstGeom>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square" lIns="182880" tIns="45720" rIns="182880" bIns="45720" numCol="1" rtlCol="0" anchor="ctr" anchorCtr="0" compatLnSpc="1">
              <a:prstTxWarp prst="textNoShape">
                <a:avLst/>
              </a:prstTxWarp>
            </a:bodyPr>
            <a:lstStyle/>
            <a:p>
              <a:pPr algn="ctr" defTabSz="914400" eaLnBrk="0" fontAlgn="base" hangingPunct="0">
                <a:spcBef>
                  <a:spcPct val="0"/>
                </a:spcBef>
                <a:spcAft>
                  <a:spcPct val="0"/>
                </a:spcAft>
              </a:pPr>
              <a:endParaRPr lang="en-US" sz="1800" b="1">
                <a:solidFill>
                  <a:schemeClr val="tx1"/>
                </a:solidFill>
                <a:latin typeface="Verdana" pitchFamily="34" charset="0"/>
              </a:endParaRPr>
            </a:p>
          </p:txBody>
        </p:sp>
        <p:sp>
          <p:nvSpPr>
            <p:cNvPr id="29" name="Rectangle 3"/>
            <p:cNvSpPr txBox="1">
              <a:spLocks noChangeArrowheads="1"/>
            </p:cNvSpPr>
            <p:nvPr/>
          </p:nvSpPr>
          <p:spPr bwMode="auto">
            <a:xfrm>
              <a:off x="6713142" y="2869996"/>
              <a:ext cx="1386340" cy="286484"/>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174625" indent="-174625" algn="l" rtl="0" eaLnBrk="1" fontAlgn="base" hangingPunct="1">
                <a:lnSpc>
                  <a:spcPct val="90000"/>
                </a:lnSpc>
                <a:spcBef>
                  <a:spcPct val="70000"/>
                </a:spcBef>
                <a:spcAft>
                  <a:spcPct val="0"/>
                </a:spcAft>
                <a:buClr>
                  <a:schemeClr val="hlink"/>
                </a:buClr>
                <a:buSzPct val="90000"/>
                <a:buChar char="•"/>
                <a:defRPr sz="2000">
                  <a:solidFill>
                    <a:schemeClr val="tx1"/>
                  </a:solidFill>
                  <a:latin typeface="+mn-lt"/>
                  <a:ea typeface="+mn-ea"/>
                  <a:cs typeface="+mn-cs"/>
                </a:defRPr>
              </a:lvl1pPr>
              <a:lvl2pPr marL="458788" indent="-169863" algn="l" rtl="0" eaLnBrk="1" fontAlgn="base" hangingPunct="1">
                <a:lnSpc>
                  <a:spcPct val="90000"/>
                </a:lnSpc>
                <a:spcBef>
                  <a:spcPct val="70000"/>
                </a:spcBef>
                <a:spcAft>
                  <a:spcPct val="0"/>
                </a:spcAft>
                <a:buClr>
                  <a:schemeClr val="hlink"/>
                </a:buClr>
                <a:buSzPct val="80000"/>
                <a:buFont typeface="Wingdings" pitchFamily="2" charset="2"/>
                <a:buChar char="§"/>
                <a:defRPr>
                  <a:solidFill>
                    <a:schemeClr val="tx1"/>
                  </a:solidFill>
                  <a:latin typeface="+mn-lt"/>
                </a:defRPr>
              </a:lvl2pPr>
              <a:lvl3pPr marL="854075" indent="-173038" algn="l" rtl="0" eaLnBrk="1" fontAlgn="base" hangingPunct="1">
                <a:lnSpc>
                  <a:spcPct val="90000"/>
                </a:lnSpc>
                <a:spcBef>
                  <a:spcPct val="70000"/>
                </a:spcBef>
                <a:spcAft>
                  <a:spcPct val="0"/>
                </a:spcAft>
                <a:buClr>
                  <a:schemeClr val="bg2"/>
                </a:buClr>
                <a:buSzPct val="80000"/>
                <a:buChar char="•"/>
                <a:defRPr>
                  <a:solidFill>
                    <a:schemeClr val="tx1"/>
                  </a:solidFill>
                  <a:latin typeface="+mn-lt"/>
                </a:defRPr>
              </a:lvl3pPr>
              <a:lvl4pPr marL="1254125" indent="-165100" algn="l" rtl="0" eaLnBrk="1" fontAlgn="base" hangingPunct="1">
                <a:lnSpc>
                  <a:spcPct val="90000"/>
                </a:lnSpc>
                <a:spcBef>
                  <a:spcPct val="70000"/>
                </a:spcBef>
                <a:spcAft>
                  <a:spcPct val="0"/>
                </a:spcAft>
                <a:buClr>
                  <a:srgbClr val="2D4A6D"/>
                </a:buClr>
                <a:buSzPct val="90000"/>
                <a:buFont typeface="Segoe" pitchFamily="34" charset="0"/>
                <a:buChar char="-"/>
                <a:defRPr sz="1600">
                  <a:solidFill>
                    <a:schemeClr val="tx1"/>
                  </a:solidFill>
                  <a:latin typeface="+mn-lt"/>
                </a:defRPr>
              </a:lvl4pPr>
              <a:lvl5pPr marL="1544638" indent="-168275" algn="l" rtl="0" eaLnBrk="1" fontAlgn="base" hangingPunct="1">
                <a:lnSpc>
                  <a:spcPct val="90000"/>
                </a:lnSpc>
                <a:spcBef>
                  <a:spcPct val="70000"/>
                </a:spcBef>
                <a:spcAft>
                  <a:spcPct val="0"/>
                </a:spcAft>
                <a:buClr>
                  <a:srgbClr val="2D4A6D"/>
                </a:buClr>
                <a:buSzPct val="90000"/>
                <a:buChar char="•"/>
                <a:defRPr sz="1600">
                  <a:solidFill>
                    <a:schemeClr val="tx1"/>
                  </a:solidFill>
                  <a:latin typeface="+mn-lt"/>
                </a:defRPr>
              </a:lvl5pPr>
              <a:lvl6pPr marL="2001838" indent="-168275" algn="l" rtl="0" eaLnBrk="1" fontAlgn="base" hangingPunct="1">
                <a:lnSpc>
                  <a:spcPct val="90000"/>
                </a:lnSpc>
                <a:spcBef>
                  <a:spcPct val="70000"/>
                </a:spcBef>
                <a:spcAft>
                  <a:spcPct val="0"/>
                </a:spcAft>
                <a:buClr>
                  <a:srgbClr val="2D4A6D"/>
                </a:buClr>
                <a:buSzPct val="90000"/>
                <a:buChar char="•"/>
                <a:defRPr sz="1600">
                  <a:solidFill>
                    <a:schemeClr val="tx1"/>
                  </a:solidFill>
                  <a:latin typeface="+mn-lt"/>
                </a:defRPr>
              </a:lvl6pPr>
              <a:lvl7pPr marL="2459038" indent="-168275" algn="l" rtl="0" eaLnBrk="1" fontAlgn="base" hangingPunct="1">
                <a:lnSpc>
                  <a:spcPct val="90000"/>
                </a:lnSpc>
                <a:spcBef>
                  <a:spcPct val="70000"/>
                </a:spcBef>
                <a:spcAft>
                  <a:spcPct val="0"/>
                </a:spcAft>
                <a:buClr>
                  <a:srgbClr val="2D4A6D"/>
                </a:buClr>
                <a:buSzPct val="90000"/>
                <a:buChar char="•"/>
                <a:defRPr sz="1600">
                  <a:solidFill>
                    <a:schemeClr val="tx1"/>
                  </a:solidFill>
                  <a:latin typeface="+mn-lt"/>
                </a:defRPr>
              </a:lvl7pPr>
              <a:lvl8pPr marL="2916238" indent="-168275" algn="l" rtl="0" eaLnBrk="1" fontAlgn="base" hangingPunct="1">
                <a:lnSpc>
                  <a:spcPct val="90000"/>
                </a:lnSpc>
                <a:spcBef>
                  <a:spcPct val="70000"/>
                </a:spcBef>
                <a:spcAft>
                  <a:spcPct val="0"/>
                </a:spcAft>
                <a:buClr>
                  <a:srgbClr val="2D4A6D"/>
                </a:buClr>
                <a:buSzPct val="90000"/>
                <a:buChar char="•"/>
                <a:defRPr sz="1600">
                  <a:solidFill>
                    <a:schemeClr val="tx1"/>
                  </a:solidFill>
                  <a:latin typeface="+mn-lt"/>
                </a:defRPr>
              </a:lvl8pPr>
              <a:lvl9pPr marL="3373438" indent="-168275" algn="l" rtl="0" eaLnBrk="1" fontAlgn="base" hangingPunct="1">
                <a:lnSpc>
                  <a:spcPct val="90000"/>
                </a:lnSpc>
                <a:spcBef>
                  <a:spcPct val="70000"/>
                </a:spcBef>
                <a:spcAft>
                  <a:spcPct val="0"/>
                </a:spcAft>
                <a:buClr>
                  <a:srgbClr val="2D4A6D"/>
                </a:buClr>
                <a:buSzPct val="90000"/>
                <a:buChar char="•"/>
                <a:defRPr sz="1600">
                  <a:solidFill>
                    <a:schemeClr val="tx1"/>
                  </a:solidFill>
                  <a:latin typeface="+mn-lt"/>
                </a:defRPr>
              </a:lvl9pPr>
            </a:lstStyle>
            <a:p>
              <a:pPr>
                <a:spcBef>
                  <a:spcPts val="0"/>
                </a:spcBef>
                <a:tabLst>
                  <a:tab pos="628650" algn="l"/>
                </a:tabLst>
              </a:pPr>
              <a:r>
                <a:rPr lang="en-US" sz="900" dirty="0"/>
                <a:t>Code:	2</a:t>
              </a:r>
            </a:p>
            <a:p>
              <a:pPr>
                <a:spcBef>
                  <a:spcPts val="0"/>
                </a:spcBef>
                <a:tabLst>
                  <a:tab pos="628650" algn="l"/>
                </a:tabLst>
              </a:pPr>
              <a:r>
                <a:rPr lang="en-US" sz="900" dirty="0"/>
                <a:t>Name:	Premier</a:t>
              </a:r>
            </a:p>
          </p:txBody>
        </p:sp>
        <p:sp>
          <p:nvSpPr>
            <p:cNvPr id="30" name="TextBox 29"/>
            <p:cNvSpPr txBox="1"/>
            <p:nvPr/>
          </p:nvSpPr>
          <p:spPr>
            <a:xfrm>
              <a:off x="7124688" y="2638557"/>
              <a:ext cx="566181" cy="215444"/>
            </a:xfrm>
            <a:prstGeom prst="rect">
              <a:avLst/>
            </a:prstGeom>
            <a:noFill/>
          </p:spPr>
          <p:txBody>
            <a:bodyPr wrap="none" rtlCol="0">
              <a:spAutoFit/>
            </a:bodyPr>
            <a:lstStyle/>
            <a:p>
              <a:r>
                <a:rPr lang="en-US" sz="800" dirty="0"/>
                <a:t>Member</a:t>
              </a:r>
            </a:p>
          </p:txBody>
        </p:sp>
      </p:grpSp>
      <p:grpSp>
        <p:nvGrpSpPr>
          <p:cNvPr id="31" name="Group 30"/>
          <p:cNvGrpSpPr/>
          <p:nvPr/>
        </p:nvGrpSpPr>
        <p:grpSpPr>
          <a:xfrm>
            <a:off x="8328864" y="3527851"/>
            <a:ext cx="1958577" cy="1056764"/>
            <a:chOff x="6687402" y="3526255"/>
            <a:chExt cx="1958577" cy="1056764"/>
          </a:xfrm>
        </p:grpSpPr>
        <p:sp>
          <p:nvSpPr>
            <p:cNvPr id="32" name="Rounded Rectangle 31"/>
            <p:cNvSpPr/>
            <p:nvPr/>
          </p:nvSpPr>
          <p:spPr bwMode="auto">
            <a:xfrm>
              <a:off x="6687402" y="3575238"/>
              <a:ext cx="1958575" cy="1007781"/>
            </a:xfrm>
            <a:prstGeom prst="roundRect">
              <a:avLst/>
            </a:prstGeom>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square" lIns="182880" tIns="45720" rIns="182880" bIns="45720" numCol="1" rtlCol="0" anchor="ctr" anchorCtr="0" compatLnSpc="1">
              <a:prstTxWarp prst="textNoShape">
                <a:avLst/>
              </a:prstTxWarp>
            </a:bodyPr>
            <a:lstStyle/>
            <a:p>
              <a:pPr algn="ctr" defTabSz="914400" eaLnBrk="0" fontAlgn="base" hangingPunct="0">
                <a:spcBef>
                  <a:spcPct val="0"/>
                </a:spcBef>
                <a:spcAft>
                  <a:spcPct val="0"/>
                </a:spcAft>
              </a:pPr>
              <a:endParaRPr lang="en-US" sz="1800" b="1">
                <a:solidFill>
                  <a:schemeClr val="tx1"/>
                </a:solidFill>
                <a:latin typeface="Verdana" pitchFamily="34" charset="0"/>
              </a:endParaRPr>
            </a:p>
          </p:txBody>
        </p:sp>
        <p:sp>
          <p:nvSpPr>
            <p:cNvPr id="33" name="Rectangle 3"/>
            <p:cNvSpPr txBox="1">
              <a:spLocks noChangeArrowheads="1"/>
            </p:cNvSpPr>
            <p:nvPr/>
          </p:nvSpPr>
          <p:spPr bwMode="auto">
            <a:xfrm>
              <a:off x="6722161" y="3750562"/>
              <a:ext cx="1923818" cy="282716"/>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174625" indent="-174625" algn="l" rtl="0" eaLnBrk="1" fontAlgn="base" hangingPunct="1">
                <a:lnSpc>
                  <a:spcPct val="90000"/>
                </a:lnSpc>
                <a:spcBef>
                  <a:spcPct val="70000"/>
                </a:spcBef>
                <a:spcAft>
                  <a:spcPct val="0"/>
                </a:spcAft>
                <a:buClr>
                  <a:schemeClr val="hlink"/>
                </a:buClr>
                <a:buSzPct val="90000"/>
                <a:buChar char="•"/>
                <a:defRPr sz="2000">
                  <a:solidFill>
                    <a:schemeClr val="tx1"/>
                  </a:solidFill>
                  <a:latin typeface="+mn-lt"/>
                  <a:ea typeface="+mn-ea"/>
                  <a:cs typeface="+mn-cs"/>
                </a:defRPr>
              </a:lvl1pPr>
              <a:lvl2pPr marL="458788" indent="-169863" algn="l" rtl="0" eaLnBrk="1" fontAlgn="base" hangingPunct="1">
                <a:lnSpc>
                  <a:spcPct val="90000"/>
                </a:lnSpc>
                <a:spcBef>
                  <a:spcPct val="70000"/>
                </a:spcBef>
                <a:spcAft>
                  <a:spcPct val="0"/>
                </a:spcAft>
                <a:buClr>
                  <a:schemeClr val="hlink"/>
                </a:buClr>
                <a:buSzPct val="80000"/>
                <a:buFont typeface="Wingdings" pitchFamily="2" charset="2"/>
                <a:buChar char="§"/>
                <a:defRPr>
                  <a:solidFill>
                    <a:schemeClr val="tx1"/>
                  </a:solidFill>
                  <a:latin typeface="+mn-lt"/>
                </a:defRPr>
              </a:lvl2pPr>
              <a:lvl3pPr marL="854075" indent="-173038" algn="l" rtl="0" eaLnBrk="1" fontAlgn="base" hangingPunct="1">
                <a:lnSpc>
                  <a:spcPct val="90000"/>
                </a:lnSpc>
                <a:spcBef>
                  <a:spcPct val="70000"/>
                </a:spcBef>
                <a:spcAft>
                  <a:spcPct val="0"/>
                </a:spcAft>
                <a:buClr>
                  <a:schemeClr val="bg2"/>
                </a:buClr>
                <a:buSzPct val="80000"/>
                <a:buChar char="•"/>
                <a:defRPr>
                  <a:solidFill>
                    <a:schemeClr val="tx1"/>
                  </a:solidFill>
                  <a:latin typeface="+mn-lt"/>
                </a:defRPr>
              </a:lvl3pPr>
              <a:lvl4pPr marL="1254125" indent="-165100" algn="l" rtl="0" eaLnBrk="1" fontAlgn="base" hangingPunct="1">
                <a:lnSpc>
                  <a:spcPct val="90000"/>
                </a:lnSpc>
                <a:spcBef>
                  <a:spcPct val="70000"/>
                </a:spcBef>
                <a:spcAft>
                  <a:spcPct val="0"/>
                </a:spcAft>
                <a:buClr>
                  <a:srgbClr val="2D4A6D"/>
                </a:buClr>
                <a:buSzPct val="90000"/>
                <a:buFont typeface="Segoe" pitchFamily="34" charset="0"/>
                <a:buChar char="-"/>
                <a:defRPr sz="1600">
                  <a:solidFill>
                    <a:schemeClr val="tx1"/>
                  </a:solidFill>
                  <a:latin typeface="+mn-lt"/>
                </a:defRPr>
              </a:lvl4pPr>
              <a:lvl5pPr marL="1544638" indent="-168275" algn="l" rtl="0" eaLnBrk="1" fontAlgn="base" hangingPunct="1">
                <a:lnSpc>
                  <a:spcPct val="90000"/>
                </a:lnSpc>
                <a:spcBef>
                  <a:spcPct val="70000"/>
                </a:spcBef>
                <a:spcAft>
                  <a:spcPct val="0"/>
                </a:spcAft>
                <a:buClr>
                  <a:srgbClr val="2D4A6D"/>
                </a:buClr>
                <a:buSzPct val="90000"/>
                <a:buChar char="•"/>
                <a:defRPr sz="1600">
                  <a:solidFill>
                    <a:schemeClr val="tx1"/>
                  </a:solidFill>
                  <a:latin typeface="+mn-lt"/>
                </a:defRPr>
              </a:lvl5pPr>
              <a:lvl6pPr marL="2001838" indent="-168275" algn="l" rtl="0" eaLnBrk="1" fontAlgn="base" hangingPunct="1">
                <a:lnSpc>
                  <a:spcPct val="90000"/>
                </a:lnSpc>
                <a:spcBef>
                  <a:spcPct val="70000"/>
                </a:spcBef>
                <a:spcAft>
                  <a:spcPct val="0"/>
                </a:spcAft>
                <a:buClr>
                  <a:srgbClr val="2D4A6D"/>
                </a:buClr>
                <a:buSzPct val="90000"/>
                <a:buChar char="•"/>
                <a:defRPr sz="1600">
                  <a:solidFill>
                    <a:schemeClr val="tx1"/>
                  </a:solidFill>
                  <a:latin typeface="+mn-lt"/>
                </a:defRPr>
              </a:lvl6pPr>
              <a:lvl7pPr marL="2459038" indent="-168275" algn="l" rtl="0" eaLnBrk="1" fontAlgn="base" hangingPunct="1">
                <a:lnSpc>
                  <a:spcPct val="90000"/>
                </a:lnSpc>
                <a:spcBef>
                  <a:spcPct val="70000"/>
                </a:spcBef>
                <a:spcAft>
                  <a:spcPct val="0"/>
                </a:spcAft>
                <a:buClr>
                  <a:srgbClr val="2D4A6D"/>
                </a:buClr>
                <a:buSzPct val="90000"/>
                <a:buChar char="•"/>
                <a:defRPr sz="1600">
                  <a:solidFill>
                    <a:schemeClr val="tx1"/>
                  </a:solidFill>
                  <a:latin typeface="+mn-lt"/>
                </a:defRPr>
              </a:lvl7pPr>
              <a:lvl8pPr marL="2916238" indent="-168275" algn="l" rtl="0" eaLnBrk="1" fontAlgn="base" hangingPunct="1">
                <a:lnSpc>
                  <a:spcPct val="90000"/>
                </a:lnSpc>
                <a:spcBef>
                  <a:spcPct val="70000"/>
                </a:spcBef>
                <a:spcAft>
                  <a:spcPct val="0"/>
                </a:spcAft>
                <a:buClr>
                  <a:srgbClr val="2D4A6D"/>
                </a:buClr>
                <a:buSzPct val="90000"/>
                <a:buChar char="•"/>
                <a:defRPr sz="1600">
                  <a:solidFill>
                    <a:schemeClr val="tx1"/>
                  </a:solidFill>
                  <a:latin typeface="+mn-lt"/>
                </a:defRPr>
              </a:lvl8pPr>
              <a:lvl9pPr marL="3373438" indent="-168275" algn="l" rtl="0" eaLnBrk="1" fontAlgn="base" hangingPunct="1">
                <a:lnSpc>
                  <a:spcPct val="90000"/>
                </a:lnSpc>
                <a:spcBef>
                  <a:spcPct val="70000"/>
                </a:spcBef>
                <a:spcAft>
                  <a:spcPct val="0"/>
                </a:spcAft>
                <a:buClr>
                  <a:srgbClr val="2D4A6D"/>
                </a:buClr>
                <a:buSzPct val="90000"/>
                <a:buChar char="•"/>
                <a:defRPr sz="1600">
                  <a:solidFill>
                    <a:schemeClr val="tx1"/>
                  </a:solidFill>
                  <a:latin typeface="+mn-lt"/>
                </a:defRPr>
              </a:lvl9pPr>
            </a:lstStyle>
            <a:p>
              <a:pPr>
                <a:spcBef>
                  <a:spcPts val="0"/>
                </a:spcBef>
                <a:tabLst>
                  <a:tab pos="628650" algn="l"/>
                </a:tabLst>
              </a:pPr>
              <a:r>
                <a:rPr lang="en-US" sz="900" dirty="0"/>
                <a:t>Code:	1235</a:t>
              </a:r>
            </a:p>
            <a:p>
              <a:pPr>
                <a:spcBef>
                  <a:spcPts val="0"/>
                </a:spcBef>
                <a:tabLst>
                  <a:tab pos="628650" algn="l"/>
                </a:tabLst>
              </a:pPr>
              <a:r>
                <a:rPr lang="en-US" sz="900" dirty="0"/>
                <a:t>Name:	Ben Smith</a:t>
              </a:r>
            </a:p>
            <a:p>
              <a:pPr>
                <a:spcBef>
                  <a:spcPts val="0"/>
                </a:spcBef>
                <a:tabLst>
                  <a:tab pos="628650" algn="l"/>
                </a:tabLst>
              </a:pPr>
              <a:r>
                <a:rPr lang="en-US" sz="900" dirty="0"/>
                <a:t>Address: 1 High St, Seattle</a:t>
              </a:r>
            </a:p>
            <a:p>
              <a:pPr>
                <a:spcBef>
                  <a:spcPts val="0"/>
                </a:spcBef>
                <a:tabLst>
                  <a:tab pos="628650" algn="l"/>
                </a:tabLst>
              </a:pPr>
              <a:r>
                <a:rPr lang="en-US" sz="900" dirty="0"/>
                <a:t>Phone: 555-12345</a:t>
              </a:r>
            </a:p>
            <a:p>
              <a:pPr>
                <a:spcBef>
                  <a:spcPts val="0"/>
                </a:spcBef>
                <a:tabLst>
                  <a:tab pos="628650" algn="l"/>
                </a:tabLst>
              </a:pPr>
              <a:r>
                <a:rPr lang="en-US" sz="900" dirty="0" err="1"/>
                <a:t>AccountType</a:t>
              </a:r>
              <a:r>
                <a:rPr lang="en-US" sz="900" dirty="0"/>
                <a:t>: 1</a:t>
              </a:r>
            </a:p>
            <a:p>
              <a:pPr>
                <a:spcBef>
                  <a:spcPts val="0"/>
                </a:spcBef>
                <a:tabLst>
                  <a:tab pos="628650" algn="l"/>
                </a:tabLst>
              </a:pPr>
              <a:r>
                <a:rPr lang="en-US" sz="900" dirty="0" err="1"/>
                <a:t>CreditLimit</a:t>
              </a:r>
              <a:r>
                <a:rPr lang="en-US" sz="900" dirty="0"/>
                <a:t>: 1000</a:t>
              </a:r>
            </a:p>
          </p:txBody>
        </p:sp>
        <p:sp>
          <p:nvSpPr>
            <p:cNvPr id="34" name="TextBox 33"/>
            <p:cNvSpPr txBox="1"/>
            <p:nvPr/>
          </p:nvSpPr>
          <p:spPr>
            <a:xfrm>
              <a:off x="7136423" y="3526255"/>
              <a:ext cx="566181" cy="215444"/>
            </a:xfrm>
            <a:prstGeom prst="rect">
              <a:avLst/>
            </a:prstGeom>
            <a:noFill/>
          </p:spPr>
          <p:txBody>
            <a:bodyPr wrap="none" rtlCol="0">
              <a:spAutoFit/>
            </a:bodyPr>
            <a:lstStyle/>
            <a:p>
              <a:r>
                <a:rPr lang="en-US" sz="800" dirty="0"/>
                <a:t>Member</a:t>
              </a:r>
            </a:p>
          </p:txBody>
        </p:sp>
      </p:grpSp>
      <p:grpSp>
        <p:nvGrpSpPr>
          <p:cNvPr id="35" name="Group 34"/>
          <p:cNvGrpSpPr/>
          <p:nvPr/>
        </p:nvGrpSpPr>
        <p:grpSpPr>
          <a:xfrm>
            <a:off x="6386697" y="3830320"/>
            <a:ext cx="2059881" cy="790666"/>
            <a:chOff x="5050558" y="3830320"/>
            <a:chExt cx="2059881" cy="790666"/>
          </a:xfrm>
        </p:grpSpPr>
        <p:sp>
          <p:nvSpPr>
            <p:cNvPr id="36" name="Rectangle 3"/>
            <p:cNvSpPr txBox="1">
              <a:spLocks noChangeArrowheads="1"/>
            </p:cNvSpPr>
            <p:nvPr/>
          </p:nvSpPr>
          <p:spPr bwMode="auto">
            <a:xfrm>
              <a:off x="5050558" y="3830320"/>
              <a:ext cx="2059881" cy="43480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174625" indent="-174625" algn="l" rtl="0" eaLnBrk="1" fontAlgn="base" hangingPunct="1">
                <a:lnSpc>
                  <a:spcPct val="90000"/>
                </a:lnSpc>
                <a:spcBef>
                  <a:spcPct val="70000"/>
                </a:spcBef>
                <a:spcAft>
                  <a:spcPct val="0"/>
                </a:spcAft>
                <a:buClr>
                  <a:schemeClr val="hlink"/>
                </a:buClr>
                <a:buSzPct val="90000"/>
                <a:buChar char="•"/>
                <a:defRPr sz="2000">
                  <a:solidFill>
                    <a:schemeClr val="tx1"/>
                  </a:solidFill>
                  <a:latin typeface="+mn-lt"/>
                  <a:ea typeface="+mn-ea"/>
                  <a:cs typeface="+mn-cs"/>
                </a:defRPr>
              </a:lvl1pPr>
              <a:lvl2pPr marL="458788" indent="-169863" algn="l" rtl="0" eaLnBrk="1" fontAlgn="base" hangingPunct="1">
                <a:lnSpc>
                  <a:spcPct val="90000"/>
                </a:lnSpc>
                <a:spcBef>
                  <a:spcPct val="70000"/>
                </a:spcBef>
                <a:spcAft>
                  <a:spcPct val="0"/>
                </a:spcAft>
                <a:buClr>
                  <a:schemeClr val="hlink"/>
                </a:buClr>
                <a:buSzPct val="80000"/>
                <a:buFont typeface="Wingdings" pitchFamily="2" charset="2"/>
                <a:buChar char="§"/>
                <a:defRPr>
                  <a:solidFill>
                    <a:schemeClr val="tx1"/>
                  </a:solidFill>
                  <a:latin typeface="+mn-lt"/>
                </a:defRPr>
              </a:lvl2pPr>
              <a:lvl3pPr marL="854075" indent="-173038" algn="l" rtl="0" eaLnBrk="1" fontAlgn="base" hangingPunct="1">
                <a:lnSpc>
                  <a:spcPct val="90000"/>
                </a:lnSpc>
                <a:spcBef>
                  <a:spcPct val="70000"/>
                </a:spcBef>
                <a:spcAft>
                  <a:spcPct val="0"/>
                </a:spcAft>
                <a:buClr>
                  <a:schemeClr val="bg2"/>
                </a:buClr>
                <a:buSzPct val="80000"/>
                <a:buChar char="•"/>
                <a:defRPr>
                  <a:solidFill>
                    <a:schemeClr val="tx1"/>
                  </a:solidFill>
                  <a:latin typeface="+mn-lt"/>
                </a:defRPr>
              </a:lvl3pPr>
              <a:lvl4pPr marL="1254125" indent="-165100" algn="l" rtl="0" eaLnBrk="1" fontAlgn="base" hangingPunct="1">
                <a:lnSpc>
                  <a:spcPct val="90000"/>
                </a:lnSpc>
                <a:spcBef>
                  <a:spcPct val="70000"/>
                </a:spcBef>
                <a:spcAft>
                  <a:spcPct val="0"/>
                </a:spcAft>
                <a:buClr>
                  <a:srgbClr val="2D4A6D"/>
                </a:buClr>
                <a:buSzPct val="90000"/>
                <a:buFont typeface="Segoe" pitchFamily="34" charset="0"/>
                <a:buChar char="-"/>
                <a:defRPr sz="1600">
                  <a:solidFill>
                    <a:schemeClr val="tx1"/>
                  </a:solidFill>
                  <a:latin typeface="+mn-lt"/>
                </a:defRPr>
              </a:lvl4pPr>
              <a:lvl5pPr marL="1544638" indent="-168275" algn="l" rtl="0" eaLnBrk="1" fontAlgn="base" hangingPunct="1">
                <a:lnSpc>
                  <a:spcPct val="90000"/>
                </a:lnSpc>
                <a:spcBef>
                  <a:spcPct val="70000"/>
                </a:spcBef>
                <a:spcAft>
                  <a:spcPct val="0"/>
                </a:spcAft>
                <a:buClr>
                  <a:srgbClr val="2D4A6D"/>
                </a:buClr>
                <a:buSzPct val="90000"/>
                <a:buChar char="•"/>
                <a:defRPr sz="1600">
                  <a:solidFill>
                    <a:schemeClr val="tx1"/>
                  </a:solidFill>
                  <a:latin typeface="+mn-lt"/>
                </a:defRPr>
              </a:lvl5pPr>
              <a:lvl6pPr marL="2001838" indent="-168275" algn="l" rtl="0" eaLnBrk="1" fontAlgn="base" hangingPunct="1">
                <a:lnSpc>
                  <a:spcPct val="90000"/>
                </a:lnSpc>
                <a:spcBef>
                  <a:spcPct val="70000"/>
                </a:spcBef>
                <a:spcAft>
                  <a:spcPct val="0"/>
                </a:spcAft>
                <a:buClr>
                  <a:srgbClr val="2D4A6D"/>
                </a:buClr>
                <a:buSzPct val="90000"/>
                <a:buChar char="•"/>
                <a:defRPr sz="1600">
                  <a:solidFill>
                    <a:schemeClr val="tx1"/>
                  </a:solidFill>
                  <a:latin typeface="+mn-lt"/>
                </a:defRPr>
              </a:lvl6pPr>
              <a:lvl7pPr marL="2459038" indent="-168275" algn="l" rtl="0" eaLnBrk="1" fontAlgn="base" hangingPunct="1">
                <a:lnSpc>
                  <a:spcPct val="90000"/>
                </a:lnSpc>
                <a:spcBef>
                  <a:spcPct val="70000"/>
                </a:spcBef>
                <a:spcAft>
                  <a:spcPct val="0"/>
                </a:spcAft>
                <a:buClr>
                  <a:srgbClr val="2D4A6D"/>
                </a:buClr>
                <a:buSzPct val="90000"/>
                <a:buChar char="•"/>
                <a:defRPr sz="1600">
                  <a:solidFill>
                    <a:schemeClr val="tx1"/>
                  </a:solidFill>
                  <a:latin typeface="+mn-lt"/>
                </a:defRPr>
              </a:lvl7pPr>
              <a:lvl8pPr marL="2916238" indent="-168275" algn="l" rtl="0" eaLnBrk="1" fontAlgn="base" hangingPunct="1">
                <a:lnSpc>
                  <a:spcPct val="90000"/>
                </a:lnSpc>
                <a:spcBef>
                  <a:spcPct val="70000"/>
                </a:spcBef>
                <a:spcAft>
                  <a:spcPct val="0"/>
                </a:spcAft>
                <a:buClr>
                  <a:srgbClr val="2D4A6D"/>
                </a:buClr>
                <a:buSzPct val="90000"/>
                <a:buChar char="•"/>
                <a:defRPr sz="1600">
                  <a:solidFill>
                    <a:schemeClr val="tx1"/>
                  </a:solidFill>
                  <a:latin typeface="+mn-lt"/>
                </a:defRPr>
              </a:lvl8pPr>
              <a:lvl9pPr marL="3373438" indent="-168275" algn="l" rtl="0" eaLnBrk="1" fontAlgn="base" hangingPunct="1">
                <a:lnSpc>
                  <a:spcPct val="90000"/>
                </a:lnSpc>
                <a:spcBef>
                  <a:spcPct val="70000"/>
                </a:spcBef>
                <a:spcAft>
                  <a:spcPct val="0"/>
                </a:spcAft>
                <a:buClr>
                  <a:srgbClr val="2D4A6D"/>
                </a:buClr>
                <a:buSzPct val="90000"/>
                <a:buChar char="•"/>
                <a:defRPr sz="1600">
                  <a:solidFill>
                    <a:schemeClr val="tx1"/>
                  </a:solidFill>
                  <a:latin typeface="+mn-lt"/>
                </a:defRPr>
              </a:lvl9pPr>
            </a:lstStyle>
            <a:p>
              <a:pPr marL="0" indent="0">
                <a:spcBef>
                  <a:spcPts val="0"/>
                </a:spcBef>
                <a:buNone/>
              </a:pPr>
              <a:r>
                <a:rPr lang="en-US" sz="1000" dirty="0"/>
                <a:t>Attributes:</a:t>
              </a:r>
            </a:p>
            <a:p>
              <a:pPr>
                <a:spcBef>
                  <a:spcPts val="0"/>
                </a:spcBef>
              </a:pPr>
              <a:r>
                <a:rPr lang="en-US" sz="900" dirty="0"/>
                <a:t>Code (free-form text)</a:t>
              </a:r>
            </a:p>
            <a:p>
              <a:pPr>
                <a:spcBef>
                  <a:spcPts val="0"/>
                </a:spcBef>
              </a:pPr>
              <a:r>
                <a:rPr lang="en-US" sz="900" dirty="0"/>
                <a:t>Name (free-form text)</a:t>
              </a:r>
            </a:p>
            <a:p>
              <a:pPr>
                <a:spcBef>
                  <a:spcPts val="0"/>
                </a:spcBef>
              </a:pPr>
              <a:r>
                <a:rPr lang="en-US" sz="900" dirty="0"/>
                <a:t>Address (free-form text)</a:t>
              </a:r>
            </a:p>
            <a:p>
              <a:pPr>
                <a:spcBef>
                  <a:spcPts val="0"/>
                </a:spcBef>
              </a:pPr>
              <a:r>
                <a:rPr lang="en-US" sz="900" dirty="0"/>
                <a:t>Phone (free-form text)</a:t>
              </a:r>
            </a:p>
            <a:p>
              <a:pPr>
                <a:spcBef>
                  <a:spcPts val="0"/>
                </a:spcBef>
              </a:pPr>
              <a:r>
                <a:rPr lang="en-US" sz="900" dirty="0" err="1"/>
                <a:t>AccountType</a:t>
              </a:r>
              <a:r>
                <a:rPr lang="en-US" sz="900" dirty="0"/>
                <a:t> (domain-based)</a:t>
              </a:r>
            </a:p>
            <a:p>
              <a:pPr>
                <a:spcBef>
                  <a:spcPts val="0"/>
                </a:spcBef>
              </a:pPr>
              <a:r>
                <a:rPr lang="en-US" sz="900" dirty="0" err="1"/>
                <a:t>CreditLimit</a:t>
              </a:r>
              <a:r>
                <a:rPr lang="en-US" sz="900" dirty="0"/>
                <a:t> (free-form number)</a:t>
              </a:r>
            </a:p>
          </p:txBody>
        </p:sp>
        <p:sp>
          <p:nvSpPr>
            <p:cNvPr id="37" name="Rectangle 36"/>
            <p:cNvSpPr/>
            <p:nvPr/>
          </p:nvSpPr>
          <p:spPr bwMode="auto">
            <a:xfrm>
              <a:off x="5050560" y="4425043"/>
              <a:ext cx="1542099" cy="195943"/>
            </a:xfrm>
            <a:prstGeom prst="rect">
              <a:avLst/>
            </a:prstGeom>
            <a:noFill/>
            <a:ln w="9525" cap="flat" cmpd="sng" algn="ctr">
              <a:noFill/>
              <a:prstDash val="solid"/>
              <a:round/>
              <a:headEnd type="none" w="med" len="med"/>
              <a:tailEnd type="none" w="med" len="med"/>
            </a:ln>
            <a:effectLst>
              <a:outerShdw dist="35921" dir="2700000" algn="ctr" rotWithShape="0">
                <a:srgbClr val="AFAFAF"/>
              </a:outerShdw>
            </a:effectLst>
          </p:spPr>
          <p:txBody>
            <a:bodyPr vert="horz" wrap="square" lIns="182880" tIns="45720" rIns="182880" bIns="45720" numCol="1" rtlCol="0" anchor="ctr" anchorCtr="0" compatLnSpc="1">
              <a:prstTxWarp prst="textNoShape">
                <a:avLst/>
              </a:prstTxWarp>
            </a:bodyPr>
            <a:lstStyle/>
            <a:p>
              <a:pPr algn="ctr" defTabSz="914400" eaLnBrk="0" fontAlgn="base" hangingPunct="0">
                <a:spcBef>
                  <a:spcPct val="0"/>
                </a:spcBef>
                <a:spcAft>
                  <a:spcPct val="0"/>
                </a:spcAft>
              </a:pPr>
              <a:endParaRPr lang="en-US" sz="1800" b="1">
                <a:latin typeface="Verdana" pitchFamily="34" charset="0"/>
              </a:endParaRPr>
            </a:p>
          </p:txBody>
        </p:sp>
      </p:grpSp>
      <p:sp>
        <p:nvSpPr>
          <p:cNvPr id="38" name="Left Brace 37"/>
          <p:cNvSpPr/>
          <p:nvPr/>
        </p:nvSpPr>
        <p:spPr bwMode="auto">
          <a:xfrm>
            <a:off x="6295134" y="4165067"/>
            <a:ext cx="70297" cy="243649"/>
          </a:xfrm>
          <a:prstGeom prst="leftBrace">
            <a:avLst/>
          </a:prstGeom>
          <a:ln>
            <a:headEnd type="none" w="med" len="med"/>
            <a:tailEnd type="none" w="med" len="med"/>
          </a:ln>
        </p:spPr>
        <p:style>
          <a:lnRef idx="1">
            <a:schemeClr val="dk1"/>
          </a:lnRef>
          <a:fillRef idx="0">
            <a:schemeClr val="dk1"/>
          </a:fillRef>
          <a:effectRef idx="0">
            <a:schemeClr val="dk1"/>
          </a:effectRef>
          <a:fontRef idx="minor">
            <a:schemeClr val="tx1"/>
          </a:fontRef>
        </p:style>
        <p:txBody>
          <a:bodyPr vert="horz" wrap="square" lIns="182880" tIns="45720" rIns="182880" bIns="45720" numCol="1" rtlCol="0" anchor="ctr" anchorCtr="0" compatLnSpc="1">
            <a:prstTxWarp prst="textNoShape">
              <a:avLst/>
            </a:prstTxWarp>
          </a:bodyPr>
          <a:lstStyle/>
          <a:p>
            <a:pPr algn="ctr" defTabSz="914400" eaLnBrk="0" fontAlgn="base" hangingPunct="0">
              <a:spcBef>
                <a:spcPct val="0"/>
              </a:spcBef>
              <a:spcAft>
                <a:spcPct val="0"/>
              </a:spcAft>
            </a:pPr>
            <a:endParaRPr lang="en-US" sz="1800" b="1">
              <a:latin typeface="Verdana" pitchFamily="34" charset="0"/>
            </a:endParaRPr>
          </a:p>
        </p:txBody>
      </p:sp>
      <p:sp>
        <p:nvSpPr>
          <p:cNvPr id="39" name="TextBox 38"/>
          <p:cNvSpPr txBox="1"/>
          <p:nvPr/>
        </p:nvSpPr>
        <p:spPr>
          <a:xfrm>
            <a:off x="6290010" y="4764772"/>
            <a:ext cx="1643399" cy="215444"/>
          </a:xfrm>
          <a:prstGeom prst="rect">
            <a:avLst/>
          </a:prstGeom>
          <a:noFill/>
        </p:spPr>
        <p:txBody>
          <a:bodyPr wrap="none" rtlCol="0">
            <a:spAutoFit/>
          </a:bodyPr>
          <a:lstStyle/>
          <a:p>
            <a:r>
              <a:rPr lang="en-US" sz="800" i="1" dirty="0"/>
              <a:t>Contact Details </a:t>
            </a:r>
            <a:r>
              <a:rPr lang="en-US" sz="800" dirty="0"/>
              <a:t>Attribute Group </a:t>
            </a:r>
          </a:p>
        </p:txBody>
      </p:sp>
      <p:cxnSp>
        <p:nvCxnSpPr>
          <p:cNvPr id="40" name="Elbow Connector 39"/>
          <p:cNvCxnSpPr>
            <a:stCxn id="39" idx="1"/>
          </p:cNvCxnSpPr>
          <p:nvPr/>
        </p:nvCxnSpPr>
        <p:spPr bwMode="auto">
          <a:xfrm rot="10800000" flipH="1">
            <a:off x="6290009" y="4286895"/>
            <a:ext cx="5124" cy="585601"/>
          </a:xfrm>
          <a:prstGeom prst="bentConnector4">
            <a:avLst>
              <a:gd name="adj1" fmla="val -4461358"/>
              <a:gd name="adj2" fmla="val 59197"/>
            </a:avLst>
          </a:prstGeom>
          <a:ln>
            <a:headEnd type="none" w="med" len="med"/>
            <a:tailEnd type="arrow"/>
          </a:ln>
        </p:spPr>
        <p:style>
          <a:lnRef idx="1">
            <a:schemeClr val="dk1"/>
          </a:lnRef>
          <a:fillRef idx="0">
            <a:schemeClr val="dk1"/>
          </a:fillRef>
          <a:effectRef idx="0">
            <a:schemeClr val="dk1"/>
          </a:effectRef>
          <a:fontRef idx="minor">
            <a:schemeClr val="tx1"/>
          </a:fontRef>
        </p:style>
      </p:cxnSp>
      <p:pic>
        <p:nvPicPr>
          <p:cNvPr id="41" name="Picture 3" descr="C:\Users\rinchen\Documents\Tools\logos\2.NetCom_Learning_Web.jpg"/>
          <p:cNvPicPr>
            <a:picLocks noChangeAspect="1" noChangeArrowheads="1"/>
          </p:cNvPicPr>
          <p:nvPr/>
        </p:nvPicPr>
        <p:blipFill>
          <a:blip r:embed="rId3" cstate="print"/>
          <a:srcRect/>
          <a:stretch>
            <a:fillRect/>
          </a:stretch>
        </p:blipFill>
        <p:spPr bwMode="auto">
          <a:xfrm>
            <a:off x="11465407" y="1"/>
            <a:ext cx="723417" cy="762000"/>
          </a:xfrm>
          <a:prstGeom prst="rect">
            <a:avLst/>
          </a:prstGeom>
          <a:noFill/>
        </p:spPr>
      </p:pic>
    </p:spTree>
    <p:extLst>
      <p:ext uri="{BB962C8B-B14F-4D97-AF65-F5344CB8AC3E}">
        <p14:creationId xmlns="" xmlns:p14="http://schemas.microsoft.com/office/powerpoint/2010/main" val="320590689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1812" y="228600"/>
            <a:ext cx="10969943" cy="563563"/>
          </a:xfrm>
        </p:spPr>
        <p:txBody>
          <a:bodyPr>
            <a:noAutofit/>
          </a:bodyPr>
          <a:lstStyle/>
          <a:p>
            <a:r>
              <a:rPr lang="en-US" sz="3200" dirty="0" smtClean="0"/>
              <a:t>Implementing a Master Data Hub</a:t>
            </a:r>
            <a:endParaRPr lang="en-US" sz="3200" dirty="0"/>
          </a:p>
        </p:txBody>
      </p:sp>
      <p:sp>
        <p:nvSpPr>
          <p:cNvPr id="4" name="Content Placeholder 2"/>
          <p:cNvSpPr txBox="1">
            <a:spLocks/>
          </p:cNvSpPr>
          <p:nvPr/>
        </p:nvSpPr>
        <p:spPr>
          <a:xfrm>
            <a:off x="2007321" y="4580585"/>
            <a:ext cx="8534400" cy="1729198"/>
          </a:xfrm>
          <a:prstGeom prst="rect">
            <a:avLst/>
          </a:prstGeom>
        </p:spPr>
        <p:txBody>
          <a:bodyPr/>
          <a:lstStyle>
            <a:lvl1pPr marL="174625" indent="-174625" algn="l" rtl="0" eaLnBrk="1" fontAlgn="base" hangingPunct="1">
              <a:lnSpc>
                <a:spcPct val="90000"/>
              </a:lnSpc>
              <a:spcBef>
                <a:spcPct val="70000"/>
              </a:spcBef>
              <a:spcAft>
                <a:spcPct val="0"/>
              </a:spcAft>
              <a:buClr>
                <a:schemeClr val="hlink"/>
              </a:buClr>
              <a:buSzPct val="90000"/>
              <a:buChar char="•"/>
              <a:defRPr sz="2000">
                <a:solidFill>
                  <a:schemeClr val="tx1"/>
                </a:solidFill>
                <a:latin typeface="+mn-lt"/>
                <a:ea typeface="+mn-ea"/>
                <a:cs typeface="+mn-cs"/>
              </a:defRPr>
            </a:lvl1pPr>
            <a:lvl2pPr marL="458788" indent="-169863" algn="l" rtl="0" eaLnBrk="1" fontAlgn="base" hangingPunct="1">
              <a:lnSpc>
                <a:spcPct val="90000"/>
              </a:lnSpc>
              <a:spcBef>
                <a:spcPct val="70000"/>
              </a:spcBef>
              <a:spcAft>
                <a:spcPct val="0"/>
              </a:spcAft>
              <a:buClr>
                <a:schemeClr val="hlink"/>
              </a:buClr>
              <a:buSzPct val="80000"/>
              <a:buFont typeface="Wingdings" pitchFamily="2" charset="2"/>
              <a:buChar char="§"/>
              <a:defRPr>
                <a:solidFill>
                  <a:schemeClr val="tx1"/>
                </a:solidFill>
                <a:latin typeface="+mn-lt"/>
              </a:defRPr>
            </a:lvl2pPr>
            <a:lvl3pPr marL="854075" indent="-173038" algn="l" rtl="0" eaLnBrk="1" fontAlgn="base" hangingPunct="1">
              <a:lnSpc>
                <a:spcPct val="90000"/>
              </a:lnSpc>
              <a:spcBef>
                <a:spcPct val="70000"/>
              </a:spcBef>
              <a:spcAft>
                <a:spcPct val="0"/>
              </a:spcAft>
              <a:buClr>
                <a:schemeClr val="bg2"/>
              </a:buClr>
              <a:buSzPct val="80000"/>
              <a:buChar char="•"/>
              <a:defRPr>
                <a:solidFill>
                  <a:schemeClr val="tx1"/>
                </a:solidFill>
                <a:latin typeface="+mn-lt"/>
              </a:defRPr>
            </a:lvl3pPr>
            <a:lvl4pPr marL="1254125" indent="-165100" algn="l" rtl="0" eaLnBrk="1" fontAlgn="base" hangingPunct="1">
              <a:lnSpc>
                <a:spcPct val="90000"/>
              </a:lnSpc>
              <a:spcBef>
                <a:spcPct val="70000"/>
              </a:spcBef>
              <a:spcAft>
                <a:spcPct val="0"/>
              </a:spcAft>
              <a:buClr>
                <a:srgbClr val="2D4A6D"/>
              </a:buClr>
              <a:buSzPct val="90000"/>
              <a:buFont typeface="Segoe" pitchFamily="34" charset="0"/>
              <a:buChar char="-"/>
              <a:defRPr sz="1600">
                <a:solidFill>
                  <a:schemeClr val="tx1"/>
                </a:solidFill>
                <a:latin typeface="+mn-lt"/>
              </a:defRPr>
            </a:lvl4pPr>
            <a:lvl5pPr marL="1544638" indent="-168275" algn="l" rtl="0" eaLnBrk="1" fontAlgn="base" hangingPunct="1">
              <a:lnSpc>
                <a:spcPct val="90000"/>
              </a:lnSpc>
              <a:spcBef>
                <a:spcPct val="70000"/>
              </a:spcBef>
              <a:spcAft>
                <a:spcPct val="0"/>
              </a:spcAft>
              <a:buClr>
                <a:srgbClr val="2D4A6D"/>
              </a:buClr>
              <a:buSzPct val="90000"/>
              <a:buChar char="•"/>
              <a:defRPr sz="1600">
                <a:solidFill>
                  <a:schemeClr val="tx1"/>
                </a:solidFill>
                <a:latin typeface="+mn-lt"/>
              </a:defRPr>
            </a:lvl5pPr>
            <a:lvl6pPr marL="2001838" indent="-168275" algn="l" rtl="0" eaLnBrk="1" fontAlgn="base" hangingPunct="1">
              <a:lnSpc>
                <a:spcPct val="90000"/>
              </a:lnSpc>
              <a:spcBef>
                <a:spcPct val="70000"/>
              </a:spcBef>
              <a:spcAft>
                <a:spcPct val="0"/>
              </a:spcAft>
              <a:buClr>
                <a:srgbClr val="2D4A6D"/>
              </a:buClr>
              <a:buSzPct val="90000"/>
              <a:buChar char="•"/>
              <a:defRPr sz="1600">
                <a:solidFill>
                  <a:schemeClr val="tx1"/>
                </a:solidFill>
                <a:latin typeface="+mn-lt"/>
              </a:defRPr>
            </a:lvl6pPr>
            <a:lvl7pPr marL="2459038" indent="-168275" algn="l" rtl="0" eaLnBrk="1" fontAlgn="base" hangingPunct="1">
              <a:lnSpc>
                <a:spcPct val="90000"/>
              </a:lnSpc>
              <a:spcBef>
                <a:spcPct val="70000"/>
              </a:spcBef>
              <a:spcAft>
                <a:spcPct val="0"/>
              </a:spcAft>
              <a:buClr>
                <a:srgbClr val="2D4A6D"/>
              </a:buClr>
              <a:buSzPct val="90000"/>
              <a:buChar char="•"/>
              <a:defRPr sz="1600">
                <a:solidFill>
                  <a:schemeClr val="tx1"/>
                </a:solidFill>
                <a:latin typeface="+mn-lt"/>
              </a:defRPr>
            </a:lvl7pPr>
            <a:lvl8pPr marL="2916238" indent="-168275" algn="l" rtl="0" eaLnBrk="1" fontAlgn="base" hangingPunct="1">
              <a:lnSpc>
                <a:spcPct val="90000"/>
              </a:lnSpc>
              <a:spcBef>
                <a:spcPct val="70000"/>
              </a:spcBef>
              <a:spcAft>
                <a:spcPct val="0"/>
              </a:spcAft>
              <a:buClr>
                <a:srgbClr val="2D4A6D"/>
              </a:buClr>
              <a:buSzPct val="90000"/>
              <a:buChar char="•"/>
              <a:defRPr sz="1600">
                <a:solidFill>
                  <a:schemeClr val="tx1"/>
                </a:solidFill>
                <a:latin typeface="+mn-lt"/>
              </a:defRPr>
            </a:lvl8pPr>
            <a:lvl9pPr marL="3373438" indent="-168275" algn="l" rtl="0" eaLnBrk="1" fontAlgn="base" hangingPunct="1">
              <a:lnSpc>
                <a:spcPct val="90000"/>
              </a:lnSpc>
              <a:spcBef>
                <a:spcPct val="70000"/>
              </a:spcBef>
              <a:spcAft>
                <a:spcPct val="0"/>
              </a:spcAft>
              <a:buClr>
                <a:srgbClr val="2D4A6D"/>
              </a:buClr>
              <a:buSzPct val="90000"/>
              <a:buChar char="•"/>
              <a:defRPr sz="1600">
                <a:solidFill>
                  <a:schemeClr val="tx1"/>
                </a:solidFill>
                <a:latin typeface="+mn-lt"/>
              </a:defRPr>
            </a:lvl9pPr>
          </a:lstStyle>
          <a:p>
            <a:r>
              <a:rPr lang="en-US"/>
              <a:t>Users insert and update data in application data stores</a:t>
            </a:r>
          </a:p>
          <a:p>
            <a:r>
              <a:rPr lang="en-US"/>
              <a:t>Application data is loaded into the master data hub via staging tables for consolidation and management by data stewards</a:t>
            </a:r>
          </a:p>
          <a:p>
            <a:r>
              <a:rPr lang="en-US"/>
              <a:t>Master data flows back to application data stores and other consumers across the enterprise via subscription views</a:t>
            </a:r>
            <a:endParaRPr lang="en-US" dirty="0"/>
          </a:p>
        </p:txBody>
      </p:sp>
      <p:grpSp>
        <p:nvGrpSpPr>
          <p:cNvPr id="5" name="Group 4"/>
          <p:cNvGrpSpPr/>
          <p:nvPr/>
        </p:nvGrpSpPr>
        <p:grpSpPr>
          <a:xfrm>
            <a:off x="3471444" y="870843"/>
            <a:ext cx="1056375" cy="1262946"/>
            <a:chOff x="5634920" y="1451041"/>
            <a:chExt cx="1056375" cy="1262946"/>
          </a:xfrm>
        </p:grpSpPr>
        <p:grpSp>
          <p:nvGrpSpPr>
            <p:cNvPr id="6" name="Group 6"/>
            <p:cNvGrpSpPr>
              <a:grpSpLocks/>
            </p:cNvGrpSpPr>
            <p:nvPr/>
          </p:nvGrpSpPr>
          <p:grpSpPr bwMode="auto">
            <a:xfrm>
              <a:off x="5634920" y="1451041"/>
              <a:ext cx="1056375" cy="1001336"/>
              <a:chOff x="4871267" y="1524018"/>
              <a:chExt cx="1456874" cy="1387077"/>
            </a:xfrm>
          </p:grpSpPr>
          <p:pic>
            <p:nvPicPr>
              <p:cNvPr id="8" name="Picture 7" descr="E:\Work Graphics\MSL Graphics\Server.pn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871267" y="1524018"/>
                <a:ext cx="1197049" cy="13870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 name="Picture 8" descr="Database.png"/>
              <p:cNvPicPr>
                <a:picLocks noChangeAspect="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5744090" y="2403753"/>
                <a:ext cx="584051" cy="4645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7" name="TextBox 6"/>
            <p:cNvSpPr txBox="1"/>
            <p:nvPr/>
          </p:nvSpPr>
          <p:spPr>
            <a:xfrm>
              <a:off x="5819480" y="2452377"/>
              <a:ext cx="498855" cy="261610"/>
            </a:xfrm>
            <a:prstGeom prst="rect">
              <a:avLst/>
            </a:prstGeom>
            <a:noFill/>
          </p:spPr>
          <p:txBody>
            <a:bodyPr wrap="none" rtlCol="0">
              <a:spAutoFit/>
            </a:bodyPr>
            <a:lstStyle/>
            <a:p>
              <a:r>
                <a:rPr lang="en-US" sz="1100" dirty="0"/>
                <a:t>CRM</a:t>
              </a:r>
            </a:p>
          </p:txBody>
        </p:sp>
      </p:grpSp>
      <p:grpSp>
        <p:nvGrpSpPr>
          <p:cNvPr id="10" name="Group 9"/>
          <p:cNvGrpSpPr/>
          <p:nvPr/>
        </p:nvGrpSpPr>
        <p:grpSpPr>
          <a:xfrm>
            <a:off x="7502267" y="3317638"/>
            <a:ext cx="1308371" cy="1262946"/>
            <a:chOff x="5402019" y="1451041"/>
            <a:chExt cx="1308371" cy="1262946"/>
          </a:xfrm>
        </p:grpSpPr>
        <p:grpSp>
          <p:nvGrpSpPr>
            <p:cNvPr id="11" name="Group 6"/>
            <p:cNvGrpSpPr>
              <a:grpSpLocks/>
            </p:cNvGrpSpPr>
            <p:nvPr/>
          </p:nvGrpSpPr>
          <p:grpSpPr bwMode="auto">
            <a:xfrm>
              <a:off x="5634920" y="1451041"/>
              <a:ext cx="1056375" cy="1001336"/>
              <a:chOff x="4871267" y="1524018"/>
              <a:chExt cx="1456874" cy="1387077"/>
            </a:xfrm>
          </p:grpSpPr>
          <p:pic>
            <p:nvPicPr>
              <p:cNvPr id="13" name="Picture 6" descr="E:\Work Graphics\MSL Graphics\Server.pn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871267" y="1524018"/>
                <a:ext cx="1197049" cy="13870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 name="Picture 8" descr="Database.png"/>
              <p:cNvPicPr>
                <a:picLocks noChangeAspect="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5744090" y="2403753"/>
                <a:ext cx="584051" cy="4645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12" name="TextBox 11"/>
            <p:cNvSpPr txBox="1"/>
            <p:nvPr/>
          </p:nvSpPr>
          <p:spPr>
            <a:xfrm>
              <a:off x="5402019" y="2452377"/>
              <a:ext cx="1308371" cy="261610"/>
            </a:xfrm>
            <a:prstGeom prst="rect">
              <a:avLst/>
            </a:prstGeom>
            <a:noFill/>
          </p:spPr>
          <p:txBody>
            <a:bodyPr wrap="none" rtlCol="0">
              <a:spAutoFit/>
            </a:bodyPr>
            <a:lstStyle/>
            <a:p>
              <a:r>
                <a:rPr lang="en-US" sz="1100" dirty="0"/>
                <a:t>Marketing System</a:t>
              </a:r>
            </a:p>
          </p:txBody>
        </p:sp>
      </p:grpSp>
      <p:grpSp>
        <p:nvGrpSpPr>
          <p:cNvPr id="15" name="Group 14"/>
          <p:cNvGrpSpPr/>
          <p:nvPr/>
        </p:nvGrpSpPr>
        <p:grpSpPr>
          <a:xfrm>
            <a:off x="2683255" y="2833005"/>
            <a:ext cx="1737976" cy="1262946"/>
            <a:chOff x="5163172" y="1451041"/>
            <a:chExt cx="1737976" cy="1262946"/>
          </a:xfrm>
        </p:grpSpPr>
        <p:grpSp>
          <p:nvGrpSpPr>
            <p:cNvPr id="16" name="Group 6"/>
            <p:cNvGrpSpPr>
              <a:grpSpLocks/>
            </p:cNvGrpSpPr>
            <p:nvPr/>
          </p:nvGrpSpPr>
          <p:grpSpPr bwMode="auto">
            <a:xfrm>
              <a:off x="5634920" y="1451041"/>
              <a:ext cx="1056375" cy="1001336"/>
              <a:chOff x="4871267" y="1524018"/>
              <a:chExt cx="1456874" cy="1387077"/>
            </a:xfrm>
          </p:grpSpPr>
          <p:pic>
            <p:nvPicPr>
              <p:cNvPr id="18" name="Picture 6" descr="E:\Work Graphics\MSL Graphics\Server.pn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871267" y="1524018"/>
                <a:ext cx="1197049" cy="13870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 name="Picture 8" descr="Database.png"/>
              <p:cNvPicPr>
                <a:picLocks noChangeAspect="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5744090" y="2403753"/>
                <a:ext cx="584051" cy="4645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17" name="TextBox 16"/>
            <p:cNvSpPr txBox="1"/>
            <p:nvPr/>
          </p:nvSpPr>
          <p:spPr>
            <a:xfrm>
              <a:off x="5163172" y="2452377"/>
              <a:ext cx="1737976" cy="261610"/>
            </a:xfrm>
            <a:prstGeom prst="rect">
              <a:avLst/>
            </a:prstGeom>
            <a:noFill/>
          </p:spPr>
          <p:txBody>
            <a:bodyPr wrap="none" rtlCol="0">
              <a:spAutoFit/>
            </a:bodyPr>
            <a:lstStyle/>
            <a:p>
              <a:r>
                <a:rPr lang="en-US" sz="1100" dirty="0"/>
                <a:t>Order Processing System</a:t>
              </a:r>
            </a:p>
          </p:txBody>
        </p:sp>
      </p:grpSp>
      <p:cxnSp>
        <p:nvCxnSpPr>
          <p:cNvPr id="20" name="Straight Arrow Connector 19"/>
          <p:cNvCxnSpPr>
            <a:stCxn id="18" idx="3"/>
            <a:endCxn id="28" idx="1"/>
          </p:cNvCxnSpPr>
          <p:nvPr/>
        </p:nvCxnSpPr>
        <p:spPr bwMode="auto">
          <a:xfrm flipV="1">
            <a:off x="4022980" y="2847887"/>
            <a:ext cx="1429342" cy="485787"/>
          </a:xfrm>
          <a:prstGeom prst="straightConnector1">
            <a:avLst/>
          </a:prstGeom>
          <a:ln>
            <a:headEnd type="arrow" w="med" len="med"/>
            <a:tailEnd type="arrow" w="med" len="med"/>
          </a:ln>
        </p:spPr>
        <p:style>
          <a:lnRef idx="2">
            <a:schemeClr val="dk1"/>
          </a:lnRef>
          <a:fillRef idx="0">
            <a:schemeClr val="dk1"/>
          </a:fillRef>
          <a:effectRef idx="1">
            <a:schemeClr val="dk1"/>
          </a:effectRef>
          <a:fontRef idx="minor">
            <a:schemeClr val="tx1"/>
          </a:fontRef>
        </p:style>
      </p:cxnSp>
      <p:cxnSp>
        <p:nvCxnSpPr>
          <p:cNvPr id="21" name="Straight Arrow Connector 20"/>
          <p:cNvCxnSpPr/>
          <p:nvPr/>
        </p:nvCxnSpPr>
        <p:spPr bwMode="auto">
          <a:xfrm flipH="1" flipV="1">
            <a:off x="6508699" y="3272168"/>
            <a:ext cx="1226471" cy="337998"/>
          </a:xfrm>
          <a:prstGeom prst="straightConnector1">
            <a:avLst/>
          </a:prstGeom>
          <a:ln>
            <a:headEnd type="arrow" w="med" len="med"/>
            <a:tailEnd type="arrow" w="med" len="med"/>
          </a:ln>
        </p:spPr>
        <p:style>
          <a:lnRef idx="2">
            <a:schemeClr val="dk1"/>
          </a:lnRef>
          <a:fillRef idx="0">
            <a:schemeClr val="dk1"/>
          </a:fillRef>
          <a:effectRef idx="1">
            <a:schemeClr val="dk1"/>
          </a:effectRef>
          <a:fontRef idx="minor">
            <a:schemeClr val="tx1"/>
          </a:fontRef>
        </p:style>
      </p:cxnSp>
      <p:cxnSp>
        <p:nvCxnSpPr>
          <p:cNvPr id="22" name="Straight Arrow Connector 21"/>
          <p:cNvCxnSpPr/>
          <p:nvPr/>
        </p:nvCxnSpPr>
        <p:spPr bwMode="auto">
          <a:xfrm>
            <a:off x="4524094" y="1841264"/>
            <a:ext cx="1087719" cy="622537"/>
          </a:xfrm>
          <a:prstGeom prst="straightConnector1">
            <a:avLst/>
          </a:prstGeom>
          <a:ln>
            <a:headEnd type="arrow" w="med" len="med"/>
            <a:tailEnd type="arrow" w="med" len="med"/>
          </a:ln>
        </p:spPr>
        <p:style>
          <a:lnRef idx="2">
            <a:schemeClr val="dk1"/>
          </a:lnRef>
          <a:fillRef idx="0">
            <a:schemeClr val="dk1"/>
          </a:fillRef>
          <a:effectRef idx="1">
            <a:schemeClr val="dk1"/>
          </a:effectRef>
          <a:fontRef idx="minor">
            <a:schemeClr val="tx1"/>
          </a:fontRef>
        </p:style>
      </p:cxnSp>
      <p:grpSp>
        <p:nvGrpSpPr>
          <p:cNvPr id="23" name="Group 22"/>
          <p:cNvGrpSpPr/>
          <p:nvPr/>
        </p:nvGrpSpPr>
        <p:grpSpPr>
          <a:xfrm>
            <a:off x="5375928" y="2074066"/>
            <a:ext cx="1418552" cy="1274488"/>
            <a:chOff x="976490" y="2046070"/>
            <a:chExt cx="1418552" cy="1274488"/>
          </a:xfrm>
        </p:grpSpPr>
        <p:grpSp>
          <p:nvGrpSpPr>
            <p:cNvPr id="24" name="Group 23"/>
            <p:cNvGrpSpPr/>
            <p:nvPr/>
          </p:nvGrpSpPr>
          <p:grpSpPr>
            <a:xfrm>
              <a:off x="976490" y="2046070"/>
              <a:ext cx="1418552" cy="1274488"/>
              <a:chOff x="5558526" y="1177889"/>
              <a:chExt cx="1418552" cy="1274488"/>
            </a:xfrm>
          </p:grpSpPr>
          <p:grpSp>
            <p:nvGrpSpPr>
              <p:cNvPr id="26" name="Group 6"/>
              <p:cNvGrpSpPr>
                <a:grpSpLocks/>
              </p:cNvGrpSpPr>
              <p:nvPr/>
            </p:nvGrpSpPr>
            <p:grpSpPr bwMode="auto">
              <a:xfrm>
                <a:off x="5634920" y="1451041"/>
                <a:ext cx="1056376" cy="1001336"/>
                <a:chOff x="4871266" y="1524018"/>
                <a:chExt cx="1456875" cy="1387077"/>
              </a:xfrm>
            </p:grpSpPr>
            <p:pic>
              <p:nvPicPr>
                <p:cNvPr id="28" name="Picture 6" descr="E:\Work Graphics\MSL Graphics\Server.pn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871266" y="1524018"/>
                  <a:ext cx="1197049" cy="13870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9" name="Picture 8" descr="Database.png"/>
                <p:cNvPicPr>
                  <a:picLocks noChangeAspect="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5744090" y="2403753"/>
                  <a:ext cx="584051" cy="4645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27" name="TextBox 26"/>
              <p:cNvSpPr txBox="1"/>
              <p:nvPr/>
            </p:nvSpPr>
            <p:spPr>
              <a:xfrm>
                <a:off x="5558526" y="1177889"/>
                <a:ext cx="1418552" cy="261610"/>
              </a:xfrm>
              <a:prstGeom prst="rect">
                <a:avLst/>
              </a:prstGeom>
              <a:noFill/>
            </p:spPr>
            <p:txBody>
              <a:bodyPr wrap="square" rtlCol="0">
                <a:spAutoFit/>
              </a:bodyPr>
              <a:lstStyle/>
              <a:p>
                <a:r>
                  <a:rPr lang="en-US" sz="1100" dirty="0"/>
                  <a:t>Master Data Hub</a:t>
                </a:r>
              </a:p>
            </p:txBody>
          </p:sp>
        </p:grpSp>
        <p:sp>
          <p:nvSpPr>
            <p:cNvPr id="25" name="TextBox 24"/>
            <p:cNvSpPr txBox="1"/>
            <p:nvPr/>
          </p:nvSpPr>
          <p:spPr>
            <a:xfrm>
              <a:off x="1572047" y="2536286"/>
              <a:ext cx="697627" cy="707886"/>
            </a:xfrm>
            <a:prstGeom prst="rect">
              <a:avLst/>
            </a:prstGeom>
            <a:noFill/>
          </p:spPr>
          <p:txBody>
            <a:bodyPr wrap="none" rtlCol="0">
              <a:spAutoFit/>
            </a:bodyPr>
            <a:lstStyle/>
            <a:p>
              <a:r>
                <a:rPr lang="en-US" sz="4000" dirty="0">
                  <a:solidFill>
                    <a:srgbClr val="00B050"/>
                  </a:solidFill>
                  <a:sym typeface="Webdings"/>
                </a:rPr>
                <a:t></a:t>
              </a:r>
              <a:endParaRPr lang="en-US" dirty="0">
                <a:solidFill>
                  <a:srgbClr val="00B050"/>
                </a:solidFill>
              </a:endParaRPr>
            </a:p>
          </p:txBody>
        </p:sp>
      </p:grpSp>
      <p:cxnSp>
        <p:nvCxnSpPr>
          <p:cNvPr id="30" name="Straight Arrow Connector 29"/>
          <p:cNvCxnSpPr>
            <a:endCxn id="36" idx="1"/>
          </p:cNvCxnSpPr>
          <p:nvPr/>
        </p:nvCxnSpPr>
        <p:spPr bwMode="auto">
          <a:xfrm flipV="1">
            <a:off x="6320299" y="1725809"/>
            <a:ext cx="1811337" cy="958124"/>
          </a:xfrm>
          <a:prstGeom prst="straightConnector1">
            <a:avLst/>
          </a:prstGeom>
          <a:ln>
            <a:headEnd type="none" w="med" len="med"/>
            <a:tailEnd type="arrow" w="med" len="med"/>
          </a:ln>
        </p:spPr>
        <p:style>
          <a:lnRef idx="2">
            <a:schemeClr val="dk1"/>
          </a:lnRef>
          <a:fillRef idx="0">
            <a:schemeClr val="dk1"/>
          </a:fillRef>
          <a:effectRef idx="1">
            <a:schemeClr val="dk1"/>
          </a:effectRef>
          <a:fontRef idx="minor">
            <a:schemeClr val="tx1"/>
          </a:fontRef>
        </p:style>
      </p:cxnSp>
      <p:pic>
        <p:nvPicPr>
          <p:cNvPr id="31" name="Picture 2" descr="C:\Users\Administrator\Pictures\MSL Graphics\UserWithDesktopComputer.png"/>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5281232" y="3149971"/>
            <a:ext cx="890418" cy="1035111"/>
          </a:xfrm>
          <a:prstGeom prst="rect">
            <a:avLst/>
          </a:prstGeom>
          <a:noFill/>
          <a:extLst>
            <a:ext uri="{909E8E84-426E-40dd-AFC4-6F175D3DCCD1}">
              <a14:hiddenFill xmlns="" xmlns:a14="http://schemas.microsoft.com/office/drawing/2010/main">
                <a:solidFill>
                  <a:srgbClr val="FFFFFF"/>
                </a:solidFill>
              </a14:hiddenFill>
            </a:ext>
          </a:extLst>
        </p:spPr>
      </p:pic>
      <p:sp>
        <p:nvSpPr>
          <p:cNvPr id="32" name="TextBox 31"/>
          <p:cNvSpPr txBox="1"/>
          <p:nvPr/>
        </p:nvSpPr>
        <p:spPr>
          <a:xfrm>
            <a:off x="5780944" y="3965146"/>
            <a:ext cx="864339" cy="230832"/>
          </a:xfrm>
          <a:prstGeom prst="rect">
            <a:avLst/>
          </a:prstGeom>
          <a:noFill/>
        </p:spPr>
        <p:txBody>
          <a:bodyPr wrap="none" rtlCol="0">
            <a:spAutoFit/>
          </a:bodyPr>
          <a:lstStyle/>
          <a:p>
            <a:pPr algn="ctr"/>
            <a:r>
              <a:rPr lang="en-US" sz="900" dirty="0"/>
              <a:t>Data Steward</a:t>
            </a:r>
          </a:p>
        </p:txBody>
      </p:sp>
      <p:grpSp>
        <p:nvGrpSpPr>
          <p:cNvPr id="33" name="Group 32"/>
          <p:cNvGrpSpPr/>
          <p:nvPr/>
        </p:nvGrpSpPr>
        <p:grpSpPr>
          <a:xfrm>
            <a:off x="7820612" y="1225142"/>
            <a:ext cx="1518364" cy="1339141"/>
            <a:chOff x="5807532" y="1046073"/>
            <a:chExt cx="1518364" cy="1339141"/>
          </a:xfrm>
        </p:grpSpPr>
        <p:sp>
          <p:nvSpPr>
            <p:cNvPr id="34" name="TextBox 33"/>
            <p:cNvSpPr txBox="1"/>
            <p:nvPr/>
          </p:nvSpPr>
          <p:spPr>
            <a:xfrm>
              <a:off x="5807532" y="2015882"/>
              <a:ext cx="1518364" cy="369332"/>
            </a:xfrm>
            <a:prstGeom prst="rect">
              <a:avLst/>
            </a:prstGeom>
            <a:noFill/>
          </p:spPr>
          <p:txBody>
            <a:bodyPr wrap="none" rtlCol="0">
              <a:spAutoFit/>
            </a:bodyPr>
            <a:lstStyle/>
            <a:p>
              <a:pPr algn="ctr"/>
              <a:r>
                <a:rPr lang="en-US" sz="900" dirty="0"/>
                <a:t>Other consumers</a:t>
              </a:r>
            </a:p>
            <a:p>
              <a:pPr algn="ctr"/>
              <a:r>
                <a:rPr lang="en-US" sz="900" dirty="0"/>
                <a:t>(e.g. Data Warehouse ETL)</a:t>
              </a:r>
            </a:p>
          </p:txBody>
        </p:sp>
        <p:grpSp>
          <p:nvGrpSpPr>
            <p:cNvPr id="35" name="Group 6"/>
            <p:cNvGrpSpPr>
              <a:grpSpLocks/>
            </p:cNvGrpSpPr>
            <p:nvPr/>
          </p:nvGrpSpPr>
          <p:grpSpPr bwMode="auto">
            <a:xfrm>
              <a:off x="6118555" y="1046073"/>
              <a:ext cx="1056375" cy="1001336"/>
              <a:chOff x="4871267" y="1524018"/>
              <a:chExt cx="1456874" cy="1387077"/>
            </a:xfrm>
          </p:grpSpPr>
          <p:pic>
            <p:nvPicPr>
              <p:cNvPr id="36" name="Picture 6" descr="E:\Work Graphics\MSL Graphics\Server.pn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871267" y="1524018"/>
                <a:ext cx="1197049" cy="13870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7" name="Picture 8" descr="Database.png"/>
              <p:cNvPicPr>
                <a:picLocks noChangeAspect="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5744090" y="2403753"/>
                <a:ext cx="584051" cy="4645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pic>
        <p:nvPicPr>
          <p:cNvPr id="38" name="Picture 2" descr="C:\Users\Administrator\Pictures\MSL Graphics\ServerProcess.png"/>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4782016" y="1942215"/>
            <a:ext cx="499217" cy="383149"/>
          </a:xfrm>
          <a:prstGeom prst="rect">
            <a:avLst/>
          </a:prstGeom>
          <a:noFill/>
          <a:extLst>
            <a:ext uri="{909E8E84-426E-40dd-AFC4-6F175D3DCCD1}">
              <a14:hiddenFill xmlns="" xmlns:a14="http://schemas.microsoft.com/office/drawing/2010/main">
                <a:solidFill>
                  <a:srgbClr val="FFFFFF"/>
                </a:solidFill>
              </a14:hiddenFill>
            </a:ext>
          </a:extLst>
        </p:spPr>
      </p:pic>
      <p:pic>
        <p:nvPicPr>
          <p:cNvPr id="39" name="Picture 2" descr="C:\Users\Administrator\Pictures\MSL Graphics\ServerProcess.png"/>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4435199" y="2889020"/>
            <a:ext cx="499217" cy="383149"/>
          </a:xfrm>
          <a:prstGeom prst="rect">
            <a:avLst/>
          </a:prstGeom>
          <a:noFill/>
          <a:extLst>
            <a:ext uri="{909E8E84-426E-40dd-AFC4-6F175D3DCCD1}">
              <a14:hiddenFill xmlns="" xmlns:a14="http://schemas.microsoft.com/office/drawing/2010/main">
                <a:solidFill>
                  <a:srgbClr val="FFFFFF"/>
                </a:solidFill>
              </a14:hiddenFill>
            </a:ext>
          </a:extLst>
        </p:spPr>
      </p:pic>
      <p:pic>
        <p:nvPicPr>
          <p:cNvPr id="40" name="Picture 2" descr="C:\Users\Administrator\Pictures\MSL Graphics\ServerProcess.png"/>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6904353" y="3286367"/>
            <a:ext cx="499217" cy="383149"/>
          </a:xfrm>
          <a:prstGeom prst="rect">
            <a:avLst/>
          </a:prstGeom>
          <a:noFill/>
          <a:extLst>
            <a:ext uri="{909E8E84-426E-40dd-AFC4-6F175D3DCCD1}">
              <a14:hiddenFill xmlns="" xmlns:a14="http://schemas.microsoft.com/office/drawing/2010/main">
                <a:solidFill>
                  <a:srgbClr val="FFFFFF"/>
                </a:solidFill>
              </a14:hiddenFill>
            </a:ext>
          </a:extLst>
        </p:spPr>
      </p:pic>
      <p:pic>
        <p:nvPicPr>
          <p:cNvPr id="41" name="Picture 2" descr="C:\Users\Administrator\Pictures\MSL Graphics\ServerProcess.png"/>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6976358" y="2034903"/>
            <a:ext cx="499217" cy="383149"/>
          </a:xfrm>
          <a:prstGeom prst="rect">
            <a:avLst/>
          </a:prstGeom>
          <a:noFill/>
          <a:extLst>
            <a:ext uri="{909E8E84-426E-40dd-AFC4-6F175D3DCCD1}">
              <a14:hiddenFill xmlns="" xmlns:a14="http://schemas.microsoft.com/office/drawing/2010/main">
                <a:solidFill>
                  <a:srgbClr val="FFFFFF"/>
                </a:solidFill>
              </a14:hiddenFill>
            </a:ext>
          </a:extLst>
        </p:spPr>
      </p:pic>
      <p:sp>
        <p:nvSpPr>
          <p:cNvPr id="42" name="TextBox 41"/>
          <p:cNvSpPr txBox="1"/>
          <p:nvPr/>
        </p:nvSpPr>
        <p:spPr>
          <a:xfrm>
            <a:off x="4559360" y="3237257"/>
            <a:ext cx="397865" cy="230832"/>
          </a:xfrm>
          <a:prstGeom prst="rect">
            <a:avLst/>
          </a:prstGeom>
          <a:noFill/>
        </p:spPr>
        <p:txBody>
          <a:bodyPr wrap="none" rtlCol="0">
            <a:spAutoFit/>
          </a:bodyPr>
          <a:lstStyle/>
          <a:p>
            <a:pPr algn="ctr"/>
            <a:r>
              <a:rPr lang="en-US" sz="900" dirty="0"/>
              <a:t>SSIS</a:t>
            </a:r>
          </a:p>
        </p:txBody>
      </p:sp>
      <p:sp>
        <p:nvSpPr>
          <p:cNvPr id="43" name="TextBox 42"/>
          <p:cNvSpPr txBox="1"/>
          <p:nvPr/>
        </p:nvSpPr>
        <p:spPr>
          <a:xfrm>
            <a:off x="4814233" y="2293016"/>
            <a:ext cx="397865" cy="230832"/>
          </a:xfrm>
          <a:prstGeom prst="rect">
            <a:avLst/>
          </a:prstGeom>
          <a:noFill/>
        </p:spPr>
        <p:txBody>
          <a:bodyPr wrap="none" rtlCol="0">
            <a:spAutoFit/>
          </a:bodyPr>
          <a:lstStyle/>
          <a:p>
            <a:pPr algn="ctr"/>
            <a:r>
              <a:rPr lang="en-US" sz="900" dirty="0"/>
              <a:t>SSIS</a:t>
            </a:r>
          </a:p>
        </p:txBody>
      </p:sp>
      <p:sp>
        <p:nvSpPr>
          <p:cNvPr id="44" name="TextBox 43"/>
          <p:cNvSpPr txBox="1"/>
          <p:nvPr/>
        </p:nvSpPr>
        <p:spPr>
          <a:xfrm>
            <a:off x="7086069" y="2374564"/>
            <a:ext cx="397865" cy="230832"/>
          </a:xfrm>
          <a:prstGeom prst="rect">
            <a:avLst/>
          </a:prstGeom>
          <a:noFill/>
        </p:spPr>
        <p:txBody>
          <a:bodyPr wrap="none" rtlCol="0">
            <a:spAutoFit/>
          </a:bodyPr>
          <a:lstStyle/>
          <a:p>
            <a:pPr algn="ctr"/>
            <a:r>
              <a:rPr lang="en-US" sz="900" dirty="0"/>
              <a:t>SSIS</a:t>
            </a:r>
          </a:p>
        </p:txBody>
      </p:sp>
      <p:sp>
        <p:nvSpPr>
          <p:cNvPr id="45" name="TextBox 44"/>
          <p:cNvSpPr txBox="1"/>
          <p:nvPr/>
        </p:nvSpPr>
        <p:spPr>
          <a:xfrm>
            <a:off x="7011624" y="3610165"/>
            <a:ext cx="397865" cy="230832"/>
          </a:xfrm>
          <a:prstGeom prst="rect">
            <a:avLst/>
          </a:prstGeom>
          <a:noFill/>
        </p:spPr>
        <p:txBody>
          <a:bodyPr wrap="none" rtlCol="0">
            <a:spAutoFit/>
          </a:bodyPr>
          <a:lstStyle/>
          <a:p>
            <a:pPr algn="ctr"/>
            <a:r>
              <a:rPr lang="en-US" sz="900" dirty="0"/>
              <a:t>SSIS</a:t>
            </a:r>
          </a:p>
        </p:txBody>
      </p:sp>
      <p:pic>
        <p:nvPicPr>
          <p:cNvPr id="46" name="Picture 3" descr="C:\Users\rinchen\Documents\Tools\logos\2.NetCom_Learning_Web.jpg"/>
          <p:cNvPicPr>
            <a:picLocks noChangeAspect="1" noChangeArrowheads="1"/>
          </p:cNvPicPr>
          <p:nvPr/>
        </p:nvPicPr>
        <p:blipFill>
          <a:blip r:embed="rId7" cstate="print"/>
          <a:srcRect/>
          <a:stretch>
            <a:fillRect/>
          </a:stretch>
        </p:blipFill>
        <p:spPr bwMode="auto">
          <a:xfrm>
            <a:off x="11465407" y="1"/>
            <a:ext cx="723417" cy="762000"/>
          </a:xfrm>
          <a:prstGeom prst="rect">
            <a:avLst/>
          </a:prstGeom>
          <a:noFill/>
        </p:spPr>
      </p:pic>
    </p:spTree>
    <p:extLst>
      <p:ext uri="{BB962C8B-B14F-4D97-AF65-F5344CB8AC3E}">
        <p14:creationId xmlns="" xmlns:p14="http://schemas.microsoft.com/office/powerpoint/2010/main" val="51615155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D271169-D5A2-4E26-9D3F-58E320BF9E89}" type="slidenum">
              <a:rPr lang="en-US" smtClean="0"/>
              <a:pPr/>
              <a:t>3</a:t>
            </a:fld>
            <a:endParaRPr lang="en-US"/>
          </a:p>
        </p:txBody>
      </p:sp>
      <p:sp>
        <p:nvSpPr>
          <p:cNvPr id="5" name="Rectangle 4"/>
          <p:cNvSpPr/>
          <p:nvPr/>
        </p:nvSpPr>
        <p:spPr>
          <a:xfrm>
            <a:off x="8350858" y="136275"/>
            <a:ext cx="3470275" cy="3519062"/>
          </a:xfrm>
          <a:prstGeom prst="rect">
            <a:avLst/>
          </a:prstGeom>
          <a:ln>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40" tIns="91440" rIns="91440" bIns="91440" numCol="1" rtlCol="0" anchor="t" anchorCtr="0" compatLnSpc="1">
            <a:prstTxWarp prst="textNoShape">
              <a:avLst/>
            </a:prstTxWarp>
            <a:noAutofit/>
          </a:bodyPr>
          <a:lstStyle/>
          <a:p>
            <a:pPr marL="0" lvl="3" algn="ctr" defTabSz="914099" fontAlgn="base">
              <a:spcBef>
                <a:spcPct val="0"/>
              </a:spcBef>
              <a:spcAft>
                <a:spcPct val="0"/>
              </a:spcAft>
            </a:pPr>
            <a:r>
              <a:rPr lang="en-US" sz="2000" b="1" cap="small" dirty="0">
                <a:ln w="3175">
                  <a:solidFill>
                    <a:srgbClr val="FFFFFF">
                      <a:alpha val="0"/>
                    </a:srgbClr>
                  </a:solidFill>
                </a:ln>
                <a:solidFill>
                  <a:srgbClr val="FFFFFF"/>
                </a:solidFill>
                <a:latin typeface="Segoe Condensed" pitchFamily="34" charset="0"/>
                <a:ea typeface="Segoe UI" pitchFamily="34" charset="0"/>
                <a:cs typeface="Segoe UI" pitchFamily="34" charset="0"/>
              </a:rPr>
              <a:t>PRIVATE AND PUBLIC CLOUD</a:t>
            </a:r>
          </a:p>
        </p:txBody>
      </p:sp>
      <p:sp>
        <p:nvSpPr>
          <p:cNvPr id="6" name="Rectangle 5"/>
          <p:cNvSpPr/>
          <p:nvPr/>
        </p:nvSpPr>
        <p:spPr>
          <a:xfrm>
            <a:off x="484510" y="138538"/>
            <a:ext cx="3171502" cy="3519062"/>
          </a:xfrm>
          <a:prstGeom prst="rect">
            <a:avLst/>
          </a:prstGeom>
          <a:ln>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40" tIns="91440" rIns="91440" bIns="91440" numCol="1" rtlCol="0" anchor="t" anchorCtr="0" compatLnSpc="1">
            <a:prstTxWarp prst="textNoShape">
              <a:avLst/>
            </a:prstTxWarp>
            <a:noAutofit/>
          </a:bodyPr>
          <a:lstStyle/>
          <a:p>
            <a:pPr marL="0" lvl="3" algn="ctr" defTabSz="914099" fontAlgn="base">
              <a:spcBef>
                <a:spcPct val="0"/>
              </a:spcBef>
              <a:spcAft>
                <a:spcPct val="0"/>
              </a:spcAft>
            </a:pPr>
            <a:r>
              <a:rPr lang="en-US" sz="2000" b="1" cap="small" dirty="0">
                <a:ln w="3175">
                  <a:solidFill>
                    <a:srgbClr val="FFFFFF">
                      <a:alpha val="0"/>
                    </a:srgbClr>
                  </a:solidFill>
                </a:ln>
                <a:solidFill>
                  <a:srgbClr val="FFFFFF"/>
                </a:solidFill>
                <a:latin typeface="Segoe Condensed" pitchFamily="34" charset="0"/>
                <a:ea typeface="Segoe UI" pitchFamily="34" charset="0"/>
                <a:cs typeface="Segoe UI" pitchFamily="34" charset="0"/>
              </a:rPr>
              <a:t>DATA EXPLOSION</a:t>
            </a:r>
          </a:p>
        </p:txBody>
      </p:sp>
      <p:pic>
        <p:nvPicPr>
          <p:cNvPr id="7" name="Picture 2" descr="\\MAGNUM\Projects\Microsoft\Cloud Power FY12\Design\ICONS_PNG\Server.png"/>
          <p:cNvPicPr>
            <a:picLocks noChangeAspect="1" noChangeArrowheads="1"/>
          </p:cNvPicPr>
          <p:nvPr/>
        </p:nvPicPr>
        <p:blipFill rotWithShape="1">
          <a:blip r:embed="rId2" cstate="print">
            <a:lum bright="100000"/>
            <a:extLst>
              <a:ext uri="{28A0092B-C50C-407E-A947-70E740481C1C}">
                <a14:useLocalDpi xmlns="" xmlns:a14="http://schemas.microsoft.com/office/drawing/2010/main"/>
              </a:ext>
            </a:extLst>
          </a:blip>
          <a:srcRect l="19080" t="11111" r="18421" b="10243"/>
          <a:stretch/>
        </p:blipFill>
        <p:spPr bwMode="auto">
          <a:xfrm>
            <a:off x="1004085" y="1481749"/>
            <a:ext cx="1290656" cy="1624077"/>
          </a:xfrm>
          <a:prstGeom prst="rect">
            <a:avLst/>
          </a:prstGeom>
        </p:spPr>
        <p:style>
          <a:lnRef idx="2">
            <a:schemeClr val="dk1">
              <a:shade val="50000"/>
            </a:schemeClr>
          </a:lnRef>
          <a:fillRef idx="1">
            <a:schemeClr val="dk1"/>
          </a:fillRef>
          <a:effectRef idx="0">
            <a:schemeClr val="dk1"/>
          </a:effectRef>
          <a:fontRef idx="minor">
            <a:schemeClr val="lt1"/>
          </a:fontRef>
        </p:style>
      </p:pic>
      <p:sp>
        <p:nvSpPr>
          <p:cNvPr id="8" name="Rectangle 7"/>
          <p:cNvSpPr/>
          <p:nvPr/>
        </p:nvSpPr>
        <p:spPr>
          <a:xfrm>
            <a:off x="4292749" y="152614"/>
            <a:ext cx="3505200" cy="3519062"/>
          </a:xfrm>
          <a:prstGeom prst="rect">
            <a:avLst/>
          </a:prstGeom>
          <a:ln>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40" tIns="91440" rIns="91440" bIns="91440" numCol="1" rtlCol="0" anchor="t" anchorCtr="0" compatLnSpc="1">
            <a:prstTxWarp prst="textNoShape">
              <a:avLst/>
            </a:prstTxWarp>
            <a:noAutofit/>
          </a:bodyPr>
          <a:lstStyle/>
          <a:p>
            <a:pPr marL="0" lvl="3" algn="ctr" defTabSz="914099" fontAlgn="base">
              <a:spcBef>
                <a:spcPct val="0"/>
              </a:spcBef>
              <a:spcAft>
                <a:spcPct val="0"/>
              </a:spcAft>
            </a:pPr>
            <a:r>
              <a:rPr lang="en-US" sz="2000" b="1" cap="small" dirty="0">
                <a:ln w="3175">
                  <a:solidFill>
                    <a:srgbClr val="FFFFFF">
                      <a:alpha val="0"/>
                    </a:srgbClr>
                  </a:solidFill>
                </a:ln>
                <a:solidFill>
                  <a:srgbClr val="FFFFFF"/>
                </a:solidFill>
                <a:latin typeface="Segoe Condensed" pitchFamily="34" charset="0"/>
                <a:ea typeface="Segoe UI" pitchFamily="34" charset="0"/>
                <a:cs typeface="Segoe UI" pitchFamily="34" charset="0"/>
              </a:rPr>
              <a:t>CONSUMERIZATION </a:t>
            </a:r>
          </a:p>
          <a:p>
            <a:pPr marL="0" lvl="3" algn="ctr" defTabSz="914099" fontAlgn="base">
              <a:spcBef>
                <a:spcPct val="0"/>
              </a:spcBef>
              <a:spcAft>
                <a:spcPct val="0"/>
              </a:spcAft>
            </a:pPr>
            <a:r>
              <a:rPr lang="en-US" sz="2000" b="1" cap="small" dirty="0">
                <a:ln w="3175">
                  <a:solidFill>
                    <a:srgbClr val="FFFFFF">
                      <a:alpha val="0"/>
                    </a:srgbClr>
                  </a:solidFill>
                </a:ln>
                <a:solidFill>
                  <a:srgbClr val="FFFFFF"/>
                </a:solidFill>
                <a:latin typeface="Segoe Condensed" pitchFamily="34" charset="0"/>
                <a:ea typeface="Segoe UI" pitchFamily="34" charset="0"/>
                <a:cs typeface="Segoe UI" pitchFamily="34" charset="0"/>
              </a:rPr>
              <a:t>OF IT</a:t>
            </a:r>
          </a:p>
        </p:txBody>
      </p:sp>
      <p:grpSp>
        <p:nvGrpSpPr>
          <p:cNvPr id="9" name="Group 8"/>
          <p:cNvGrpSpPr/>
          <p:nvPr/>
        </p:nvGrpSpPr>
        <p:grpSpPr>
          <a:xfrm>
            <a:off x="4313762" y="1360260"/>
            <a:ext cx="2585156" cy="2074124"/>
            <a:chOff x="2228850" y="2160875"/>
            <a:chExt cx="2096456" cy="1682029"/>
          </a:xfrm>
        </p:grpSpPr>
        <p:pic>
          <p:nvPicPr>
            <p:cNvPr id="10" name="Picture 6" descr="\\MAGNUM\Projects\Microsoft\Cloud Power FY12\Design\ICONS_PNG\Flexible_Workspace.png"/>
            <p:cNvPicPr>
              <a:picLocks noChangeAspect="1" noChangeArrowheads="1"/>
            </p:cNvPicPr>
            <p:nvPr/>
          </p:nvPicPr>
          <p:blipFill rotWithShape="1">
            <a:blip r:embed="rId3" cstate="screen">
              <a:lum bright="100000"/>
              <a:extLst>
                <a:ext uri="{28A0092B-C50C-407E-A947-70E740481C1C}">
                  <a14:useLocalDpi xmlns="" xmlns:a14="http://schemas.microsoft.com/office/drawing/2010/main"/>
                </a:ext>
              </a:extLst>
            </a:blip>
            <a:srcRect/>
            <a:stretch/>
          </p:blipFill>
          <p:spPr bwMode="auto">
            <a:xfrm>
              <a:off x="2228850" y="2160875"/>
              <a:ext cx="792749" cy="1682029"/>
            </a:xfrm>
            <a:prstGeom prst="rect">
              <a:avLst/>
            </a:prstGeom>
            <a:ln/>
          </p:spPr>
          <p:style>
            <a:lnRef idx="2">
              <a:schemeClr val="dk1">
                <a:shade val="50000"/>
              </a:schemeClr>
            </a:lnRef>
            <a:fillRef idx="1">
              <a:schemeClr val="dk1"/>
            </a:fillRef>
            <a:effectRef idx="0">
              <a:schemeClr val="dk1"/>
            </a:effectRef>
            <a:fontRef idx="minor">
              <a:schemeClr val="lt1"/>
            </a:fontRef>
          </p:style>
        </p:pic>
        <p:pic>
          <p:nvPicPr>
            <p:cNvPr id="11" name="Picture 5" descr="\\MAGNUM\Projects\Microsoft\Cloud Power FY12\Design\ICONS_PNG\Layer-79.png"/>
            <p:cNvPicPr>
              <a:picLocks noChangeAspect="1" noChangeArrowheads="1"/>
            </p:cNvPicPr>
            <p:nvPr/>
          </p:nvPicPr>
          <p:blipFill rotWithShape="1">
            <a:blip r:embed="rId4" cstate="print">
              <a:lum bright="100000"/>
              <a:extLst>
                <a:ext uri="{28A0092B-C50C-407E-A947-70E740481C1C}">
                  <a14:useLocalDpi xmlns="" xmlns:a14="http://schemas.microsoft.com/office/drawing/2010/main"/>
                </a:ext>
              </a:extLst>
            </a:blip>
            <a:srcRect t="11254" r="3559" b="11141"/>
            <a:stretch/>
          </p:blipFill>
          <p:spPr bwMode="auto">
            <a:xfrm>
              <a:off x="3363909" y="2398847"/>
              <a:ext cx="961397" cy="773617"/>
            </a:xfrm>
            <a:prstGeom prst="rect">
              <a:avLst/>
            </a:prstGeom>
          </p:spPr>
          <p:style>
            <a:lnRef idx="2">
              <a:schemeClr val="dk1">
                <a:shade val="50000"/>
              </a:schemeClr>
            </a:lnRef>
            <a:fillRef idx="1">
              <a:schemeClr val="dk1"/>
            </a:fillRef>
            <a:effectRef idx="0">
              <a:schemeClr val="dk1"/>
            </a:effectRef>
            <a:fontRef idx="minor">
              <a:schemeClr val="lt1"/>
            </a:fontRef>
          </p:style>
        </p:pic>
      </p:grpSp>
      <p:grpSp>
        <p:nvGrpSpPr>
          <p:cNvPr id="12" name="Group 11"/>
          <p:cNvGrpSpPr/>
          <p:nvPr/>
        </p:nvGrpSpPr>
        <p:grpSpPr>
          <a:xfrm>
            <a:off x="277815" y="3810004"/>
            <a:ext cx="11535074" cy="579405"/>
            <a:chOff x="277813" y="4754085"/>
            <a:chExt cx="8596311" cy="457201"/>
          </a:xfrm>
        </p:grpSpPr>
        <p:sp>
          <p:nvSpPr>
            <p:cNvPr id="13" name="Rectangle 12"/>
            <p:cNvSpPr/>
            <p:nvPr/>
          </p:nvSpPr>
          <p:spPr bwMode="auto">
            <a:xfrm>
              <a:off x="277813" y="4754086"/>
              <a:ext cx="8596311" cy="457200"/>
            </a:xfrm>
            <a:prstGeom prst="rect">
              <a:avLst/>
            </a:prstGeom>
            <a:ln>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274320" tIns="91440" rIns="0" bIns="91440" numCol="1" rtlCol="0" anchor="ctr" anchorCtr="0" compatLnSpc="1">
              <a:prstTxWarp prst="textNoShape">
                <a:avLst/>
              </a:prstTxWarp>
              <a:noAutofit/>
            </a:bodyPr>
            <a:lstStyle/>
            <a:p>
              <a:pPr defTabSz="914363">
                <a:spcBef>
                  <a:spcPts val="600"/>
                </a:spcBef>
                <a:buClr>
                  <a:srgbClr val="FFFFFF"/>
                </a:buClr>
                <a:buSzPct val="90000"/>
              </a:pPr>
              <a:r>
                <a:rPr lang="en-US" spc="-20" dirty="0">
                  <a:ln>
                    <a:solidFill>
                      <a:srgbClr val="FFFFFF">
                        <a:alpha val="0"/>
                      </a:srgbClr>
                    </a:solidFill>
                  </a:ln>
                  <a:solidFill>
                    <a:srgbClr val="FFFFFF"/>
                  </a:solidFill>
                </a:rPr>
                <a:t>Digital data will grow 44x over the next decade (2009-2020)</a:t>
              </a:r>
              <a:r>
                <a:rPr lang="en-US" spc="-20" baseline="30000" dirty="0">
                  <a:ln>
                    <a:solidFill>
                      <a:srgbClr val="FFFFFF">
                        <a:alpha val="0"/>
                      </a:srgbClr>
                    </a:solidFill>
                  </a:ln>
                  <a:solidFill>
                    <a:srgbClr val="FFFFFF"/>
                  </a:solidFill>
                </a:rPr>
                <a:t>1</a:t>
              </a:r>
              <a:endParaRPr lang="en-US" spc="-20" dirty="0">
                <a:ln>
                  <a:solidFill>
                    <a:srgbClr val="FFFFFF">
                      <a:alpha val="0"/>
                    </a:srgbClr>
                  </a:solidFill>
                </a:ln>
                <a:solidFill>
                  <a:srgbClr val="FFFFFF"/>
                </a:solidFill>
              </a:endParaRPr>
            </a:p>
          </p:txBody>
        </p:sp>
        <p:sp>
          <p:nvSpPr>
            <p:cNvPr id="14" name="Rectangle 13"/>
            <p:cNvSpPr/>
            <p:nvPr/>
          </p:nvSpPr>
          <p:spPr>
            <a:xfrm rot="16200000">
              <a:off x="113507" y="4918391"/>
              <a:ext cx="457200" cy="128587"/>
            </a:xfrm>
            <a:prstGeom prst="rect">
              <a:avLst/>
            </a:prstGeom>
            <a:ln>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18288" tIns="91440" rIns="18288" bIns="91440" numCol="1" rtlCol="0" anchor="t" anchorCtr="0" compatLnSpc="1">
              <a:prstTxWarp prst="textNoShape">
                <a:avLst/>
              </a:prstTxWarp>
              <a:noAutofit/>
            </a:bodyPr>
            <a:lstStyle/>
            <a:p>
              <a:pPr marL="0" lvl="3" algn="ctr" defTabSz="914099" fontAlgn="base">
                <a:spcBef>
                  <a:spcPct val="0"/>
                </a:spcBef>
                <a:spcAft>
                  <a:spcPct val="0"/>
                </a:spcAft>
              </a:pPr>
              <a:endParaRPr lang="en-US" cap="small" spc="-20" dirty="0">
                <a:ln w="3175">
                  <a:solidFill>
                    <a:srgbClr val="FFFFFF">
                      <a:alpha val="0"/>
                    </a:srgbClr>
                  </a:solidFill>
                </a:ln>
                <a:solidFill>
                  <a:srgbClr val="FFFFFF"/>
                </a:solidFill>
                <a:ea typeface="Segoe UI" pitchFamily="34" charset="0"/>
                <a:cs typeface="Segoe UI" pitchFamily="34" charset="0"/>
              </a:endParaRPr>
            </a:p>
          </p:txBody>
        </p:sp>
      </p:grpSp>
      <p:grpSp>
        <p:nvGrpSpPr>
          <p:cNvPr id="15" name="Group 14"/>
          <p:cNvGrpSpPr/>
          <p:nvPr/>
        </p:nvGrpSpPr>
        <p:grpSpPr>
          <a:xfrm>
            <a:off x="277812" y="5184544"/>
            <a:ext cx="11535077" cy="599766"/>
            <a:chOff x="277813" y="5746852"/>
            <a:chExt cx="8843262" cy="475112"/>
          </a:xfrm>
        </p:grpSpPr>
        <p:sp>
          <p:nvSpPr>
            <p:cNvPr id="16" name="Rectangle 15"/>
            <p:cNvSpPr/>
            <p:nvPr/>
          </p:nvSpPr>
          <p:spPr bwMode="auto">
            <a:xfrm>
              <a:off x="277813" y="5746852"/>
              <a:ext cx="8843262" cy="457200"/>
            </a:xfrm>
            <a:prstGeom prst="rect">
              <a:avLst/>
            </a:prstGeom>
            <a:ln>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182880" tIns="91440" rIns="0" bIns="91440" numCol="1" rtlCol="0" anchor="ctr" anchorCtr="0" compatLnSpc="1">
              <a:prstTxWarp prst="textNoShape">
                <a:avLst/>
              </a:prstTxWarp>
              <a:noAutofit/>
            </a:bodyPr>
            <a:lstStyle/>
            <a:p>
              <a:pPr defTabSz="914363">
                <a:spcBef>
                  <a:spcPts val="600"/>
                </a:spcBef>
                <a:buClr>
                  <a:srgbClr val="FFFFFF"/>
                </a:buClr>
                <a:buSzPct val="90000"/>
              </a:pPr>
              <a:r>
                <a:rPr lang="en-US" spc="-20" dirty="0">
                  <a:ln>
                    <a:solidFill>
                      <a:srgbClr val="FFFFFF">
                        <a:alpha val="0"/>
                      </a:srgbClr>
                    </a:solidFill>
                  </a:ln>
                  <a:solidFill>
                    <a:srgbClr val="FFFFFF"/>
                  </a:solidFill>
                </a:rPr>
                <a:t>  Public cloud services will account for 46% of net-new growth in IT spending in 2015</a:t>
              </a:r>
              <a:r>
                <a:rPr lang="en-US" spc="-20" baseline="30000" dirty="0">
                  <a:ln>
                    <a:solidFill>
                      <a:srgbClr val="FFFFFF">
                        <a:alpha val="0"/>
                      </a:srgbClr>
                    </a:solidFill>
                  </a:ln>
                  <a:solidFill>
                    <a:srgbClr val="FFFFFF"/>
                  </a:solidFill>
                </a:rPr>
                <a:t>3</a:t>
              </a:r>
              <a:endParaRPr lang="en-US" spc="-20" dirty="0">
                <a:ln>
                  <a:solidFill>
                    <a:srgbClr val="FFFFFF">
                      <a:alpha val="0"/>
                    </a:srgbClr>
                  </a:solidFill>
                </a:ln>
                <a:solidFill>
                  <a:srgbClr val="FFFFFF"/>
                </a:solidFill>
              </a:endParaRPr>
            </a:p>
          </p:txBody>
        </p:sp>
        <p:sp>
          <p:nvSpPr>
            <p:cNvPr id="17" name="Rectangle 16"/>
            <p:cNvSpPr/>
            <p:nvPr/>
          </p:nvSpPr>
          <p:spPr>
            <a:xfrm rot="16200000">
              <a:off x="126020" y="5929070"/>
              <a:ext cx="457200" cy="128587"/>
            </a:xfrm>
            <a:prstGeom prst="rect">
              <a:avLst/>
            </a:prstGeom>
            <a:ln>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18288" tIns="91440" rIns="18288" bIns="91440" numCol="1" rtlCol="0" anchor="t" anchorCtr="0" compatLnSpc="1">
              <a:prstTxWarp prst="textNoShape">
                <a:avLst/>
              </a:prstTxWarp>
              <a:noAutofit/>
            </a:bodyPr>
            <a:lstStyle/>
            <a:p>
              <a:pPr marL="0" lvl="3" algn="ctr" defTabSz="914099" fontAlgn="base">
                <a:spcBef>
                  <a:spcPct val="0"/>
                </a:spcBef>
                <a:spcAft>
                  <a:spcPct val="0"/>
                </a:spcAft>
              </a:pPr>
              <a:endParaRPr lang="en-US" cap="small" spc="-20" dirty="0">
                <a:ln w="3175">
                  <a:solidFill>
                    <a:srgbClr val="FFFFFF">
                      <a:alpha val="0"/>
                    </a:srgbClr>
                  </a:solidFill>
                </a:ln>
                <a:solidFill>
                  <a:srgbClr val="FFFFFF"/>
                </a:solidFill>
                <a:ea typeface="Segoe UI" pitchFamily="34" charset="0"/>
                <a:cs typeface="Segoe UI" pitchFamily="34" charset="0"/>
              </a:endParaRPr>
            </a:p>
          </p:txBody>
        </p:sp>
      </p:grpSp>
      <p:sp>
        <p:nvSpPr>
          <p:cNvPr id="18" name="Rectangle 17"/>
          <p:cNvSpPr/>
          <p:nvPr/>
        </p:nvSpPr>
        <p:spPr>
          <a:xfrm>
            <a:off x="277814" y="6205928"/>
            <a:ext cx="8596311" cy="553998"/>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lIns="0" tIns="0" rIns="0" bIns="0">
            <a:spAutoFit/>
          </a:bodyPr>
          <a:lstStyle/>
          <a:p>
            <a:pPr defTabSz="914363"/>
            <a:r>
              <a:rPr lang="en-US" sz="1200" spc="-20" baseline="30000" dirty="0">
                <a:ln>
                  <a:solidFill>
                    <a:srgbClr val="FFFFFF">
                      <a:alpha val="0"/>
                    </a:srgbClr>
                  </a:solidFill>
                </a:ln>
                <a:solidFill>
                  <a:srgbClr val="FFFFFF"/>
                </a:solidFill>
              </a:rPr>
              <a:t>1</a:t>
            </a:r>
            <a:r>
              <a:rPr lang="en-US" sz="1200" i="1" dirty="0">
                <a:ln>
                  <a:solidFill>
                    <a:srgbClr val="FFFFFF">
                      <a:alpha val="0"/>
                    </a:srgbClr>
                  </a:solidFill>
                </a:ln>
                <a:gradFill>
                  <a:gsLst>
                    <a:gs pos="0">
                      <a:srgbClr val="FFFFFF"/>
                    </a:gs>
                    <a:gs pos="100000">
                      <a:srgbClr val="FFFFFF"/>
                    </a:gs>
                  </a:gsLst>
                  <a:lin ang="2700000" scaled="1"/>
                </a:gradFill>
              </a:rPr>
              <a:t>IDC Digital Universe Study, sponsored by EMC, May 2010.</a:t>
            </a:r>
          </a:p>
          <a:p>
            <a:pPr defTabSz="914363"/>
            <a:r>
              <a:rPr lang="en-US" sz="1200" spc="-20" baseline="30000" dirty="0">
                <a:ln>
                  <a:solidFill>
                    <a:srgbClr val="FFFFFF">
                      <a:alpha val="0"/>
                    </a:srgbClr>
                  </a:solidFill>
                </a:ln>
                <a:solidFill>
                  <a:srgbClr val="FFFFFF"/>
                </a:solidFill>
              </a:rPr>
              <a:t>2</a:t>
            </a:r>
            <a:r>
              <a:rPr lang="en-US" sz="1200" i="1" dirty="0">
                <a:ln>
                  <a:solidFill>
                    <a:srgbClr val="FFFFFF">
                      <a:alpha val="0"/>
                    </a:srgbClr>
                  </a:solidFill>
                </a:ln>
                <a:gradFill>
                  <a:gsLst>
                    <a:gs pos="0">
                      <a:srgbClr val="FFFFFF"/>
                    </a:gs>
                    <a:gs pos="100000">
                      <a:srgbClr val="FFFFFF"/>
                    </a:gs>
                  </a:gsLst>
                  <a:lin ang="2700000" scaled="1"/>
                </a:gradFill>
              </a:rPr>
              <a:t>Microsoft internal research</a:t>
            </a:r>
          </a:p>
          <a:p>
            <a:pPr defTabSz="914363"/>
            <a:r>
              <a:rPr lang="en-US" sz="1200" spc="-20" baseline="30000" dirty="0">
                <a:ln>
                  <a:solidFill>
                    <a:srgbClr val="FFFFFF">
                      <a:alpha val="0"/>
                    </a:srgbClr>
                  </a:solidFill>
                </a:ln>
                <a:solidFill>
                  <a:srgbClr val="FFFFFF"/>
                </a:solidFill>
              </a:rPr>
              <a:t>3</a:t>
            </a:r>
            <a:r>
              <a:rPr lang="pt-BR" sz="1200" i="1" dirty="0">
                <a:ln>
                  <a:solidFill>
                    <a:srgbClr val="FFFFFF">
                      <a:alpha val="0"/>
                    </a:srgbClr>
                  </a:solidFill>
                </a:ln>
                <a:gradFill>
                  <a:gsLst>
                    <a:gs pos="0">
                      <a:srgbClr val="FFFFFF"/>
                    </a:gs>
                    <a:gs pos="100000">
                      <a:srgbClr val="FFFFFF"/>
                    </a:gs>
                  </a:gsLst>
                  <a:lin ang="2700000" scaled="1"/>
                </a:gradFill>
              </a:rPr>
              <a:t>IDC, Worldwide and Regional Public IT Cloud Services 2011 – 2015 Forecast, Doc #228485, June 2011</a:t>
            </a:r>
            <a:endParaRPr lang="en-US" sz="1200" i="1" dirty="0">
              <a:ln>
                <a:solidFill>
                  <a:srgbClr val="FFFFFF">
                    <a:alpha val="0"/>
                  </a:srgbClr>
                </a:solidFill>
              </a:ln>
              <a:gradFill>
                <a:gsLst>
                  <a:gs pos="0">
                    <a:srgbClr val="FFFFFF"/>
                  </a:gs>
                  <a:gs pos="100000">
                    <a:srgbClr val="FFFFFF"/>
                  </a:gs>
                </a:gsLst>
                <a:lin ang="2700000" scaled="1"/>
              </a:gradFill>
            </a:endParaRPr>
          </a:p>
        </p:txBody>
      </p:sp>
      <p:grpSp>
        <p:nvGrpSpPr>
          <p:cNvPr id="19" name="Group 18"/>
          <p:cNvGrpSpPr/>
          <p:nvPr/>
        </p:nvGrpSpPr>
        <p:grpSpPr>
          <a:xfrm>
            <a:off x="281651" y="4495800"/>
            <a:ext cx="11531238" cy="609600"/>
            <a:chOff x="277813" y="5826688"/>
            <a:chExt cx="8596311" cy="457200"/>
          </a:xfrm>
        </p:grpSpPr>
        <p:sp>
          <p:nvSpPr>
            <p:cNvPr id="20" name="Rectangle 19"/>
            <p:cNvSpPr/>
            <p:nvPr/>
          </p:nvSpPr>
          <p:spPr bwMode="auto">
            <a:xfrm>
              <a:off x="277813" y="5826688"/>
              <a:ext cx="8596311" cy="457200"/>
            </a:xfrm>
            <a:prstGeom prst="rect">
              <a:avLst/>
            </a:prstGeom>
            <a:ln>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182880" tIns="91440" rIns="0" bIns="91440" numCol="1" rtlCol="0" anchor="ctr" anchorCtr="0" compatLnSpc="1">
              <a:prstTxWarp prst="textNoShape">
                <a:avLst/>
              </a:prstTxWarp>
              <a:noAutofit/>
            </a:bodyPr>
            <a:lstStyle/>
            <a:p>
              <a:pPr defTabSz="914363">
                <a:spcBef>
                  <a:spcPts val="600"/>
                </a:spcBef>
                <a:buClr>
                  <a:srgbClr val="FFFFFF"/>
                </a:buClr>
                <a:buSzPct val="90000"/>
              </a:pPr>
              <a:r>
                <a:rPr lang="en-US" spc="-20" dirty="0">
                  <a:ln>
                    <a:solidFill>
                      <a:srgbClr val="FFFFFF">
                        <a:alpha val="0"/>
                      </a:srgbClr>
                    </a:solidFill>
                  </a:ln>
                  <a:solidFill>
                    <a:srgbClr val="FFFFFF"/>
                  </a:solidFill>
                </a:rPr>
                <a:t>  In 2011, 20% of new databases will be virtualized </a:t>
              </a:r>
              <a:r>
                <a:rPr lang="en-US" spc="-20" baseline="30000" dirty="0">
                  <a:ln>
                    <a:solidFill>
                      <a:srgbClr val="FFFFFF">
                        <a:alpha val="0"/>
                      </a:srgbClr>
                    </a:solidFill>
                  </a:ln>
                  <a:solidFill>
                    <a:srgbClr val="FFFFFF"/>
                  </a:solidFill>
                </a:rPr>
                <a:t>2</a:t>
              </a:r>
              <a:endParaRPr lang="en-US" spc="-20" dirty="0">
                <a:ln>
                  <a:solidFill>
                    <a:srgbClr val="FFFFFF">
                      <a:alpha val="0"/>
                    </a:srgbClr>
                  </a:solidFill>
                </a:ln>
                <a:solidFill>
                  <a:srgbClr val="FFFFFF"/>
                </a:solidFill>
              </a:endParaRPr>
            </a:p>
          </p:txBody>
        </p:sp>
        <p:sp>
          <p:nvSpPr>
            <p:cNvPr id="21" name="Rectangle 20"/>
            <p:cNvSpPr/>
            <p:nvPr/>
          </p:nvSpPr>
          <p:spPr>
            <a:xfrm rot="16200000">
              <a:off x="113509" y="5990994"/>
              <a:ext cx="457200" cy="128587"/>
            </a:xfrm>
            <a:prstGeom prst="rect">
              <a:avLst/>
            </a:prstGeom>
            <a:ln>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18288" tIns="91440" rIns="18288" bIns="91440" numCol="1" rtlCol="0" anchor="t" anchorCtr="0" compatLnSpc="1">
              <a:prstTxWarp prst="textNoShape">
                <a:avLst/>
              </a:prstTxWarp>
              <a:noAutofit/>
            </a:bodyPr>
            <a:lstStyle/>
            <a:p>
              <a:pPr marL="0" lvl="3" algn="ctr" defTabSz="914099" fontAlgn="base">
                <a:spcBef>
                  <a:spcPct val="0"/>
                </a:spcBef>
                <a:spcAft>
                  <a:spcPct val="0"/>
                </a:spcAft>
              </a:pPr>
              <a:endParaRPr lang="en-US" cap="small" spc="-20" dirty="0">
                <a:ln w="3175">
                  <a:solidFill>
                    <a:srgbClr val="FFFFFF">
                      <a:alpha val="0"/>
                    </a:srgbClr>
                  </a:solidFill>
                </a:ln>
                <a:solidFill>
                  <a:srgbClr val="FFFFFF"/>
                </a:solidFill>
                <a:ea typeface="Segoe UI" pitchFamily="34" charset="0"/>
                <a:cs typeface="Segoe UI" pitchFamily="34" charset="0"/>
              </a:endParaRPr>
            </a:p>
          </p:txBody>
        </p:sp>
      </p:grpSp>
      <p:grpSp>
        <p:nvGrpSpPr>
          <p:cNvPr id="22" name="Group 21"/>
          <p:cNvGrpSpPr/>
          <p:nvPr/>
        </p:nvGrpSpPr>
        <p:grpSpPr>
          <a:xfrm>
            <a:off x="8804074" y="1231390"/>
            <a:ext cx="3008814" cy="2105694"/>
            <a:chOff x="6395368" y="2039491"/>
            <a:chExt cx="2480275" cy="2042677"/>
          </a:xfrm>
        </p:grpSpPr>
        <p:sp>
          <p:nvSpPr>
            <p:cNvPr id="23" name="Oval 22"/>
            <p:cNvSpPr/>
            <p:nvPr/>
          </p:nvSpPr>
          <p:spPr bwMode="auto">
            <a:xfrm>
              <a:off x="6434820" y="3095773"/>
              <a:ext cx="635188" cy="557597"/>
            </a:xfrm>
            <a:prstGeom prst="ellipse">
              <a:avLst/>
            </a:prstGeom>
            <a:ln>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40" tIns="91440" rIns="91440" bIns="91440" numCol="1" rtlCol="0" anchor="ctr" anchorCtr="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3"/>
              <a:endParaRPr lang="en-US" sz="1400" dirty="0">
                <a:ln>
                  <a:solidFill>
                    <a:srgbClr val="FFFFFF">
                      <a:alpha val="0"/>
                    </a:srgbClr>
                  </a:solidFill>
                </a:ln>
                <a:solidFill>
                  <a:srgbClr val="FFFFFF"/>
                </a:solidFill>
              </a:endParaRPr>
            </a:p>
          </p:txBody>
        </p:sp>
        <p:pic>
          <p:nvPicPr>
            <p:cNvPr id="24" name="Picture 23" descr="\\MAGNUM\Projects\Microsoft\Cloud Power FY12\Design\Icons\PNGs\Server_2.png"/>
            <p:cNvPicPr>
              <a:picLocks noChangeAspect="1" noChangeArrowheads="1"/>
            </p:cNvPicPr>
            <p:nvPr/>
          </p:nvPicPr>
          <p:blipFill rotWithShape="1">
            <a:blip r:embed="rId5" cstate="print">
              <a:lum bright="100000"/>
              <a:extLst>
                <a:ext uri="{28A0092B-C50C-407E-A947-70E740481C1C}">
                  <a14:useLocalDpi xmlns="" xmlns:a14="http://schemas.microsoft.com/office/drawing/2010/main"/>
                </a:ext>
              </a:extLst>
            </a:blip>
            <a:srcRect l="27619" t="9540" r="26586" b="9151"/>
            <a:stretch/>
          </p:blipFill>
          <p:spPr bwMode="auto">
            <a:xfrm>
              <a:off x="6602801" y="3170530"/>
              <a:ext cx="299227" cy="408085"/>
            </a:xfrm>
            <a:prstGeom prst="rect">
              <a:avLst/>
            </a:prstGeom>
          </p:spPr>
          <p:style>
            <a:lnRef idx="2">
              <a:schemeClr val="dk1">
                <a:shade val="50000"/>
              </a:schemeClr>
            </a:lnRef>
            <a:fillRef idx="1">
              <a:schemeClr val="dk1"/>
            </a:fillRef>
            <a:effectRef idx="0">
              <a:schemeClr val="dk1"/>
            </a:effectRef>
            <a:fontRef idx="minor">
              <a:schemeClr val="lt1"/>
            </a:fontRef>
          </p:style>
        </p:pic>
        <p:sp>
          <p:nvSpPr>
            <p:cNvPr id="25" name="TextBox 29"/>
            <p:cNvSpPr txBox="1"/>
            <p:nvPr/>
          </p:nvSpPr>
          <p:spPr>
            <a:xfrm>
              <a:off x="6395368" y="3682356"/>
              <a:ext cx="714092" cy="369332"/>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lIns="0" tIns="0" rIns="0" bIns="0" rtlCol="0">
              <a:spAutoFit/>
            </a:bodyPr>
            <a:lstStyle>
              <a:defPPr>
                <a:defRPr lang="en-US"/>
              </a:defPPr>
              <a:lvl1pPr>
                <a:defRPr sz="1200" b="1">
                  <a:ln>
                    <a:solidFill>
                      <a:srgbClr val="FFFFFF">
                        <a:alpha val="0"/>
                      </a:srgbClr>
                    </a:solidFill>
                  </a:ln>
                  <a:solidFill>
                    <a:srgbClr val="FFFFFF"/>
                  </a:solidFill>
                </a:defRPr>
              </a:lvl1pPr>
            </a:lstStyle>
            <a:p>
              <a:pPr algn="ctr"/>
              <a:r>
                <a:rPr lang="en-US" dirty="0"/>
                <a:t>On-premises</a:t>
              </a:r>
            </a:p>
          </p:txBody>
        </p:sp>
        <p:sp>
          <p:nvSpPr>
            <p:cNvPr id="26" name="Oval 25"/>
            <p:cNvSpPr/>
            <p:nvPr/>
          </p:nvSpPr>
          <p:spPr bwMode="auto">
            <a:xfrm>
              <a:off x="7970037" y="3126253"/>
              <a:ext cx="635188" cy="557597"/>
            </a:xfrm>
            <a:prstGeom prst="ellipse">
              <a:avLst/>
            </a:prstGeom>
            <a:ln>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40" tIns="91440" rIns="91440" bIns="91440" numCol="1" rtlCol="0" anchor="ctr" anchorCtr="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3"/>
              <a:endParaRPr lang="en-US" sz="1400" dirty="0">
                <a:ln>
                  <a:solidFill>
                    <a:srgbClr val="FFFFFF">
                      <a:alpha val="0"/>
                    </a:srgbClr>
                  </a:solidFill>
                </a:ln>
                <a:solidFill>
                  <a:srgbClr val="FFFFFF"/>
                </a:solidFill>
              </a:endParaRPr>
            </a:p>
          </p:txBody>
        </p:sp>
        <p:pic>
          <p:nvPicPr>
            <p:cNvPr id="27" name="Picture 26" descr="\\MAGNUM\Projects\Microsoft\Cloud Power FY12\Design\ICONS_PNG\Cloud.png"/>
            <p:cNvPicPr>
              <a:picLocks noChangeAspect="1" noChangeArrowheads="1"/>
            </p:cNvPicPr>
            <p:nvPr/>
          </p:nvPicPr>
          <p:blipFill rotWithShape="1">
            <a:blip r:embed="rId6" cstate="print">
              <a:extLst>
                <a:ext uri="{BEBA8EAE-BF5A-486C-A8C5-ECC9F3942E4B}">
                  <a14:imgProps xmlns="" xmlns:a14="http://schemas.microsoft.com/office/drawing/2010/main">
                    <a14:imgLayer r:embed="rId7">
                      <a14:imgEffect>
                        <a14:brightnessContrast bright="100000"/>
                      </a14:imgEffect>
                    </a14:imgLayer>
                  </a14:imgProps>
                </a:ext>
                <a:ext uri="{28A0092B-C50C-407E-A947-70E740481C1C}">
                  <a14:useLocalDpi xmlns="" xmlns:a14="http://schemas.microsoft.com/office/drawing/2010/main"/>
                </a:ext>
              </a:extLst>
            </a:blip>
            <a:srcRect/>
            <a:stretch/>
          </p:blipFill>
          <p:spPr bwMode="auto">
            <a:xfrm>
              <a:off x="8032290" y="3252115"/>
              <a:ext cx="510683" cy="305872"/>
            </a:xfrm>
            <a:prstGeom prst="rect">
              <a:avLst/>
            </a:prstGeom>
          </p:spPr>
          <p:style>
            <a:lnRef idx="2">
              <a:schemeClr val="dk1">
                <a:shade val="50000"/>
              </a:schemeClr>
            </a:lnRef>
            <a:fillRef idx="1">
              <a:schemeClr val="dk1"/>
            </a:fillRef>
            <a:effectRef idx="0">
              <a:schemeClr val="dk1"/>
            </a:effectRef>
            <a:fontRef idx="minor">
              <a:schemeClr val="lt1"/>
            </a:fontRef>
          </p:style>
        </p:pic>
        <p:sp>
          <p:nvSpPr>
            <p:cNvPr id="28" name="TextBox 33"/>
            <p:cNvSpPr txBox="1"/>
            <p:nvPr/>
          </p:nvSpPr>
          <p:spPr>
            <a:xfrm>
              <a:off x="7699619" y="3712836"/>
              <a:ext cx="1176024" cy="369332"/>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b="1" dirty="0" smtClean="0">
                  <a:ln>
                    <a:solidFill>
                      <a:srgbClr val="FFFFFF">
                        <a:alpha val="0"/>
                      </a:srgbClr>
                    </a:solidFill>
                  </a:ln>
                  <a:solidFill>
                    <a:srgbClr val="FFFFFF"/>
                  </a:solidFill>
                </a:rPr>
                <a:t>Virtualized</a:t>
              </a:r>
            </a:p>
            <a:p>
              <a:pPr algn="ctr"/>
              <a:r>
                <a:rPr lang="en-US" sz="1200" b="1" dirty="0" smtClean="0">
                  <a:ln>
                    <a:solidFill>
                      <a:srgbClr val="FFFFFF">
                        <a:alpha val="0"/>
                      </a:srgbClr>
                    </a:solidFill>
                  </a:ln>
                  <a:solidFill>
                    <a:srgbClr val="FFFFFF"/>
                  </a:solidFill>
                </a:rPr>
                <a:t>Private Cloud</a:t>
              </a:r>
              <a:endParaRPr lang="en-US" sz="1200" b="1" dirty="0">
                <a:ln>
                  <a:solidFill>
                    <a:srgbClr val="FFFFFF">
                      <a:alpha val="0"/>
                    </a:srgbClr>
                  </a:solidFill>
                </a:ln>
                <a:solidFill>
                  <a:srgbClr val="FFFFFF"/>
                </a:solidFill>
              </a:endParaRPr>
            </a:p>
          </p:txBody>
        </p:sp>
        <p:sp>
          <p:nvSpPr>
            <p:cNvPr id="29" name="Oval 28"/>
            <p:cNvSpPr/>
            <p:nvPr/>
          </p:nvSpPr>
          <p:spPr bwMode="auto">
            <a:xfrm>
              <a:off x="7180454" y="2039491"/>
              <a:ext cx="635188" cy="557597"/>
            </a:xfrm>
            <a:prstGeom prst="ellipse">
              <a:avLst/>
            </a:prstGeom>
            <a:ln>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40" tIns="91440" rIns="91440" bIns="91440" numCol="1" rtlCol="0" anchor="ctr" anchorCtr="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3"/>
              <a:endParaRPr lang="en-US" sz="1400" dirty="0">
                <a:ln>
                  <a:solidFill>
                    <a:srgbClr val="FFFFFF">
                      <a:alpha val="0"/>
                    </a:srgbClr>
                  </a:solidFill>
                </a:ln>
                <a:solidFill>
                  <a:srgbClr val="FFFFFF"/>
                </a:solidFill>
              </a:endParaRPr>
            </a:p>
          </p:txBody>
        </p:sp>
        <p:grpSp>
          <p:nvGrpSpPr>
            <p:cNvPr id="30" name="Group 29"/>
            <p:cNvGrpSpPr/>
            <p:nvPr/>
          </p:nvGrpSpPr>
          <p:grpSpPr>
            <a:xfrm>
              <a:off x="7229768" y="2132480"/>
              <a:ext cx="536561" cy="346780"/>
              <a:chOff x="3041902" y="1031618"/>
              <a:chExt cx="1990965" cy="1465821"/>
            </a:xfrm>
          </p:grpSpPr>
          <p:pic>
            <p:nvPicPr>
              <p:cNvPr id="35" name="Picture 34" descr="\\MAGNUM\Projects\Microsoft\Cloud Power FY12\Design\ICONS_PNG\Cloud.png"/>
              <p:cNvPicPr>
                <a:picLocks noChangeAspect="1" noChangeArrowheads="1"/>
              </p:cNvPicPr>
              <p:nvPr/>
            </p:nvPicPr>
            <p:blipFill rotWithShape="1">
              <a:blip r:embed="rId8" cstate="print">
                <a:extLst>
                  <a:ext uri="{BEBA8EAE-BF5A-486C-A8C5-ECC9F3942E4B}">
                    <a14:imgProps xmlns="" xmlns:a14="http://schemas.microsoft.com/office/drawing/2010/main">
                      <a14:imgLayer r:embed="rId9">
                        <a14:imgEffect>
                          <a14:brightnessContrast bright="100000"/>
                        </a14:imgEffect>
                      </a14:imgLayer>
                    </a14:imgProps>
                  </a:ext>
                  <a:ext uri="{28A0092B-C50C-407E-A947-70E740481C1C}">
                    <a14:useLocalDpi xmlns="" xmlns:a14="http://schemas.microsoft.com/office/drawing/2010/main"/>
                  </a:ext>
                </a:extLst>
              </a:blip>
              <a:srcRect/>
              <a:stretch/>
            </p:blipFill>
            <p:spPr bwMode="auto">
              <a:xfrm>
                <a:off x="3423223" y="1031618"/>
                <a:ext cx="1609644" cy="1098248"/>
              </a:xfrm>
              <a:prstGeom prst="rect">
                <a:avLst/>
              </a:prstGeom>
            </p:spPr>
            <p:style>
              <a:lnRef idx="2">
                <a:schemeClr val="dk1">
                  <a:shade val="50000"/>
                </a:schemeClr>
              </a:lnRef>
              <a:fillRef idx="1">
                <a:schemeClr val="dk1"/>
              </a:fillRef>
              <a:effectRef idx="0">
                <a:schemeClr val="dk1"/>
              </a:effectRef>
              <a:fontRef idx="minor">
                <a:schemeClr val="lt1"/>
              </a:fontRef>
            </p:style>
          </p:pic>
          <p:pic>
            <p:nvPicPr>
              <p:cNvPr id="36" name="Picture 35" descr="\\MAGNUM\Projects\Microsoft\Cloud Power FY12\Design\Icons\PNGs\Server_2.png"/>
              <p:cNvPicPr>
                <a:picLocks noChangeAspect="1" noChangeArrowheads="1"/>
              </p:cNvPicPr>
              <p:nvPr/>
            </p:nvPicPr>
            <p:blipFill rotWithShape="1">
              <a:blip r:embed="rId10" cstate="print">
                <a:lum bright="100000"/>
                <a:extLst>
                  <a:ext uri="{BEBA8EAE-BF5A-486C-A8C5-ECC9F3942E4B}">
                    <a14:imgProps xmlns="" xmlns:a14="http://schemas.microsoft.com/office/drawing/2010/main">
                      <a14:imgLayer r:embed="rId11">
                        <a14:imgEffect>
                          <a14:colorTemperature colorTemp="1500"/>
                        </a14:imgEffect>
                      </a14:imgLayer>
                    </a14:imgProps>
                  </a:ext>
                  <a:ext uri="{28A0092B-C50C-407E-A947-70E740481C1C}">
                    <a14:useLocalDpi xmlns="" xmlns:a14="http://schemas.microsoft.com/office/drawing/2010/main"/>
                  </a:ext>
                </a:extLst>
              </a:blip>
              <a:srcRect/>
              <a:stretch/>
            </p:blipFill>
            <p:spPr bwMode="auto">
              <a:xfrm>
                <a:off x="3537558" y="1444626"/>
                <a:ext cx="589660" cy="916080"/>
              </a:xfrm>
              <a:prstGeom prst="rect">
                <a:avLst/>
              </a:prstGeom>
            </p:spPr>
            <p:style>
              <a:lnRef idx="2">
                <a:schemeClr val="dk1">
                  <a:shade val="50000"/>
                </a:schemeClr>
              </a:lnRef>
              <a:fillRef idx="1">
                <a:schemeClr val="dk1"/>
              </a:fillRef>
              <a:effectRef idx="0">
                <a:schemeClr val="dk1"/>
              </a:effectRef>
              <a:fontRef idx="minor">
                <a:schemeClr val="lt1"/>
              </a:fontRef>
            </p:style>
          </p:pic>
          <p:pic>
            <p:nvPicPr>
              <p:cNvPr id="37" name="Picture 36" descr="\\MAGNUM\Projects\Microsoft\Cloud Power FY12\Design\Icons\PNGs\Server_2.png"/>
              <p:cNvPicPr>
                <a:picLocks noChangeAspect="1" noChangeArrowheads="1"/>
              </p:cNvPicPr>
              <p:nvPr/>
            </p:nvPicPr>
            <p:blipFill rotWithShape="1">
              <a:blip r:embed="rId10" cstate="print">
                <a:lum bright="100000"/>
                <a:extLst>
                  <a:ext uri="{BEBA8EAE-BF5A-486C-A8C5-ECC9F3942E4B}">
                    <a14:imgProps xmlns="" xmlns:a14="http://schemas.microsoft.com/office/drawing/2010/main">
                      <a14:imgLayer r:embed="rId11">
                        <a14:imgEffect>
                          <a14:colorTemperature colorTemp="1500"/>
                        </a14:imgEffect>
                      </a14:imgLayer>
                    </a14:imgProps>
                  </a:ext>
                  <a:ext uri="{28A0092B-C50C-407E-A947-70E740481C1C}">
                    <a14:useLocalDpi xmlns="" xmlns:a14="http://schemas.microsoft.com/office/drawing/2010/main"/>
                  </a:ext>
                </a:extLst>
              </a:blip>
              <a:srcRect/>
              <a:stretch/>
            </p:blipFill>
            <p:spPr bwMode="auto">
              <a:xfrm>
                <a:off x="3041902" y="1581359"/>
                <a:ext cx="589660" cy="916080"/>
              </a:xfrm>
              <a:prstGeom prst="rect">
                <a:avLst/>
              </a:prstGeom>
            </p:spPr>
            <p:style>
              <a:lnRef idx="2">
                <a:schemeClr val="dk1">
                  <a:shade val="50000"/>
                </a:schemeClr>
              </a:lnRef>
              <a:fillRef idx="1">
                <a:schemeClr val="dk1"/>
              </a:fillRef>
              <a:effectRef idx="0">
                <a:schemeClr val="dk1"/>
              </a:effectRef>
              <a:fontRef idx="minor">
                <a:schemeClr val="lt1"/>
              </a:fontRef>
            </p:style>
          </p:pic>
        </p:grpSp>
        <p:sp>
          <p:nvSpPr>
            <p:cNvPr id="31" name="TextBox 42"/>
            <p:cNvSpPr txBox="1"/>
            <p:nvPr/>
          </p:nvSpPr>
          <p:spPr>
            <a:xfrm>
              <a:off x="7239452" y="2591691"/>
              <a:ext cx="426341" cy="179140"/>
            </a:xfrm>
            <a:prstGeom prst="rect">
              <a:avLst/>
            </a:prstGeom>
          </p:spPr>
          <p:style>
            <a:lnRef idx="2">
              <a:schemeClr val="dk1">
                <a:shade val="50000"/>
              </a:schemeClr>
            </a:lnRef>
            <a:fillRef idx="1">
              <a:schemeClr val="dk1"/>
            </a:fillRef>
            <a:effectRef idx="0">
              <a:schemeClr val="dk1"/>
            </a:effectRef>
            <a:fontRef idx="minor">
              <a:schemeClr val="lt1"/>
            </a:fontRef>
          </p:style>
          <p:txBody>
            <a:bodyPr wrap="none" lIns="0" tIns="0" rIns="0" bIns="0" rtlCol="0">
              <a:spAutoFit/>
            </a:bodyPr>
            <a:lstStyle>
              <a:defPPr>
                <a:defRPr lang="en-US"/>
              </a:defPPr>
              <a:lvl1pPr>
                <a:defRPr sz="1200" b="1">
                  <a:ln>
                    <a:solidFill>
                      <a:srgbClr val="FFFFFF">
                        <a:alpha val="0"/>
                      </a:srgbClr>
                    </a:solidFill>
                  </a:ln>
                  <a:solidFill>
                    <a:srgbClr val="FFFFFF"/>
                  </a:solidFill>
                </a:defRPr>
              </a:lvl1pPr>
            </a:lstStyle>
            <a:p>
              <a:r>
                <a:rPr lang="en-US" dirty="0"/>
                <a:t>Hosted</a:t>
              </a:r>
            </a:p>
          </p:txBody>
        </p:sp>
        <p:sp>
          <p:nvSpPr>
            <p:cNvPr id="32" name="Circular Arrow 32"/>
            <p:cNvSpPr/>
            <p:nvPr/>
          </p:nvSpPr>
          <p:spPr bwMode="auto">
            <a:xfrm rot="1176426">
              <a:off x="7704853" y="2377786"/>
              <a:ext cx="837696" cy="644175"/>
            </a:xfrm>
            <a:custGeom>
              <a:avLst/>
              <a:gdLst/>
              <a:ahLst/>
              <a:cxnLst/>
              <a:rect l="l" t="t" r="r" b="b"/>
              <a:pathLst>
                <a:path w="1750619" h="1533524">
                  <a:moveTo>
                    <a:pt x="192067" y="0"/>
                  </a:moveTo>
                  <a:lnTo>
                    <a:pt x="184075" y="114397"/>
                  </a:lnTo>
                  <a:cubicBezTo>
                    <a:pt x="221396" y="120659"/>
                    <a:pt x="258359" y="128022"/>
                    <a:pt x="293946" y="140715"/>
                  </a:cubicBezTo>
                  <a:cubicBezTo>
                    <a:pt x="337096" y="146168"/>
                    <a:pt x="378746" y="157313"/>
                    <a:pt x="419528" y="170796"/>
                  </a:cubicBezTo>
                  <a:cubicBezTo>
                    <a:pt x="460410" y="182207"/>
                    <a:pt x="500432" y="195919"/>
                    <a:pt x="538315" y="214908"/>
                  </a:cubicBezTo>
                  <a:cubicBezTo>
                    <a:pt x="579558" y="226052"/>
                    <a:pt x="618657" y="242500"/>
                    <a:pt x="656659" y="261118"/>
                  </a:cubicBezTo>
                  <a:cubicBezTo>
                    <a:pt x="695352" y="277867"/>
                    <a:pt x="732945" y="296777"/>
                    <a:pt x="767792" y="320574"/>
                  </a:cubicBezTo>
                  <a:cubicBezTo>
                    <a:pt x="806626" y="337011"/>
                    <a:pt x="842723" y="358332"/>
                    <a:pt x="877503" y="381645"/>
                  </a:cubicBezTo>
                  <a:cubicBezTo>
                    <a:pt x="913395" y="403333"/>
                    <a:pt x="947961" y="427019"/>
                    <a:pt x="979218" y="455162"/>
                  </a:cubicBezTo>
                  <a:cubicBezTo>
                    <a:pt x="1016994" y="477811"/>
                    <a:pt x="1051386" y="505028"/>
                    <a:pt x="1084391" y="533882"/>
                  </a:cubicBezTo>
                  <a:cubicBezTo>
                    <a:pt x="1099111" y="545604"/>
                    <a:pt x="1113256" y="558003"/>
                    <a:pt x="1126551" y="571345"/>
                  </a:cubicBezTo>
                  <a:cubicBezTo>
                    <a:pt x="1142737" y="584639"/>
                    <a:pt x="1158028" y="598929"/>
                    <a:pt x="1172760" y="613806"/>
                  </a:cubicBezTo>
                  <a:cubicBezTo>
                    <a:pt x="1188068" y="627965"/>
                    <a:pt x="1202818" y="642707"/>
                    <a:pt x="1216614" y="658383"/>
                  </a:cubicBezTo>
                  <a:cubicBezTo>
                    <a:pt x="1231922" y="672778"/>
                    <a:pt x="1246271" y="688114"/>
                    <a:pt x="1260022" y="704005"/>
                  </a:cubicBezTo>
                  <a:cubicBezTo>
                    <a:pt x="1274354" y="719170"/>
                    <a:pt x="1288094" y="734883"/>
                    <a:pt x="1300818" y="751473"/>
                  </a:cubicBezTo>
                  <a:cubicBezTo>
                    <a:pt x="1315160" y="766897"/>
                    <a:pt x="1328479" y="783205"/>
                    <a:pt x="1341166" y="800034"/>
                  </a:cubicBezTo>
                  <a:cubicBezTo>
                    <a:pt x="1354501" y="816197"/>
                    <a:pt x="1367208" y="832874"/>
                    <a:pt x="1378836" y="850368"/>
                  </a:cubicBezTo>
                  <a:cubicBezTo>
                    <a:pt x="1392121" y="866737"/>
                    <a:pt x="1404323" y="883928"/>
                    <a:pt x="1415861" y="901602"/>
                  </a:cubicBezTo>
                  <a:cubicBezTo>
                    <a:pt x="1428168" y="918760"/>
                    <a:pt x="1439810" y="936399"/>
                    <a:pt x="1450307" y="954795"/>
                  </a:cubicBezTo>
                  <a:cubicBezTo>
                    <a:pt x="1462458" y="972021"/>
                    <a:pt x="1473467" y="990004"/>
                    <a:pt x="1483783" y="1008430"/>
                  </a:cubicBezTo>
                  <a:cubicBezTo>
                    <a:pt x="1495010" y="1026566"/>
                    <a:pt x="1505534" y="1045149"/>
                    <a:pt x="1514849" y="1064428"/>
                  </a:cubicBezTo>
                  <a:cubicBezTo>
                    <a:pt x="1525809" y="1082446"/>
                    <a:pt x="1535574" y="1101153"/>
                    <a:pt x="1544617" y="1120262"/>
                  </a:cubicBezTo>
                  <a:cubicBezTo>
                    <a:pt x="1554681" y="1139314"/>
                    <a:pt x="1564006" y="1158776"/>
                    <a:pt x="1572060" y="1178867"/>
                  </a:cubicBezTo>
                  <a:cubicBezTo>
                    <a:pt x="1581806" y="1197666"/>
                    <a:pt x="1590301" y="1217084"/>
                    <a:pt x="1598048" y="1236864"/>
                  </a:cubicBezTo>
                  <a:cubicBezTo>
                    <a:pt x="1606836" y="1256687"/>
                    <a:pt x="1614854" y="1276880"/>
                    <a:pt x="1621546" y="1297627"/>
                  </a:cubicBezTo>
                  <a:cubicBezTo>
                    <a:pt x="1628267" y="1312474"/>
                    <a:pt x="1633817" y="1327793"/>
                    <a:pt x="1639175" y="1343213"/>
                  </a:cubicBezTo>
                  <a:lnTo>
                    <a:pt x="1750619" y="1316180"/>
                  </a:lnTo>
                  <a:lnTo>
                    <a:pt x="1617977" y="1533524"/>
                  </a:lnTo>
                  <a:lnTo>
                    <a:pt x="1382903" y="1405378"/>
                  </a:lnTo>
                  <a:lnTo>
                    <a:pt x="1493401" y="1378574"/>
                  </a:lnTo>
                  <a:lnTo>
                    <a:pt x="1480557" y="1343610"/>
                  </a:lnTo>
                  <a:lnTo>
                    <a:pt x="1458615" y="1288206"/>
                  </a:lnTo>
                  <a:lnTo>
                    <a:pt x="1434959" y="1235297"/>
                  </a:lnTo>
                  <a:lnTo>
                    <a:pt x="1409461" y="1181896"/>
                  </a:lnTo>
                  <a:lnTo>
                    <a:pt x="1382375" y="1130927"/>
                  </a:lnTo>
                  <a:lnTo>
                    <a:pt x="1353630" y="1079958"/>
                  </a:lnTo>
                  <a:lnTo>
                    <a:pt x="1323158" y="1030930"/>
                  </a:lnTo>
                  <a:lnTo>
                    <a:pt x="1296622" y="990528"/>
                  </a:lnTo>
                  <a:lnTo>
                    <a:pt x="1220505" y="891806"/>
                  </a:lnTo>
                  <a:lnTo>
                    <a:pt x="1148180" y="802707"/>
                  </a:lnTo>
                  <a:lnTo>
                    <a:pt x="1066759" y="722095"/>
                  </a:lnTo>
                  <a:lnTo>
                    <a:pt x="983497" y="643690"/>
                  </a:lnTo>
                  <a:lnTo>
                    <a:pt x="892305" y="574767"/>
                  </a:lnTo>
                  <a:lnTo>
                    <a:pt x="799151" y="507957"/>
                  </a:lnTo>
                  <a:lnTo>
                    <a:pt x="699250" y="451600"/>
                  </a:lnTo>
                  <a:lnTo>
                    <a:pt x="597623" y="397576"/>
                  </a:lnTo>
                  <a:lnTo>
                    <a:pt x="489800" y="354635"/>
                  </a:lnTo>
                  <a:lnTo>
                    <a:pt x="381309" y="314545"/>
                  </a:lnTo>
                  <a:lnTo>
                    <a:pt x="266787" y="286166"/>
                  </a:lnTo>
                  <a:lnTo>
                    <a:pt x="173517" y="265516"/>
                  </a:lnTo>
                  <a:lnTo>
                    <a:pt x="165696" y="377460"/>
                  </a:lnTo>
                  <a:lnTo>
                    <a:pt x="0" y="167160"/>
                  </a:lnTo>
                  <a:close/>
                </a:path>
              </a:pathLst>
            </a:custGeom>
            <a:ln>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40" tIns="91440" rIns="91440" bIns="91440" numCol="1" rtlCol="0" anchor="ctr" anchorCtr="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endParaRPr lang="en-US" sz="1400" dirty="0">
                <a:ln>
                  <a:solidFill>
                    <a:srgbClr val="FFFFFF">
                      <a:alpha val="0"/>
                    </a:srgbClr>
                  </a:solidFill>
                </a:ln>
                <a:solidFill>
                  <a:srgbClr val="FFFFFF"/>
                </a:solidFill>
              </a:endParaRPr>
            </a:p>
          </p:txBody>
        </p:sp>
        <p:sp>
          <p:nvSpPr>
            <p:cNvPr id="33" name="Circular Arrow 33"/>
            <p:cNvSpPr/>
            <p:nvPr/>
          </p:nvSpPr>
          <p:spPr bwMode="auto">
            <a:xfrm rot="8510839">
              <a:off x="7032087" y="3281925"/>
              <a:ext cx="925291" cy="653471"/>
            </a:xfrm>
            <a:custGeom>
              <a:avLst/>
              <a:gdLst/>
              <a:ahLst/>
              <a:cxnLst/>
              <a:rect l="l" t="t" r="r" b="b"/>
              <a:pathLst>
                <a:path w="1933676" h="1555654">
                  <a:moveTo>
                    <a:pt x="186273" y="378182"/>
                  </a:moveTo>
                  <a:lnTo>
                    <a:pt x="0" y="185871"/>
                  </a:lnTo>
                  <a:lnTo>
                    <a:pt x="174025" y="0"/>
                  </a:lnTo>
                  <a:lnTo>
                    <a:pt x="177737" y="114616"/>
                  </a:lnTo>
                  <a:cubicBezTo>
                    <a:pt x="203368" y="116262"/>
                    <a:pt x="228886" y="118428"/>
                    <a:pt x="254168" y="122181"/>
                  </a:cubicBezTo>
                  <a:cubicBezTo>
                    <a:pt x="269681" y="122720"/>
                    <a:pt x="285033" y="124531"/>
                    <a:pt x="300306" y="126748"/>
                  </a:cubicBezTo>
                  <a:cubicBezTo>
                    <a:pt x="340675" y="131814"/>
                    <a:pt x="380681" y="138379"/>
                    <a:pt x="420221" y="146598"/>
                  </a:cubicBezTo>
                  <a:cubicBezTo>
                    <a:pt x="425972" y="147296"/>
                    <a:pt x="431631" y="148440"/>
                    <a:pt x="437248" y="149779"/>
                  </a:cubicBezTo>
                  <a:cubicBezTo>
                    <a:pt x="479334" y="158353"/>
                    <a:pt x="520942" y="168489"/>
                    <a:pt x="561995" y="180171"/>
                  </a:cubicBezTo>
                  <a:cubicBezTo>
                    <a:pt x="577584" y="184319"/>
                    <a:pt x="593042" y="188867"/>
                    <a:pt x="608101" y="194652"/>
                  </a:cubicBezTo>
                  <a:cubicBezTo>
                    <a:pt x="635330" y="201948"/>
                    <a:pt x="662015" y="210845"/>
                    <a:pt x="688333" y="220653"/>
                  </a:cubicBezTo>
                  <a:cubicBezTo>
                    <a:pt x="705814" y="226511"/>
                    <a:pt x="723055" y="232985"/>
                    <a:pt x="739777" y="240732"/>
                  </a:cubicBezTo>
                  <a:cubicBezTo>
                    <a:pt x="764091" y="249131"/>
                    <a:pt x="787794" y="259003"/>
                    <a:pt x="811060" y="269812"/>
                  </a:cubicBezTo>
                  <a:cubicBezTo>
                    <a:pt x="828797" y="277045"/>
                    <a:pt x="846184" y="285034"/>
                    <a:pt x="862980" y="294230"/>
                  </a:cubicBezTo>
                  <a:cubicBezTo>
                    <a:pt x="885876" y="304045"/>
                    <a:pt x="908100" y="315221"/>
                    <a:pt x="929780" y="327400"/>
                  </a:cubicBezTo>
                  <a:cubicBezTo>
                    <a:pt x="947199" y="335847"/>
                    <a:pt x="964157" y="345146"/>
                    <a:pt x="980477" y="355549"/>
                  </a:cubicBezTo>
                  <a:cubicBezTo>
                    <a:pt x="1002381" y="366900"/>
                    <a:pt x="1023561" y="379502"/>
                    <a:pt x="1044075" y="393165"/>
                  </a:cubicBezTo>
                  <a:cubicBezTo>
                    <a:pt x="1060893" y="402714"/>
                    <a:pt x="1077137" y="413174"/>
                    <a:pt x="1092721" y="424618"/>
                  </a:cubicBezTo>
                  <a:cubicBezTo>
                    <a:pt x="1113759" y="437571"/>
                    <a:pt x="1134037" y="451661"/>
                    <a:pt x="1153519" y="466853"/>
                  </a:cubicBezTo>
                  <a:cubicBezTo>
                    <a:pt x="1169564" y="477407"/>
                    <a:pt x="1184924" y="488903"/>
                    <a:pt x="1199625" y="501254"/>
                  </a:cubicBezTo>
                  <a:cubicBezTo>
                    <a:pt x="1219808" y="515856"/>
                    <a:pt x="1239211" y="531476"/>
                    <a:pt x="1257687" y="548216"/>
                  </a:cubicBezTo>
                  <a:cubicBezTo>
                    <a:pt x="1272836" y="559678"/>
                    <a:pt x="1287190" y="572093"/>
                    <a:pt x="1300909" y="585227"/>
                  </a:cubicBezTo>
                  <a:cubicBezTo>
                    <a:pt x="1320209" y="601535"/>
                    <a:pt x="1338729" y="618737"/>
                    <a:pt x="1356197" y="637054"/>
                  </a:cubicBezTo>
                  <a:cubicBezTo>
                    <a:pt x="1370326" y="649305"/>
                    <a:pt x="1383558" y="662495"/>
                    <a:pt x="1396203" y="676269"/>
                  </a:cubicBezTo>
                  <a:cubicBezTo>
                    <a:pt x="1414634" y="694422"/>
                    <a:pt x="1432307" y="713348"/>
                    <a:pt x="1448805" y="733364"/>
                  </a:cubicBezTo>
                  <a:cubicBezTo>
                    <a:pt x="1461728" y="746184"/>
                    <a:pt x="1473661" y="759906"/>
                    <a:pt x="1485086" y="774075"/>
                  </a:cubicBezTo>
                  <a:cubicBezTo>
                    <a:pt x="1502903" y="794571"/>
                    <a:pt x="1519988" y="815731"/>
                    <a:pt x="1535782" y="837944"/>
                  </a:cubicBezTo>
                  <a:cubicBezTo>
                    <a:pt x="1547054" y="850748"/>
                    <a:pt x="1557282" y="864376"/>
                    <a:pt x="1567118" y="878310"/>
                  </a:cubicBezTo>
                  <a:cubicBezTo>
                    <a:pt x="1586020" y="903857"/>
                    <a:pt x="1604122" y="930069"/>
                    <a:pt x="1620807" y="957301"/>
                  </a:cubicBezTo>
                  <a:cubicBezTo>
                    <a:pt x="1628492" y="967285"/>
                    <a:pt x="1635263" y="977880"/>
                    <a:pt x="1641853" y="988601"/>
                  </a:cubicBezTo>
                  <a:cubicBezTo>
                    <a:pt x="1665179" y="1025860"/>
                    <a:pt x="1687237" y="1064099"/>
                    <a:pt x="1707909" y="1103295"/>
                  </a:cubicBezTo>
                  <a:cubicBezTo>
                    <a:pt x="1715182" y="1116691"/>
                    <a:pt x="1722166" y="1130264"/>
                    <a:pt x="1728007" y="1144432"/>
                  </a:cubicBezTo>
                  <a:lnTo>
                    <a:pt x="1763475" y="1217030"/>
                  </a:lnTo>
                  <a:lnTo>
                    <a:pt x="1762972" y="1217255"/>
                  </a:lnTo>
                  <a:cubicBezTo>
                    <a:pt x="1785045" y="1265299"/>
                    <a:pt x="1804656" y="1314768"/>
                    <a:pt x="1822233" y="1365343"/>
                  </a:cubicBezTo>
                  <a:lnTo>
                    <a:pt x="1933676" y="1338310"/>
                  </a:lnTo>
                  <a:lnTo>
                    <a:pt x="1801034" y="1555654"/>
                  </a:lnTo>
                  <a:lnTo>
                    <a:pt x="1565960" y="1427508"/>
                  </a:lnTo>
                  <a:lnTo>
                    <a:pt x="1677373" y="1400482"/>
                  </a:lnTo>
                  <a:cubicBezTo>
                    <a:pt x="1648636" y="1319969"/>
                    <a:pt x="1614285" y="1242557"/>
                    <a:pt x="1574715" y="1168706"/>
                  </a:cubicBezTo>
                  <a:lnTo>
                    <a:pt x="1553419" y="1131731"/>
                  </a:lnTo>
                  <a:lnTo>
                    <a:pt x="1513161" y="1062950"/>
                  </a:lnTo>
                  <a:lnTo>
                    <a:pt x="1485151" y="1021169"/>
                  </a:lnTo>
                  <a:lnTo>
                    <a:pt x="1444590" y="962316"/>
                  </a:lnTo>
                  <a:lnTo>
                    <a:pt x="1412678" y="921046"/>
                  </a:lnTo>
                  <a:lnTo>
                    <a:pt x="1369379" y="867156"/>
                  </a:lnTo>
                  <a:lnTo>
                    <a:pt x="1334436" y="827756"/>
                  </a:lnTo>
                  <a:lnTo>
                    <a:pt x="1287907" y="777800"/>
                  </a:lnTo>
                  <a:lnTo>
                    <a:pt x="1250365" y="740786"/>
                  </a:lnTo>
                  <a:lnTo>
                    <a:pt x="1200547" y="694544"/>
                  </a:lnTo>
                  <a:lnTo>
                    <a:pt x="1160703" y="660188"/>
                  </a:lnTo>
                  <a:lnTo>
                    <a:pt x="1107636" y="617655"/>
                  </a:lnTo>
                  <a:lnTo>
                    <a:pt x="1065789" y="586174"/>
                  </a:lnTo>
                  <a:lnTo>
                    <a:pt x="1009429" y="547350"/>
                  </a:lnTo>
                  <a:lnTo>
                    <a:pt x="966004" y="518999"/>
                  </a:lnTo>
                  <a:lnTo>
                    <a:pt x="905969" y="483768"/>
                  </a:lnTo>
                  <a:lnTo>
                    <a:pt x="861740" y="458924"/>
                  </a:lnTo>
                  <a:lnTo>
                    <a:pt x="796625" y="426827"/>
                  </a:lnTo>
                  <a:lnTo>
                    <a:pt x="753392" y="406207"/>
                  </a:lnTo>
                  <a:lnTo>
                    <a:pt x="677118" y="375305"/>
                  </a:lnTo>
                  <a:lnTo>
                    <a:pt x="641346" y="361097"/>
                  </a:lnTo>
                  <a:lnTo>
                    <a:pt x="526886" y="324243"/>
                  </a:lnTo>
                  <a:lnTo>
                    <a:pt x="495214" y="316386"/>
                  </a:lnTo>
                  <a:lnTo>
                    <a:pt x="410820" y="295948"/>
                  </a:lnTo>
                  <a:lnTo>
                    <a:pt x="201253" y="266247"/>
                  </a:lnTo>
                  <a:lnTo>
                    <a:pt x="182595" y="264593"/>
                  </a:lnTo>
                  <a:close/>
                </a:path>
              </a:pathLst>
            </a:custGeom>
            <a:ln>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40" tIns="91440" rIns="91440" bIns="91440" numCol="1" rtlCol="0" anchor="ctr" anchorCtr="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endParaRPr lang="en-US" sz="1400" dirty="0">
                <a:ln>
                  <a:solidFill>
                    <a:srgbClr val="FFFFFF">
                      <a:alpha val="0"/>
                    </a:srgbClr>
                  </a:solidFill>
                </a:ln>
                <a:solidFill>
                  <a:srgbClr val="FFFFFF"/>
                </a:solidFill>
              </a:endParaRPr>
            </a:p>
          </p:txBody>
        </p:sp>
        <p:sp>
          <p:nvSpPr>
            <p:cNvPr id="34" name="Circular Arrow 36"/>
            <p:cNvSpPr/>
            <p:nvPr/>
          </p:nvSpPr>
          <p:spPr bwMode="auto">
            <a:xfrm rot="20360343" flipH="1">
              <a:off x="6413295" y="2371738"/>
              <a:ext cx="875899" cy="649292"/>
            </a:xfrm>
            <a:custGeom>
              <a:avLst/>
              <a:gdLst/>
              <a:ahLst/>
              <a:cxnLst/>
              <a:rect l="l" t="t" r="r" b="b"/>
              <a:pathLst>
                <a:path w="1830456" h="1545706">
                  <a:moveTo>
                    <a:pt x="184429" y="0"/>
                  </a:moveTo>
                  <a:lnTo>
                    <a:pt x="0" y="175551"/>
                  </a:lnTo>
                  <a:lnTo>
                    <a:pt x="174901" y="378260"/>
                  </a:lnTo>
                  <a:lnTo>
                    <a:pt x="177788" y="263652"/>
                  </a:lnTo>
                  <a:lnTo>
                    <a:pt x="309314" y="290088"/>
                  </a:lnTo>
                  <a:lnTo>
                    <a:pt x="424458" y="315579"/>
                  </a:lnTo>
                  <a:lnTo>
                    <a:pt x="533773" y="353565"/>
                  </a:lnTo>
                  <a:lnTo>
                    <a:pt x="642635" y="393792"/>
                  </a:lnTo>
                  <a:lnTo>
                    <a:pt x="745322" y="445833"/>
                  </a:lnTo>
                  <a:lnTo>
                    <a:pt x="846622" y="499682"/>
                  </a:lnTo>
                  <a:lnTo>
                    <a:pt x="941071" y="564665"/>
                  </a:lnTo>
                  <a:lnTo>
                    <a:pt x="1033976" y="631296"/>
                  </a:lnTo>
                  <a:lnTo>
                    <a:pt x="1118764" y="708069"/>
                  </a:lnTo>
                  <a:lnTo>
                    <a:pt x="1202189" y="786628"/>
                  </a:lnTo>
                  <a:lnTo>
                    <a:pt x="1276252" y="874311"/>
                  </a:lnTo>
                  <a:lnTo>
                    <a:pt x="1353183" y="969084"/>
                  </a:lnTo>
                  <a:lnTo>
                    <a:pt x="1381975" y="1011109"/>
                  </a:lnTo>
                  <a:lnTo>
                    <a:pt x="1413687" y="1059391"/>
                  </a:lnTo>
                  <a:lnTo>
                    <a:pt x="1443400" y="1109754"/>
                  </a:lnTo>
                  <a:lnTo>
                    <a:pt x="1471796" y="1160103"/>
                  </a:lnTo>
                  <a:lnTo>
                    <a:pt x="1498292" y="1212916"/>
                  </a:lnTo>
                  <a:lnTo>
                    <a:pt x="1523311" y="1265312"/>
                  </a:lnTo>
                  <a:lnTo>
                    <a:pt x="1546286" y="1320170"/>
                  </a:lnTo>
                  <a:lnTo>
                    <a:pt x="1574153" y="1390534"/>
                  </a:lnTo>
                  <a:lnTo>
                    <a:pt x="1462740" y="1417560"/>
                  </a:lnTo>
                  <a:lnTo>
                    <a:pt x="1697814" y="1545706"/>
                  </a:lnTo>
                  <a:lnTo>
                    <a:pt x="1830456" y="1328362"/>
                  </a:lnTo>
                  <a:lnTo>
                    <a:pt x="1719012" y="1355395"/>
                  </a:lnTo>
                  <a:cubicBezTo>
                    <a:pt x="1713302" y="1338966"/>
                    <a:pt x="1707376" y="1322650"/>
                    <a:pt x="1700232" y="1306832"/>
                  </a:cubicBezTo>
                  <a:lnTo>
                    <a:pt x="1701234" y="1306451"/>
                  </a:lnTo>
                  <a:lnTo>
                    <a:pt x="1686363" y="1270969"/>
                  </a:lnTo>
                  <a:cubicBezTo>
                    <a:pt x="1679085" y="1250377"/>
                    <a:pt x="1670600" y="1230326"/>
                    <a:pt x="1661128" y="1210762"/>
                  </a:cubicBezTo>
                  <a:cubicBezTo>
                    <a:pt x="1653181" y="1191104"/>
                    <a:pt x="1644273" y="1171923"/>
                    <a:pt x="1634237" y="1153335"/>
                  </a:cubicBezTo>
                  <a:cubicBezTo>
                    <a:pt x="1625616" y="1133444"/>
                    <a:pt x="1615840" y="1114159"/>
                    <a:pt x="1605119" y="1095415"/>
                  </a:cubicBezTo>
                  <a:cubicBezTo>
                    <a:pt x="1595881" y="1076436"/>
                    <a:pt x="1585721" y="1057988"/>
                    <a:pt x="1574484" y="1040196"/>
                  </a:cubicBezTo>
                  <a:cubicBezTo>
                    <a:pt x="1564635" y="1021177"/>
                    <a:pt x="1553692" y="1002822"/>
                    <a:pt x="1541852" y="985057"/>
                  </a:cubicBezTo>
                  <a:cubicBezTo>
                    <a:pt x="1531338" y="966750"/>
                    <a:pt x="1519937" y="949030"/>
                    <a:pt x="1507511" y="932026"/>
                  </a:cubicBezTo>
                  <a:cubicBezTo>
                    <a:pt x="1496517" y="913947"/>
                    <a:pt x="1484493" y="896585"/>
                    <a:pt x="1471624" y="879856"/>
                  </a:cubicBezTo>
                  <a:cubicBezTo>
                    <a:pt x="1459881" y="862291"/>
                    <a:pt x="1447290" y="845365"/>
                    <a:pt x="1433725" y="829215"/>
                  </a:cubicBezTo>
                  <a:cubicBezTo>
                    <a:pt x="1421637" y="812084"/>
                    <a:pt x="1408583" y="795721"/>
                    <a:pt x="1394733" y="780034"/>
                  </a:cubicBezTo>
                  <a:cubicBezTo>
                    <a:pt x="1381837" y="763314"/>
                    <a:pt x="1368137" y="747282"/>
                    <a:pt x="1353519" y="732081"/>
                  </a:cubicBezTo>
                  <a:cubicBezTo>
                    <a:pt x="1340365" y="715886"/>
                    <a:pt x="1326303" y="700511"/>
                    <a:pt x="1311493" y="685856"/>
                  </a:cubicBezTo>
                  <a:cubicBezTo>
                    <a:pt x="1297539" y="670085"/>
                    <a:pt x="1282827" y="655047"/>
                    <a:pt x="1267257" y="640890"/>
                  </a:cubicBezTo>
                  <a:cubicBezTo>
                    <a:pt x="1253052" y="625629"/>
                    <a:pt x="1237997" y="611238"/>
                    <a:pt x="1222239" y="597612"/>
                  </a:cubicBezTo>
                  <a:cubicBezTo>
                    <a:pt x="1207321" y="582877"/>
                    <a:pt x="1191696" y="568914"/>
                    <a:pt x="1175275" y="555880"/>
                  </a:cubicBezTo>
                  <a:cubicBezTo>
                    <a:pt x="1163077" y="544194"/>
                    <a:pt x="1150162" y="533338"/>
                    <a:pt x="1136540" y="523347"/>
                  </a:cubicBezTo>
                  <a:cubicBezTo>
                    <a:pt x="1101667" y="493685"/>
                    <a:pt x="1065173" y="466017"/>
                    <a:pt x="1025385" y="443008"/>
                  </a:cubicBezTo>
                  <a:cubicBezTo>
                    <a:pt x="993450" y="415668"/>
                    <a:pt x="958371" y="392762"/>
                    <a:pt x="921704" y="372387"/>
                  </a:cubicBezTo>
                  <a:cubicBezTo>
                    <a:pt x="886712" y="349350"/>
                    <a:pt x="850145" y="328837"/>
                    <a:pt x="811007" y="313163"/>
                  </a:cubicBezTo>
                  <a:cubicBezTo>
                    <a:pt x="775604" y="290261"/>
                    <a:pt x="737617" y="272202"/>
                    <a:pt x="698341" y="256870"/>
                  </a:cubicBezTo>
                  <a:cubicBezTo>
                    <a:pt x="660153" y="238551"/>
                    <a:pt x="620682" y="222972"/>
                    <a:pt x="579226" y="212635"/>
                  </a:cubicBezTo>
                  <a:cubicBezTo>
                    <a:pt x="540930" y="194618"/>
                    <a:pt x="500651" y="181813"/>
                    <a:pt x="459401" y="171900"/>
                  </a:cubicBezTo>
                  <a:cubicBezTo>
                    <a:pt x="418452" y="158735"/>
                    <a:pt x="376528" y="148511"/>
                    <a:pt x="333256" y="143901"/>
                  </a:cubicBezTo>
                  <a:lnTo>
                    <a:pt x="233136" y="121679"/>
                  </a:lnTo>
                  <a:lnTo>
                    <a:pt x="232709" y="124508"/>
                  </a:lnTo>
                  <a:cubicBezTo>
                    <a:pt x="216005" y="119097"/>
                    <a:pt x="198806" y="116751"/>
                    <a:pt x="181541" y="114639"/>
                  </a:cubicBezTo>
                  <a:close/>
                </a:path>
              </a:pathLst>
            </a:custGeom>
            <a:ln>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40" tIns="91440" rIns="91440" bIns="91440" numCol="1" rtlCol="0" anchor="ctr" anchorCtr="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endParaRPr lang="en-US" sz="1400" dirty="0">
                <a:ln>
                  <a:solidFill>
                    <a:srgbClr val="FFFFFF">
                      <a:alpha val="0"/>
                    </a:srgbClr>
                  </a:solidFill>
                </a:ln>
                <a:solidFill>
                  <a:srgbClr val="FFFFFF"/>
                </a:solidFill>
              </a:endParaRPr>
            </a:p>
          </p:txBody>
        </p:sp>
      </p:grpSp>
    </p:spTree>
    <p:extLst>
      <p:ext uri="{BB962C8B-B14F-4D97-AF65-F5344CB8AC3E}">
        <p14:creationId xmlns="" xmlns:p14="http://schemas.microsoft.com/office/powerpoint/2010/main" val="304775711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p:extLst>
              <p:ext uri="{D42A27DB-BD31-4B8C-83A1-F6EECF244321}">
                <p14:modId xmlns="" xmlns:p14="http://schemas.microsoft.com/office/powerpoint/2010/main" val="3179079289"/>
              </p:ext>
            </p:extLst>
          </p:nvPr>
        </p:nvGraphicFramePr>
        <p:xfrm>
          <a:off x="0" y="0"/>
          <a:ext cx="211612" cy="158750"/>
        </p:xfrm>
        <a:graphic>
          <a:graphicData uri="http://schemas.openxmlformats.org/presentationml/2006/ole">
            <p:oleObj spid="_x0000_s2050" name="think-cell Slide" r:id="rId21" imgW="270" imgH="270" progId="">
              <p:embed/>
            </p:oleObj>
          </a:graphicData>
        </a:graphic>
      </p:graphicFrame>
      <p:sp>
        <p:nvSpPr>
          <p:cNvPr id="18" name="Rounded Rectangle 17"/>
          <p:cNvSpPr/>
          <p:nvPr>
            <p:custDataLst>
              <p:tags r:id="rId2"/>
            </p:custDataLst>
          </p:nvPr>
        </p:nvSpPr>
        <p:spPr bwMode="auto">
          <a:xfrm>
            <a:off x="370320" y="221477"/>
            <a:ext cx="11458766" cy="918348"/>
          </a:xfrm>
          <a:prstGeom prst="roundRect">
            <a:avLst>
              <a:gd name="adj" fmla="val 50000"/>
            </a:avLst>
          </a:prstGeom>
          <a:ln>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square" lIns="91440" tIns="91440" rIns="91440" bIns="91440" numCol="1" rtlCol="0" anchor="ctr" anchorCtr="0" compatLnSpc="1">
            <a:prstTxWarp prst="textNoShape">
              <a:avLst/>
            </a:prstTxWarp>
            <a:noAutofit/>
          </a:bodyPr>
          <a:lstStyle/>
          <a:p>
            <a:pPr marL="0" lvl="3" algn="ctr" defTabSz="914099" fontAlgn="base">
              <a:spcBef>
                <a:spcPct val="0"/>
              </a:spcBef>
              <a:spcAft>
                <a:spcPct val="0"/>
              </a:spcAft>
            </a:pPr>
            <a:endParaRPr lang="en-US" cap="small" dirty="0">
              <a:ln w="3175">
                <a:solidFill>
                  <a:srgbClr val="FFFFFF">
                    <a:alpha val="0"/>
                  </a:srgbClr>
                </a:solidFill>
              </a:ln>
              <a:solidFill>
                <a:srgbClr val="262626"/>
              </a:solidFill>
              <a:latin typeface="Segoe Condensed" pitchFamily="34" charset="0"/>
              <a:ea typeface="Segoe UI" pitchFamily="34" charset="0"/>
              <a:cs typeface="Segoe UI" pitchFamily="34" charset="0"/>
            </a:endParaRPr>
          </a:p>
        </p:txBody>
      </p:sp>
      <p:sp>
        <p:nvSpPr>
          <p:cNvPr id="3" name="Title 2"/>
          <p:cNvSpPr>
            <a:spLocks noGrp="1"/>
          </p:cNvSpPr>
          <p:nvPr>
            <p:ph type="title"/>
            <p:custDataLst>
              <p:tags r:id="rId3"/>
            </p:custDataLst>
          </p:nvPr>
        </p:nvSpPr>
        <p:spPr>
          <a:xfrm>
            <a:off x="1691200" y="416011"/>
            <a:ext cx="10137886" cy="492443"/>
          </a:xfrm>
        </p:spPr>
        <p:style>
          <a:lnRef idx="1">
            <a:schemeClr val="dk1"/>
          </a:lnRef>
          <a:fillRef idx="2">
            <a:schemeClr val="dk1"/>
          </a:fillRef>
          <a:effectRef idx="1">
            <a:schemeClr val="dk1"/>
          </a:effectRef>
          <a:fontRef idx="minor">
            <a:schemeClr val="dk1"/>
          </a:fontRef>
        </p:style>
        <p:txBody>
          <a:bodyPr>
            <a:normAutofit fontScale="90000"/>
          </a:bodyPr>
          <a:lstStyle/>
          <a:p>
            <a:pPr lvl="3" algn="l" defTabSz="914099" rtl="0" fontAlgn="base">
              <a:spcBef>
                <a:spcPct val="0"/>
              </a:spcBef>
              <a:spcAft>
                <a:spcPct val="0"/>
              </a:spcAft>
            </a:pPr>
            <a:r>
              <a:rPr lang="en-US" sz="3200" kern="1200" spc="-100" dirty="0">
                <a:ln w="3175">
                  <a:solidFill>
                    <a:schemeClr val="tx1">
                      <a:alpha val="0"/>
                    </a:schemeClr>
                  </a:solidFill>
                </a:ln>
                <a:solidFill>
                  <a:srgbClr val="262626"/>
                </a:solidFill>
                <a:latin typeface="+mj-lt"/>
                <a:ea typeface="+mn-ea"/>
                <a:cs typeface="Arial" charset="0"/>
              </a:rPr>
              <a:t>Breakthrough Insight</a:t>
            </a:r>
          </a:p>
        </p:txBody>
      </p:sp>
      <p:sp>
        <p:nvSpPr>
          <p:cNvPr id="19" name="Oval 18"/>
          <p:cNvSpPr/>
          <p:nvPr>
            <p:custDataLst>
              <p:tags r:id="rId4"/>
            </p:custDataLst>
          </p:nvPr>
        </p:nvSpPr>
        <p:spPr bwMode="auto">
          <a:xfrm>
            <a:off x="467054" y="269171"/>
            <a:ext cx="1096994" cy="822960"/>
          </a:xfrm>
          <a:prstGeom prst="ellipse">
            <a:avLst/>
          </a:prstGeom>
          <a:ln>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square" lIns="91440" tIns="91440" rIns="91440" bIns="91440" numCol="1" rtlCol="0" anchor="ctr" anchorCtr="0" compatLnSpc="1">
            <a:prstTxWarp prst="textNoShape">
              <a:avLst/>
            </a:prstTxWarp>
            <a:noAutofit/>
          </a:bodyPr>
          <a:lstStyle/>
          <a:p>
            <a:pPr marL="1371600" lvl="3" defTabSz="914400"/>
            <a:endParaRPr lang="en-US" sz="1800" dirty="0">
              <a:ln>
                <a:solidFill>
                  <a:srgbClr val="FFFFFF">
                    <a:alpha val="0"/>
                  </a:srgbClr>
                </a:solidFill>
              </a:ln>
              <a:solidFill>
                <a:srgbClr val="262626"/>
              </a:solidFill>
            </a:endParaRPr>
          </a:p>
        </p:txBody>
      </p:sp>
      <p:pic>
        <p:nvPicPr>
          <p:cNvPr id="33" name="Picture 3"/>
          <p:cNvPicPr>
            <a:picLocks noChangeAspect="1" noChangeArrowheads="1"/>
          </p:cNvPicPr>
          <p:nvPr>
            <p:custDataLst>
              <p:tags r:id="rId5"/>
            </p:custDataLst>
          </p:nvPr>
        </p:nvPicPr>
        <p:blipFill>
          <a:blip r:embed="rId22" cstate="print">
            <a:extLst>
              <a:ext uri="{28A0092B-C50C-407E-A947-70E740481C1C}">
                <a14:useLocalDpi xmlns="" xmlns:a14="http://schemas.microsoft.com/office/drawing/2010/main"/>
              </a:ext>
            </a:extLst>
          </a:blip>
          <a:srcRect/>
          <a:stretch>
            <a:fillRect/>
          </a:stretch>
        </p:blipFill>
        <p:spPr bwMode="auto">
          <a:xfrm>
            <a:off x="659375" y="329100"/>
            <a:ext cx="610246" cy="663494"/>
          </a:xfrm>
          <a:prstGeom prst="rect">
            <a:avLst/>
          </a:prstGeom>
          <a:ln/>
          <a:extLst/>
        </p:spPr>
        <p:style>
          <a:lnRef idx="1">
            <a:schemeClr val="dk1"/>
          </a:lnRef>
          <a:fillRef idx="2">
            <a:schemeClr val="dk1"/>
          </a:fillRef>
          <a:effectRef idx="1">
            <a:schemeClr val="dk1"/>
          </a:effectRef>
          <a:fontRef idx="minor">
            <a:schemeClr val="dk1"/>
          </a:fontRef>
        </p:style>
      </p:pic>
      <p:sp>
        <p:nvSpPr>
          <p:cNvPr id="34" name="Rectangle 33"/>
          <p:cNvSpPr/>
          <p:nvPr>
            <p:custDataLst>
              <p:tags r:id="rId6"/>
            </p:custDataLst>
          </p:nvPr>
        </p:nvSpPr>
        <p:spPr>
          <a:xfrm>
            <a:off x="373518" y="6612526"/>
            <a:ext cx="2175243" cy="169277"/>
          </a:xfrm>
          <a:prstGeom prst="rect">
            <a:avLst/>
          </a:prstGeom>
        </p:spPr>
        <p:style>
          <a:lnRef idx="1">
            <a:schemeClr val="dk1"/>
          </a:lnRef>
          <a:fillRef idx="2">
            <a:schemeClr val="dk1"/>
          </a:fillRef>
          <a:effectRef idx="1">
            <a:schemeClr val="dk1"/>
          </a:effectRef>
          <a:fontRef idx="minor">
            <a:schemeClr val="dk1"/>
          </a:fontRef>
        </p:style>
        <p:txBody>
          <a:bodyPr wrap="square" lIns="0" tIns="0" rIns="0" bIns="0" anchor="b" anchorCtr="0">
            <a:spAutoFit/>
          </a:bodyPr>
          <a:lstStyle/>
          <a:p>
            <a:pPr defTabSz="914400">
              <a:spcBef>
                <a:spcPct val="20000"/>
              </a:spcBef>
              <a:buClr>
                <a:srgbClr val="FFFFFF"/>
              </a:buClr>
            </a:pPr>
            <a:r>
              <a:rPr lang="en-US" sz="1100" i="1" dirty="0">
                <a:ln>
                  <a:solidFill>
                    <a:srgbClr val="FFFFFF">
                      <a:alpha val="0"/>
                    </a:srgbClr>
                  </a:solidFill>
                </a:ln>
                <a:solidFill>
                  <a:srgbClr val="262626"/>
                </a:solidFill>
              </a:rPr>
              <a:t>¹</a:t>
            </a:r>
            <a:r>
              <a:rPr lang="en-US" sz="1100" i="1" dirty="0" smtClean="0">
                <a:ln>
                  <a:solidFill>
                    <a:srgbClr val="FFFFFF">
                      <a:alpha val="0"/>
                    </a:srgbClr>
                  </a:solidFill>
                </a:ln>
                <a:solidFill>
                  <a:srgbClr val="262626"/>
                </a:solidFill>
              </a:rPr>
              <a:t>Microsoft Evidence: Yahoo</a:t>
            </a:r>
          </a:p>
        </p:txBody>
      </p:sp>
      <p:sp>
        <p:nvSpPr>
          <p:cNvPr id="31" name="Rectangle 30"/>
          <p:cNvSpPr/>
          <p:nvPr>
            <p:custDataLst>
              <p:tags r:id="rId7"/>
            </p:custDataLst>
          </p:nvPr>
        </p:nvSpPr>
        <p:spPr bwMode="auto">
          <a:xfrm>
            <a:off x="5503823" y="1944303"/>
            <a:ext cx="6325263" cy="4614588"/>
          </a:xfrm>
          <a:prstGeom prst="rect">
            <a:avLst/>
          </a:prstGeom>
          <a:ln>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square" lIns="91440" tIns="228600" rIns="91440" bIns="91440" numCol="1" rtlCol="0" anchor="t" anchorCtr="0" compatLnSpc="1">
            <a:prstTxWarp prst="textNoShape">
              <a:avLst/>
            </a:prstTxWarp>
            <a:noAutofit/>
          </a:bodyPr>
          <a:lstStyle/>
          <a:p>
            <a:pPr marL="0" lvl="3" algn="ctr" defTabSz="914099" fontAlgn="base">
              <a:spcBef>
                <a:spcPct val="0"/>
              </a:spcBef>
              <a:spcAft>
                <a:spcPct val="0"/>
              </a:spcAft>
            </a:pPr>
            <a:r>
              <a:rPr lang="en-US" b="1" cap="small" dirty="0">
                <a:ln w="3175">
                  <a:solidFill>
                    <a:srgbClr val="FFFFFF">
                      <a:alpha val="0"/>
                    </a:srgbClr>
                  </a:solidFill>
                </a:ln>
                <a:solidFill>
                  <a:srgbClr val="262626"/>
                </a:solidFill>
                <a:latin typeface="Segoe Condensed" pitchFamily="34" charset="0"/>
                <a:ea typeface="Segoe UI" pitchFamily="34" charset="0"/>
                <a:cs typeface="Segoe UI" pitchFamily="34" charset="0"/>
              </a:rPr>
              <a:t>SQL Server 2012 Delivers</a:t>
            </a:r>
          </a:p>
        </p:txBody>
      </p:sp>
      <p:sp>
        <p:nvSpPr>
          <p:cNvPr id="32" name="Rectangle 30"/>
          <p:cNvSpPr/>
          <p:nvPr>
            <p:custDataLst>
              <p:tags r:id="rId8"/>
            </p:custDataLst>
          </p:nvPr>
        </p:nvSpPr>
        <p:spPr bwMode="auto">
          <a:xfrm>
            <a:off x="370318" y="1712570"/>
            <a:ext cx="3900424" cy="4846320"/>
          </a:xfrm>
          <a:custGeom>
            <a:avLst/>
            <a:gdLst/>
            <a:ahLst/>
            <a:cxnLst/>
            <a:rect l="l" t="t" r="r" b="b"/>
            <a:pathLst>
              <a:path w="2926080" h="4846320">
                <a:moveTo>
                  <a:pt x="0" y="0"/>
                </a:moveTo>
                <a:lnTo>
                  <a:pt x="1006996" y="0"/>
                </a:lnTo>
                <a:cubicBezTo>
                  <a:pt x="1012082" y="247218"/>
                  <a:pt x="1214378" y="445730"/>
                  <a:pt x="1463040" y="445730"/>
                </a:cubicBezTo>
                <a:cubicBezTo>
                  <a:pt x="1711702" y="445730"/>
                  <a:pt x="1913998" y="247218"/>
                  <a:pt x="1919084" y="0"/>
                </a:cubicBezTo>
                <a:lnTo>
                  <a:pt x="2926080" y="0"/>
                </a:lnTo>
                <a:lnTo>
                  <a:pt x="2926080" y="4846320"/>
                </a:lnTo>
                <a:lnTo>
                  <a:pt x="0" y="4846320"/>
                </a:lnTo>
                <a:close/>
              </a:path>
            </a:pathLst>
          </a:custGeom>
          <a:ln>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square" lIns="91440" tIns="457200" rIns="91440" bIns="91440" numCol="1" rtlCol="0" anchor="t" anchorCtr="0" compatLnSpc="1">
            <a:prstTxWarp prst="textNoShape">
              <a:avLst/>
            </a:prstTxWarp>
            <a:noAutofit/>
          </a:bodyPr>
          <a:lstStyle/>
          <a:p>
            <a:pPr marL="0" lvl="3" algn="ctr" defTabSz="914099" fontAlgn="base">
              <a:spcBef>
                <a:spcPct val="0"/>
              </a:spcBef>
              <a:spcAft>
                <a:spcPct val="0"/>
              </a:spcAft>
            </a:pPr>
            <a:r>
              <a:rPr lang="en-US" b="1" cap="small" dirty="0">
                <a:ln w="3175">
                  <a:solidFill>
                    <a:srgbClr val="FFFFFF">
                      <a:alpha val="0"/>
                    </a:srgbClr>
                  </a:solidFill>
                </a:ln>
                <a:solidFill>
                  <a:srgbClr val="262626"/>
                </a:solidFill>
                <a:latin typeface="Segoe Condensed" pitchFamily="34" charset="0"/>
                <a:ea typeface="Segoe UI" pitchFamily="34" charset="0"/>
                <a:cs typeface="Segoe UI" pitchFamily="34" charset="0"/>
              </a:rPr>
              <a:t>Customers Want</a:t>
            </a:r>
          </a:p>
        </p:txBody>
      </p:sp>
      <p:sp>
        <p:nvSpPr>
          <p:cNvPr id="35" name="Rectangle 34"/>
          <p:cNvSpPr/>
          <p:nvPr>
            <p:custDataLst>
              <p:tags r:id="rId9"/>
            </p:custDataLst>
          </p:nvPr>
        </p:nvSpPr>
        <p:spPr bwMode="auto">
          <a:xfrm>
            <a:off x="492206" y="2588895"/>
            <a:ext cx="3656648" cy="914400"/>
          </a:xfrm>
          <a:prstGeom prst="rect">
            <a:avLst/>
          </a:prstGeom>
          <a:ln>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square" lIns="91440" tIns="45720" rIns="91440" bIns="45720" numCol="1" rtlCol="0" anchor="ctr" anchorCtr="0" compatLnSpc="1">
            <a:prstTxWarp prst="textNoShape">
              <a:avLst/>
            </a:prstTxWarp>
            <a:noAutofit/>
          </a:bodyPr>
          <a:lstStyle/>
          <a:p>
            <a:pPr algn="ctr" defTabSz="914159" fontAlgn="base">
              <a:lnSpc>
                <a:spcPct val="90000"/>
              </a:lnSpc>
              <a:spcBef>
                <a:spcPts val="630"/>
              </a:spcBef>
              <a:spcAft>
                <a:spcPct val="0"/>
              </a:spcAft>
              <a:buClr>
                <a:srgbClr val="FFFF99"/>
              </a:buClr>
              <a:buSzPct val="120000"/>
              <a:defRPr/>
            </a:pPr>
            <a:r>
              <a:rPr lang="en-US" sz="1800" dirty="0">
                <a:ln>
                  <a:solidFill>
                    <a:srgbClr val="FFFFFF">
                      <a:alpha val="0"/>
                    </a:srgbClr>
                  </a:solidFill>
                </a:ln>
                <a:solidFill>
                  <a:srgbClr val="262626"/>
                </a:solidFill>
                <a:cs typeface="Segoe UI" pitchFamily="34" charset="0"/>
              </a:rPr>
              <a:t>Rapid data exploration</a:t>
            </a:r>
          </a:p>
        </p:txBody>
      </p:sp>
      <p:sp>
        <p:nvSpPr>
          <p:cNvPr id="36" name="Rectangle 35"/>
          <p:cNvSpPr/>
          <p:nvPr>
            <p:custDataLst>
              <p:tags r:id="rId10"/>
            </p:custDataLst>
          </p:nvPr>
        </p:nvSpPr>
        <p:spPr bwMode="auto">
          <a:xfrm>
            <a:off x="492206" y="3578024"/>
            <a:ext cx="3656648" cy="914400"/>
          </a:xfrm>
          <a:prstGeom prst="rect">
            <a:avLst/>
          </a:prstGeom>
          <a:ln>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square" lIns="91440" tIns="45720" rIns="91440" bIns="45720" numCol="1" rtlCol="0" anchor="ctr" anchorCtr="0" compatLnSpc="1">
            <a:prstTxWarp prst="textNoShape">
              <a:avLst/>
            </a:prstTxWarp>
            <a:noAutofit/>
          </a:bodyPr>
          <a:lstStyle/>
          <a:p>
            <a:pPr algn="ctr" defTabSz="914159" fontAlgn="base">
              <a:lnSpc>
                <a:spcPct val="90000"/>
              </a:lnSpc>
              <a:spcBef>
                <a:spcPts val="630"/>
              </a:spcBef>
              <a:spcAft>
                <a:spcPct val="0"/>
              </a:spcAft>
              <a:buClr>
                <a:srgbClr val="FFFF99"/>
              </a:buClr>
              <a:buSzPct val="120000"/>
            </a:pPr>
            <a:r>
              <a:rPr lang="en-US" sz="1800" dirty="0">
                <a:ln>
                  <a:solidFill>
                    <a:srgbClr val="FFFFFF">
                      <a:alpha val="0"/>
                    </a:srgbClr>
                  </a:solidFill>
                </a:ln>
                <a:solidFill>
                  <a:srgbClr val="262626"/>
                </a:solidFill>
                <a:cs typeface="Segoe UI" pitchFamily="34" charset="0"/>
              </a:rPr>
              <a:t>Managed self-service BI</a:t>
            </a:r>
          </a:p>
        </p:txBody>
      </p:sp>
      <p:sp>
        <p:nvSpPr>
          <p:cNvPr id="37" name="Rectangle 36"/>
          <p:cNvSpPr/>
          <p:nvPr>
            <p:custDataLst>
              <p:tags r:id="rId11"/>
            </p:custDataLst>
          </p:nvPr>
        </p:nvSpPr>
        <p:spPr bwMode="auto">
          <a:xfrm>
            <a:off x="492206" y="4567153"/>
            <a:ext cx="3656648" cy="914400"/>
          </a:xfrm>
          <a:prstGeom prst="rect">
            <a:avLst/>
          </a:prstGeom>
          <a:ln>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square" lIns="91440" tIns="45720" rIns="91440" bIns="45720" numCol="1" rtlCol="0" anchor="ctr" anchorCtr="0" compatLnSpc="1">
            <a:prstTxWarp prst="textNoShape">
              <a:avLst/>
            </a:prstTxWarp>
            <a:noAutofit/>
          </a:bodyPr>
          <a:lstStyle/>
          <a:p>
            <a:pPr algn="ctr" defTabSz="914159" fontAlgn="base">
              <a:lnSpc>
                <a:spcPct val="90000"/>
              </a:lnSpc>
              <a:spcBef>
                <a:spcPts val="630"/>
              </a:spcBef>
              <a:spcAft>
                <a:spcPct val="0"/>
              </a:spcAft>
              <a:buClr>
                <a:srgbClr val="FFFF99"/>
              </a:buClr>
              <a:buSzPct val="120000"/>
            </a:pPr>
            <a:r>
              <a:rPr lang="en-US" sz="1800" dirty="0">
                <a:ln>
                  <a:solidFill>
                    <a:srgbClr val="FFFFFF">
                      <a:alpha val="0"/>
                    </a:srgbClr>
                  </a:solidFill>
                </a:ln>
                <a:solidFill>
                  <a:srgbClr val="262626"/>
                </a:solidFill>
                <a:cs typeface="Segoe UI" pitchFamily="34" charset="0"/>
              </a:rPr>
              <a:t>Credible, consistent data</a:t>
            </a:r>
          </a:p>
        </p:txBody>
      </p:sp>
      <p:sp>
        <p:nvSpPr>
          <p:cNvPr id="48" name="Rectangle 47"/>
          <p:cNvSpPr/>
          <p:nvPr>
            <p:custDataLst>
              <p:tags r:id="rId12"/>
            </p:custDataLst>
          </p:nvPr>
        </p:nvSpPr>
        <p:spPr bwMode="auto">
          <a:xfrm>
            <a:off x="492206" y="5556282"/>
            <a:ext cx="3656648" cy="914400"/>
          </a:xfrm>
          <a:prstGeom prst="rect">
            <a:avLst/>
          </a:prstGeom>
          <a:ln>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square" lIns="91440" tIns="45720" rIns="91440" bIns="45720" numCol="1" rtlCol="0" anchor="ctr" anchorCtr="0" compatLnSpc="1">
            <a:prstTxWarp prst="textNoShape">
              <a:avLst/>
            </a:prstTxWarp>
            <a:noAutofit/>
          </a:bodyPr>
          <a:lstStyle/>
          <a:p>
            <a:pPr algn="ctr" defTabSz="914159" fontAlgn="base">
              <a:lnSpc>
                <a:spcPct val="90000"/>
              </a:lnSpc>
              <a:spcBef>
                <a:spcPts val="630"/>
              </a:spcBef>
              <a:spcAft>
                <a:spcPct val="0"/>
              </a:spcAft>
              <a:buClr>
                <a:srgbClr val="FFFF99"/>
              </a:buClr>
              <a:buSzPct val="120000"/>
            </a:pPr>
            <a:r>
              <a:rPr lang="en-US" sz="1800" dirty="0">
                <a:ln>
                  <a:solidFill>
                    <a:srgbClr val="FFFFFF">
                      <a:alpha val="0"/>
                    </a:srgbClr>
                  </a:solidFill>
                </a:ln>
                <a:solidFill>
                  <a:srgbClr val="262626"/>
                </a:solidFill>
                <a:cs typeface="Segoe UI" pitchFamily="34" charset="0"/>
              </a:rPr>
              <a:t>Scalable analytics &amp; DW</a:t>
            </a:r>
          </a:p>
        </p:txBody>
      </p:sp>
      <p:sp>
        <p:nvSpPr>
          <p:cNvPr id="49" name="Rectangle 48"/>
          <p:cNvSpPr/>
          <p:nvPr>
            <p:custDataLst>
              <p:tags r:id="rId13"/>
            </p:custDataLst>
          </p:nvPr>
        </p:nvSpPr>
        <p:spPr bwMode="auto">
          <a:xfrm>
            <a:off x="5177108" y="2588895"/>
            <a:ext cx="6655098" cy="914400"/>
          </a:xfrm>
          <a:prstGeom prst="rect">
            <a:avLst/>
          </a:prstGeom>
          <a:ln>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square" lIns="91440" tIns="45720" rIns="91440" bIns="45720" numCol="1" rtlCol="0" anchor="ctr" anchorCtr="0" compatLnSpc="1">
            <a:prstTxWarp prst="textNoShape">
              <a:avLst/>
            </a:prstTxWarp>
            <a:noAutofit/>
          </a:bodyPr>
          <a:lstStyle/>
          <a:p>
            <a:pPr defTabSz="914159" fontAlgn="base">
              <a:lnSpc>
                <a:spcPct val="90000"/>
              </a:lnSpc>
              <a:spcBef>
                <a:spcPts val="630"/>
              </a:spcBef>
              <a:spcAft>
                <a:spcPct val="0"/>
              </a:spcAft>
              <a:buClr>
                <a:srgbClr val="FFFF99"/>
              </a:buClr>
              <a:buSzPct val="120000"/>
            </a:pPr>
            <a:r>
              <a:rPr lang="en-US" sz="1800" b="1" dirty="0" smtClean="0">
                <a:ln>
                  <a:solidFill>
                    <a:srgbClr val="FFFFFF">
                      <a:alpha val="0"/>
                    </a:srgbClr>
                  </a:solidFill>
                </a:ln>
                <a:solidFill>
                  <a:srgbClr val="262626"/>
                </a:solidFill>
                <a:cs typeface="Segoe UI" pitchFamily="34" charset="0"/>
              </a:rPr>
              <a:t>PowerPivot </a:t>
            </a:r>
            <a:r>
              <a:rPr lang="en-US" sz="1800" dirty="0">
                <a:ln>
                  <a:solidFill>
                    <a:srgbClr val="FFFFFF">
                      <a:alpha val="0"/>
                    </a:srgbClr>
                  </a:solidFill>
                </a:ln>
                <a:solidFill>
                  <a:srgbClr val="262626"/>
                </a:solidFill>
                <a:cs typeface="Segoe UI" pitchFamily="34" charset="0"/>
              </a:rPr>
              <a:t>built on Excel and </a:t>
            </a:r>
            <a:r>
              <a:rPr lang="en-US" sz="1800" b="1" dirty="0">
                <a:ln>
                  <a:solidFill>
                    <a:srgbClr val="FFFFFF">
                      <a:alpha val="0"/>
                    </a:srgbClr>
                  </a:solidFill>
                </a:ln>
                <a:solidFill>
                  <a:srgbClr val="262626"/>
                </a:solidFill>
                <a:cs typeface="Segoe UI" pitchFamily="34" charset="0"/>
              </a:rPr>
              <a:t>Power View</a:t>
            </a:r>
            <a:r>
              <a:rPr lang="en-US" sz="1800" dirty="0">
                <a:ln>
                  <a:solidFill>
                    <a:srgbClr val="FFFFFF">
                      <a:alpha val="0"/>
                    </a:srgbClr>
                  </a:solidFill>
                </a:ln>
                <a:solidFill>
                  <a:srgbClr val="262626"/>
                </a:solidFill>
                <a:cs typeface="Segoe UI" pitchFamily="34" charset="0"/>
              </a:rPr>
              <a:t> for stunning data visualizations &amp; broad adoption</a:t>
            </a:r>
          </a:p>
        </p:txBody>
      </p:sp>
      <p:sp>
        <p:nvSpPr>
          <p:cNvPr id="50" name="Rectangle 49"/>
          <p:cNvSpPr/>
          <p:nvPr>
            <p:custDataLst>
              <p:tags r:id="rId14"/>
            </p:custDataLst>
          </p:nvPr>
        </p:nvSpPr>
        <p:spPr bwMode="auto">
          <a:xfrm>
            <a:off x="5177108" y="3578024"/>
            <a:ext cx="6655098" cy="914400"/>
          </a:xfrm>
          <a:prstGeom prst="rect">
            <a:avLst/>
          </a:prstGeom>
          <a:ln>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square" lIns="91440" tIns="45720" rIns="91440" bIns="45720" numCol="1" rtlCol="0" anchor="ctr" anchorCtr="0" compatLnSpc="1">
            <a:prstTxWarp prst="textNoShape">
              <a:avLst/>
            </a:prstTxWarp>
            <a:noAutofit/>
          </a:bodyPr>
          <a:lstStyle/>
          <a:p>
            <a:pPr defTabSz="914159" fontAlgn="base">
              <a:lnSpc>
                <a:spcPct val="90000"/>
              </a:lnSpc>
              <a:spcBef>
                <a:spcPts val="630"/>
              </a:spcBef>
              <a:spcAft>
                <a:spcPct val="0"/>
              </a:spcAft>
              <a:buClr>
                <a:srgbClr val="FFFF99"/>
              </a:buClr>
              <a:buSzPct val="120000"/>
            </a:pPr>
            <a:r>
              <a:rPr lang="en-US" sz="1800" dirty="0">
                <a:ln>
                  <a:solidFill>
                    <a:srgbClr val="FFFFFF">
                      <a:alpha val="0"/>
                    </a:srgbClr>
                  </a:solidFill>
                </a:ln>
                <a:solidFill>
                  <a:srgbClr val="262626"/>
                </a:solidFill>
                <a:cs typeface="Segoe UI" pitchFamily="34" charset="0"/>
              </a:rPr>
              <a:t>End user </a:t>
            </a:r>
            <a:r>
              <a:rPr lang="en-US" sz="1800" dirty="0" smtClean="0">
                <a:ln>
                  <a:solidFill>
                    <a:srgbClr val="FFFFFF">
                      <a:alpha val="0"/>
                    </a:srgbClr>
                  </a:solidFill>
                </a:ln>
                <a:solidFill>
                  <a:srgbClr val="262626"/>
                </a:solidFill>
                <a:cs typeface="Segoe UI" pitchFamily="34" charset="0"/>
              </a:rPr>
              <a:t>agility through </a:t>
            </a:r>
            <a:r>
              <a:rPr lang="en-US" sz="1800" b="1" dirty="0">
                <a:ln>
                  <a:solidFill>
                    <a:srgbClr val="FFFFFF">
                      <a:alpha val="0"/>
                    </a:srgbClr>
                  </a:solidFill>
                </a:ln>
                <a:solidFill>
                  <a:srgbClr val="262626"/>
                </a:solidFill>
                <a:cs typeface="Segoe UI" pitchFamily="34" charset="0"/>
              </a:rPr>
              <a:t>self-service BI </a:t>
            </a:r>
            <a:r>
              <a:rPr lang="en-US" sz="1800" dirty="0">
                <a:ln>
                  <a:solidFill>
                    <a:srgbClr val="FFFFFF">
                      <a:alpha val="0"/>
                    </a:srgbClr>
                  </a:solidFill>
                </a:ln>
                <a:solidFill>
                  <a:srgbClr val="262626"/>
                </a:solidFill>
                <a:cs typeface="Segoe UI" pitchFamily="34" charset="0"/>
              </a:rPr>
              <a:t>balanced </a:t>
            </a:r>
            <a:r>
              <a:rPr lang="en-US" sz="1800" dirty="0" smtClean="0">
                <a:ln>
                  <a:solidFill>
                    <a:srgbClr val="FFFFFF">
                      <a:alpha val="0"/>
                    </a:srgbClr>
                  </a:solidFill>
                </a:ln>
                <a:solidFill>
                  <a:srgbClr val="262626"/>
                </a:solidFill>
                <a:cs typeface="Segoe UI" pitchFamily="34" charset="0"/>
              </a:rPr>
              <a:t>with enterprise </a:t>
            </a:r>
            <a:r>
              <a:rPr lang="en-US" sz="1800" b="1" dirty="0">
                <a:ln>
                  <a:solidFill>
                    <a:srgbClr val="FFFFFF">
                      <a:alpha val="0"/>
                    </a:srgbClr>
                  </a:solidFill>
                </a:ln>
                <a:solidFill>
                  <a:srgbClr val="262626"/>
                </a:solidFill>
                <a:cs typeface="Segoe UI" pitchFamily="34" charset="0"/>
              </a:rPr>
              <a:t>security &amp; governance</a:t>
            </a:r>
            <a:r>
              <a:rPr lang="en-US" sz="1800" dirty="0">
                <a:ln>
                  <a:solidFill>
                    <a:srgbClr val="FFFFFF">
                      <a:alpha val="0"/>
                    </a:srgbClr>
                  </a:solidFill>
                </a:ln>
                <a:solidFill>
                  <a:srgbClr val="262626"/>
                </a:solidFill>
                <a:cs typeface="Segoe UI" pitchFamily="34" charset="0"/>
              </a:rPr>
              <a:t> via </a:t>
            </a:r>
            <a:r>
              <a:rPr lang="en-US" sz="1800" b="1" dirty="0">
                <a:ln>
                  <a:solidFill>
                    <a:srgbClr val="FFFFFF">
                      <a:alpha val="0"/>
                    </a:srgbClr>
                  </a:solidFill>
                </a:ln>
                <a:solidFill>
                  <a:srgbClr val="262626"/>
                </a:solidFill>
                <a:cs typeface="Segoe UI" pitchFamily="34" charset="0"/>
              </a:rPr>
              <a:t>SharePoint</a:t>
            </a:r>
          </a:p>
        </p:txBody>
      </p:sp>
      <p:sp>
        <p:nvSpPr>
          <p:cNvPr id="51" name="Rectangle 50"/>
          <p:cNvSpPr/>
          <p:nvPr>
            <p:custDataLst>
              <p:tags r:id="rId15"/>
            </p:custDataLst>
          </p:nvPr>
        </p:nvSpPr>
        <p:spPr bwMode="auto">
          <a:xfrm>
            <a:off x="5177108" y="4567153"/>
            <a:ext cx="6655098" cy="914400"/>
          </a:xfrm>
          <a:prstGeom prst="rect">
            <a:avLst/>
          </a:prstGeom>
          <a:ln>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square" lIns="91440" tIns="45720" rIns="91440" bIns="45720" numCol="1" rtlCol="0" anchor="ctr" anchorCtr="0" compatLnSpc="1">
            <a:prstTxWarp prst="textNoShape">
              <a:avLst/>
            </a:prstTxWarp>
            <a:noAutofit/>
          </a:bodyPr>
          <a:lstStyle/>
          <a:p>
            <a:pPr defTabSz="914159" fontAlgn="base">
              <a:lnSpc>
                <a:spcPct val="90000"/>
              </a:lnSpc>
              <a:spcBef>
                <a:spcPts val="630"/>
              </a:spcBef>
              <a:spcAft>
                <a:spcPct val="0"/>
              </a:spcAft>
              <a:buClr>
                <a:srgbClr val="FFFF99"/>
              </a:buClr>
              <a:buSzPct val="120000"/>
            </a:pPr>
            <a:r>
              <a:rPr lang="en-US" sz="1800" b="1" dirty="0">
                <a:ln>
                  <a:solidFill>
                    <a:srgbClr val="FFFFFF">
                      <a:alpha val="0"/>
                    </a:srgbClr>
                  </a:solidFill>
                </a:ln>
                <a:solidFill>
                  <a:srgbClr val="262626"/>
                </a:solidFill>
                <a:cs typeface="Segoe UI" pitchFamily="34" charset="0"/>
              </a:rPr>
              <a:t>Data Quality Services &amp; BI Semantic Model </a:t>
            </a:r>
            <a:r>
              <a:rPr lang="en-US" sz="1800" dirty="0">
                <a:ln>
                  <a:solidFill>
                    <a:srgbClr val="FFFFFF">
                      <a:alpha val="0"/>
                    </a:srgbClr>
                  </a:solidFill>
                </a:ln>
                <a:solidFill>
                  <a:srgbClr val="262626"/>
                </a:solidFill>
                <a:cs typeface="Segoe UI" pitchFamily="34" charset="0"/>
              </a:rPr>
              <a:t>for increased productivity and data accuracy, built-in</a:t>
            </a:r>
          </a:p>
        </p:txBody>
      </p:sp>
      <p:sp>
        <p:nvSpPr>
          <p:cNvPr id="54" name="Rectangle 53"/>
          <p:cNvSpPr/>
          <p:nvPr>
            <p:custDataLst>
              <p:tags r:id="rId16"/>
            </p:custDataLst>
          </p:nvPr>
        </p:nvSpPr>
        <p:spPr bwMode="auto">
          <a:xfrm>
            <a:off x="5177108" y="5556282"/>
            <a:ext cx="6655098" cy="914400"/>
          </a:xfrm>
          <a:prstGeom prst="rect">
            <a:avLst/>
          </a:prstGeom>
          <a:ln>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square" lIns="91440" tIns="45720" rIns="91440" bIns="45720" numCol="1" rtlCol="0" anchor="ctr" anchorCtr="0" compatLnSpc="1">
            <a:prstTxWarp prst="textNoShape">
              <a:avLst/>
            </a:prstTxWarp>
            <a:noAutofit/>
          </a:bodyPr>
          <a:lstStyle/>
          <a:p>
            <a:pPr defTabSz="914159" fontAlgn="base">
              <a:lnSpc>
                <a:spcPct val="90000"/>
              </a:lnSpc>
              <a:spcBef>
                <a:spcPts val="630"/>
              </a:spcBef>
              <a:spcAft>
                <a:spcPct val="0"/>
              </a:spcAft>
              <a:buClr>
                <a:srgbClr val="FFFF99"/>
              </a:buClr>
              <a:buSzPct val="120000"/>
            </a:pPr>
            <a:r>
              <a:rPr lang="en-US" sz="1800" dirty="0">
                <a:ln>
                  <a:solidFill>
                    <a:srgbClr val="FFFFFF">
                      <a:alpha val="0"/>
                    </a:srgbClr>
                  </a:solidFill>
                </a:ln>
                <a:solidFill>
                  <a:srgbClr val="262626"/>
                </a:solidFill>
                <a:cs typeface="Segoe UI" pitchFamily="34" charset="0"/>
              </a:rPr>
              <a:t>Proven analytics for </a:t>
            </a:r>
            <a:r>
              <a:rPr lang="en-US" sz="1800" b="1" dirty="0" smtClean="0">
                <a:ln>
                  <a:solidFill>
                    <a:srgbClr val="FFFFFF">
                      <a:alpha val="0"/>
                    </a:srgbClr>
                  </a:solidFill>
                </a:ln>
                <a:solidFill>
                  <a:srgbClr val="262626"/>
                </a:solidFill>
                <a:cs typeface="Segoe UI" pitchFamily="34" charset="0"/>
              </a:rPr>
              <a:t>24+TB¹ cubes, </a:t>
            </a:r>
            <a:r>
              <a:rPr lang="en-US" sz="1800" b="1" dirty="0">
                <a:ln>
                  <a:solidFill>
                    <a:srgbClr val="FFFFFF">
                      <a:alpha val="0"/>
                    </a:srgbClr>
                  </a:solidFill>
                </a:ln>
                <a:solidFill>
                  <a:srgbClr val="262626"/>
                </a:solidFill>
                <a:cs typeface="Segoe UI" pitchFamily="34" charset="0"/>
              </a:rPr>
              <a:t>and 15K </a:t>
            </a:r>
            <a:r>
              <a:rPr lang="en-US" sz="1800" b="1" dirty="0" smtClean="0">
                <a:ln>
                  <a:solidFill>
                    <a:srgbClr val="FFFFFF">
                      <a:alpha val="0"/>
                    </a:srgbClr>
                  </a:solidFill>
                </a:ln>
                <a:solidFill>
                  <a:srgbClr val="262626"/>
                </a:solidFill>
                <a:cs typeface="Segoe UI" pitchFamily="34" charset="0"/>
              </a:rPr>
              <a:t>partitions</a:t>
            </a:r>
            <a:r>
              <a:rPr lang="en-US" sz="1800" dirty="0" smtClean="0">
                <a:ln>
                  <a:solidFill>
                    <a:srgbClr val="FFFFFF">
                      <a:alpha val="0"/>
                    </a:srgbClr>
                  </a:solidFill>
                </a:ln>
                <a:solidFill>
                  <a:srgbClr val="262626"/>
                </a:solidFill>
                <a:cs typeface="Segoe UI" pitchFamily="34" charset="0"/>
              </a:rPr>
              <a:t> delivering Tier </a:t>
            </a:r>
            <a:r>
              <a:rPr lang="en-US" sz="1800" dirty="0">
                <a:ln>
                  <a:solidFill>
                    <a:srgbClr val="FFFFFF">
                      <a:alpha val="0"/>
                    </a:srgbClr>
                  </a:solidFill>
                </a:ln>
                <a:solidFill>
                  <a:srgbClr val="262626"/>
                </a:solidFill>
                <a:cs typeface="Segoe UI" pitchFamily="34" charset="0"/>
              </a:rPr>
              <a:t>1 scalability for </a:t>
            </a:r>
            <a:r>
              <a:rPr lang="en-US" sz="1800" dirty="0" smtClean="0">
                <a:ln>
                  <a:solidFill>
                    <a:srgbClr val="FFFFFF">
                      <a:alpha val="0"/>
                    </a:srgbClr>
                  </a:solidFill>
                </a:ln>
                <a:solidFill>
                  <a:srgbClr val="262626"/>
                </a:solidFill>
                <a:cs typeface="Segoe UI" pitchFamily="34" charset="0"/>
              </a:rPr>
              <a:t>                large </a:t>
            </a:r>
            <a:r>
              <a:rPr lang="en-US" sz="1800" dirty="0">
                <a:ln>
                  <a:solidFill>
                    <a:srgbClr val="FFFFFF">
                      <a:alpha val="0"/>
                    </a:srgbClr>
                  </a:solidFill>
                </a:ln>
                <a:solidFill>
                  <a:srgbClr val="262626"/>
                </a:solidFill>
                <a:cs typeface="Segoe UI" pitchFamily="34" charset="0"/>
              </a:rPr>
              <a:t>sliding windows</a:t>
            </a:r>
          </a:p>
        </p:txBody>
      </p:sp>
      <p:sp>
        <p:nvSpPr>
          <p:cNvPr id="55" name="Oval 54"/>
          <p:cNvSpPr/>
          <p:nvPr>
            <p:custDataLst>
              <p:tags r:id="rId17"/>
            </p:custDataLst>
          </p:nvPr>
        </p:nvSpPr>
        <p:spPr bwMode="auto">
          <a:xfrm>
            <a:off x="1772033" y="1356940"/>
            <a:ext cx="1096994" cy="822960"/>
          </a:xfrm>
          <a:prstGeom prst="ellipse">
            <a:avLst/>
          </a:prstGeom>
          <a:ln>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square" lIns="91440" tIns="91440" rIns="91440" bIns="91440" numCol="1" rtlCol="0" anchor="ctr" anchorCtr="0" compatLnSpc="1">
            <a:prstTxWarp prst="textNoShape">
              <a:avLst/>
            </a:prstTxWarp>
            <a:noAutofit/>
          </a:bodyPr>
          <a:lstStyle/>
          <a:p>
            <a:pPr marL="1371600" lvl="3" defTabSz="914400"/>
            <a:endParaRPr lang="en-US" sz="1800" dirty="0">
              <a:ln>
                <a:solidFill>
                  <a:srgbClr val="FFFFFF">
                    <a:alpha val="0"/>
                  </a:srgbClr>
                </a:solidFill>
              </a:ln>
              <a:solidFill>
                <a:srgbClr val="262626"/>
              </a:solidFill>
            </a:endParaRPr>
          </a:p>
        </p:txBody>
      </p:sp>
      <p:grpSp>
        <p:nvGrpSpPr>
          <p:cNvPr id="56" name="Group 55"/>
          <p:cNvGrpSpPr>
            <a:grpSpLocks noChangeAspect="1"/>
          </p:cNvGrpSpPr>
          <p:nvPr>
            <p:custDataLst>
              <p:tags r:id="rId18"/>
            </p:custDataLst>
          </p:nvPr>
        </p:nvGrpSpPr>
        <p:grpSpPr>
          <a:xfrm>
            <a:off x="1914548" y="1411974"/>
            <a:ext cx="855060" cy="641462"/>
            <a:chOff x="3451638" y="4762201"/>
            <a:chExt cx="639193" cy="584582"/>
          </a:xfrm>
          <a:solidFill>
            <a:schemeClr val="tx1"/>
          </a:solidFill>
        </p:grpSpPr>
        <p:sp>
          <p:nvSpPr>
            <p:cNvPr id="57" name="Man's Body"/>
            <p:cNvSpPr>
              <a:spLocks/>
            </p:cNvSpPr>
            <p:nvPr/>
          </p:nvSpPr>
          <p:spPr bwMode="auto">
            <a:xfrm>
              <a:off x="3451638" y="5104438"/>
              <a:ext cx="484917" cy="242345"/>
            </a:xfrm>
            <a:custGeom>
              <a:avLst/>
              <a:gdLst>
                <a:gd name="T0" fmla="*/ 1522 w 1650"/>
                <a:gd name="T1" fmla="*/ 697 h 800"/>
                <a:gd name="T2" fmla="*/ 1611 w 1650"/>
                <a:gd name="T3" fmla="*/ 342 h 800"/>
                <a:gd name="T4" fmla="*/ 1196 w 1650"/>
                <a:gd name="T5" fmla="*/ 161 h 800"/>
                <a:gd name="T6" fmla="*/ 1100 w 1650"/>
                <a:gd name="T7" fmla="*/ 7 h 800"/>
                <a:gd name="T8" fmla="*/ 815 w 1650"/>
                <a:gd name="T9" fmla="*/ 130 h 800"/>
                <a:gd name="T10" fmla="*/ 568 w 1650"/>
                <a:gd name="T11" fmla="*/ 4 h 800"/>
                <a:gd name="T12" fmla="*/ 498 w 1650"/>
                <a:gd name="T13" fmla="*/ 134 h 800"/>
                <a:gd name="T14" fmla="*/ 806 w 1650"/>
                <a:gd name="T15" fmla="*/ 275 h 800"/>
                <a:gd name="T16" fmla="*/ 1056 w 1650"/>
                <a:gd name="T17" fmla="*/ 219 h 800"/>
                <a:gd name="T18" fmla="*/ 794 w 1650"/>
                <a:gd name="T19" fmla="*/ 330 h 800"/>
                <a:gd name="T20" fmla="*/ 401 w 1650"/>
                <a:gd name="T21" fmla="*/ 179 h 800"/>
                <a:gd name="T22" fmla="*/ 42 w 1650"/>
                <a:gd name="T23" fmla="*/ 342 h 800"/>
                <a:gd name="T24" fmla="*/ 189 w 1650"/>
                <a:gd name="T25" fmla="*/ 775 h 800"/>
                <a:gd name="T26" fmla="*/ 329 w 1650"/>
                <a:gd name="T27" fmla="*/ 553 h 800"/>
                <a:gd name="T28" fmla="*/ 271 w 1650"/>
                <a:gd name="T29" fmla="*/ 781 h 800"/>
                <a:gd name="T30" fmla="*/ 826 w 1650"/>
                <a:gd name="T31" fmla="*/ 799 h 800"/>
                <a:gd name="T32" fmla="*/ 1463 w 1650"/>
                <a:gd name="T33" fmla="*/ 775 h 800"/>
                <a:gd name="T34" fmla="*/ 1464 w 1650"/>
                <a:gd name="T35" fmla="*/ 774 h 800"/>
                <a:gd name="T36" fmla="*/ 1406 w 1650"/>
                <a:gd name="T37" fmla="*/ 553 h 800"/>
                <a:gd name="T38" fmla="*/ 1522 w 1650"/>
                <a:gd name="T39" fmla="*/ 697 h 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650" h="800">
                  <a:moveTo>
                    <a:pt x="1522" y="697"/>
                  </a:moveTo>
                  <a:cubicBezTo>
                    <a:pt x="1635" y="516"/>
                    <a:pt x="1650" y="408"/>
                    <a:pt x="1611" y="342"/>
                  </a:cubicBezTo>
                  <a:cubicBezTo>
                    <a:pt x="1571" y="277"/>
                    <a:pt x="1294" y="184"/>
                    <a:pt x="1196" y="161"/>
                  </a:cubicBezTo>
                  <a:cubicBezTo>
                    <a:pt x="1155" y="151"/>
                    <a:pt x="1119" y="12"/>
                    <a:pt x="1100" y="7"/>
                  </a:cubicBezTo>
                  <a:cubicBezTo>
                    <a:pt x="1082" y="1"/>
                    <a:pt x="998" y="123"/>
                    <a:pt x="815" y="130"/>
                  </a:cubicBezTo>
                  <a:cubicBezTo>
                    <a:pt x="747" y="132"/>
                    <a:pt x="587" y="0"/>
                    <a:pt x="568" y="4"/>
                  </a:cubicBezTo>
                  <a:cubicBezTo>
                    <a:pt x="548" y="7"/>
                    <a:pt x="495" y="110"/>
                    <a:pt x="498" y="134"/>
                  </a:cubicBezTo>
                  <a:cubicBezTo>
                    <a:pt x="501" y="157"/>
                    <a:pt x="657" y="273"/>
                    <a:pt x="806" y="275"/>
                  </a:cubicBezTo>
                  <a:cubicBezTo>
                    <a:pt x="1017" y="279"/>
                    <a:pt x="1056" y="219"/>
                    <a:pt x="1056" y="219"/>
                  </a:cubicBezTo>
                  <a:cubicBezTo>
                    <a:pt x="1056" y="219"/>
                    <a:pt x="1010" y="327"/>
                    <a:pt x="794" y="330"/>
                  </a:cubicBezTo>
                  <a:cubicBezTo>
                    <a:pt x="573" y="333"/>
                    <a:pt x="425" y="183"/>
                    <a:pt x="401" y="179"/>
                  </a:cubicBezTo>
                  <a:cubicBezTo>
                    <a:pt x="377" y="174"/>
                    <a:pt x="83" y="279"/>
                    <a:pt x="42" y="342"/>
                  </a:cubicBezTo>
                  <a:cubicBezTo>
                    <a:pt x="0" y="406"/>
                    <a:pt x="9" y="570"/>
                    <a:pt x="189" y="775"/>
                  </a:cubicBezTo>
                  <a:cubicBezTo>
                    <a:pt x="208" y="657"/>
                    <a:pt x="306" y="566"/>
                    <a:pt x="329" y="553"/>
                  </a:cubicBezTo>
                  <a:cubicBezTo>
                    <a:pt x="299" y="610"/>
                    <a:pt x="272" y="716"/>
                    <a:pt x="271" y="781"/>
                  </a:cubicBezTo>
                  <a:cubicBezTo>
                    <a:pt x="523" y="799"/>
                    <a:pt x="740" y="800"/>
                    <a:pt x="826" y="799"/>
                  </a:cubicBezTo>
                  <a:cubicBezTo>
                    <a:pt x="922" y="800"/>
                    <a:pt x="1176" y="799"/>
                    <a:pt x="1463" y="775"/>
                  </a:cubicBezTo>
                  <a:cubicBezTo>
                    <a:pt x="1463" y="775"/>
                    <a:pt x="1463" y="774"/>
                    <a:pt x="1464" y="774"/>
                  </a:cubicBezTo>
                  <a:cubicBezTo>
                    <a:pt x="1454" y="709"/>
                    <a:pt x="1436" y="608"/>
                    <a:pt x="1406" y="553"/>
                  </a:cubicBezTo>
                  <a:cubicBezTo>
                    <a:pt x="1424" y="563"/>
                    <a:pt x="1485" y="619"/>
                    <a:pt x="1522" y="697"/>
                  </a:cubicBezTo>
                  <a:close/>
                </a:path>
              </a:pathLst>
            </a:custGeom>
            <a:ln>
              <a:headEnd type="none" w="med" len="med"/>
              <a:tailEnd type="none" w="med" len="med"/>
            </a:ln>
            <a:extLst/>
          </p:spPr>
          <p:style>
            <a:lnRef idx="1">
              <a:schemeClr val="dk1"/>
            </a:lnRef>
            <a:fillRef idx="2">
              <a:schemeClr val="dk1"/>
            </a:fillRef>
            <a:effectRef idx="1">
              <a:schemeClr val="dk1"/>
            </a:effectRef>
            <a:fontRef idx="minor">
              <a:schemeClr val="dk1"/>
            </a:fontRef>
          </p:style>
          <p:txBody>
            <a:bodyPr vert="horz" wrap="square" lIns="109728" tIns="54864" rIns="109728" bIns="54864" numCol="1" rtlCol="0" anchor="ctr" anchorCtr="0" compatLnSpc="1">
              <a:prstTxWarp prst="textNoShape">
                <a:avLst/>
              </a:prstTxWarp>
            </a:bodyPr>
            <a:lstStyle/>
            <a:p>
              <a:pPr algn="ctr" defTabSz="1096919" fontAlgn="base">
                <a:lnSpc>
                  <a:spcPct val="70000"/>
                </a:lnSpc>
                <a:spcBef>
                  <a:spcPct val="0"/>
                </a:spcBef>
                <a:spcAft>
                  <a:spcPct val="0"/>
                </a:spcAft>
              </a:pPr>
              <a:endParaRPr lang="en-US" sz="2800" dirty="0">
                <a:ln>
                  <a:solidFill>
                    <a:srgbClr val="FFFFFF">
                      <a:alpha val="0"/>
                    </a:srgbClr>
                  </a:solidFill>
                </a:ln>
                <a:solidFill>
                  <a:srgbClr val="262626"/>
                </a:solidFill>
                <a:effectLst>
                  <a:outerShdw blurRad="38100" dist="38100" dir="2700000" algn="tl">
                    <a:srgbClr val="000000">
                      <a:alpha val="43137"/>
                    </a:srgbClr>
                  </a:outerShdw>
                </a:effectLst>
              </a:endParaRPr>
            </a:p>
          </p:txBody>
        </p:sp>
        <p:sp>
          <p:nvSpPr>
            <p:cNvPr id="58" name="Man's Face"/>
            <p:cNvSpPr>
              <a:spLocks/>
            </p:cNvSpPr>
            <p:nvPr/>
          </p:nvSpPr>
          <p:spPr bwMode="auto">
            <a:xfrm>
              <a:off x="3544519" y="4762201"/>
              <a:ext cx="281223" cy="359129"/>
            </a:xfrm>
            <a:custGeom>
              <a:avLst/>
              <a:gdLst>
                <a:gd name="T0" fmla="*/ 114 w 957"/>
                <a:gd name="T1" fmla="*/ 612 h 1185"/>
                <a:gd name="T2" fmla="*/ 82 w 957"/>
                <a:gd name="T3" fmla="*/ 660 h 1185"/>
                <a:gd name="T4" fmla="*/ 164 w 957"/>
                <a:gd name="T5" fmla="*/ 831 h 1185"/>
                <a:gd name="T6" fmla="*/ 266 w 957"/>
                <a:gd name="T7" fmla="*/ 1049 h 1185"/>
                <a:gd name="T8" fmla="*/ 499 w 957"/>
                <a:gd name="T9" fmla="*/ 1185 h 1185"/>
                <a:gd name="T10" fmla="*/ 716 w 957"/>
                <a:gd name="T11" fmla="*/ 1076 h 1185"/>
                <a:gd name="T12" fmla="*/ 834 w 957"/>
                <a:gd name="T13" fmla="*/ 841 h 1185"/>
                <a:gd name="T14" fmla="*/ 862 w 957"/>
                <a:gd name="T15" fmla="*/ 824 h 1185"/>
                <a:gd name="T16" fmla="*/ 911 w 957"/>
                <a:gd name="T17" fmla="*/ 629 h 1185"/>
                <a:gd name="T18" fmla="*/ 865 w 957"/>
                <a:gd name="T19" fmla="*/ 596 h 1185"/>
                <a:gd name="T20" fmla="*/ 865 w 957"/>
                <a:gd name="T21" fmla="*/ 507 h 1185"/>
                <a:gd name="T22" fmla="*/ 499 w 957"/>
                <a:gd name="T23" fmla="*/ 306 h 1185"/>
                <a:gd name="T24" fmla="*/ 854 w 957"/>
                <a:gd name="T25" fmla="*/ 407 h 1185"/>
                <a:gd name="T26" fmla="*/ 897 w 957"/>
                <a:gd name="T27" fmla="*/ 446 h 1185"/>
                <a:gd name="T28" fmla="*/ 954 w 957"/>
                <a:gd name="T29" fmla="*/ 391 h 1185"/>
                <a:gd name="T30" fmla="*/ 775 w 957"/>
                <a:gd name="T31" fmla="*/ 169 h 1185"/>
                <a:gd name="T32" fmla="*/ 318 w 957"/>
                <a:gd name="T33" fmla="*/ 76 h 1185"/>
                <a:gd name="T34" fmla="*/ 46 w 957"/>
                <a:gd name="T35" fmla="*/ 437 h 1185"/>
                <a:gd name="T36" fmla="*/ 114 w 957"/>
                <a:gd name="T37" fmla="*/ 612 h 1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57" h="1185">
                  <a:moveTo>
                    <a:pt x="114" y="612"/>
                  </a:moveTo>
                  <a:cubicBezTo>
                    <a:pt x="114" y="612"/>
                    <a:pt x="69" y="611"/>
                    <a:pt x="82" y="660"/>
                  </a:cubicBezTo>
                  <a:cubicBezTo>
                    <a:pt x="98" y="718"/>
                    <a:pt x="122" y="828"/>
                    <a:pt x="164" y="831"/>
                  </a:cubicBezTo>
                  <a:cubicBezTo>
                    <a:pt x="167" y="940"/>
                    <a:pt x="253" y="1029"/>
                    <a:pt x="266" y="1049"/>
                  </a:cubicBezTo>
                  <a:cubicBezTo>
                    <a:pt x="278" y="1069"/>
                    <a:pt x="435" y="1185"/>
                    <a:pt x="499" y="1185"/>
                  </a:cubicBezTo>
                  <a:cubicBezTo>
                    <a:pt x="563" y="1185"/>
                    <a:pt x="670" y="1112"/>
                    <a:pt x="716" y="1076"/>
                  </a:cubicBezTo>
                  <a:cubicBezTo>
                    <a:pt x="763" y="1039"/>
                    <a:pt x="818" y="963"/>
                    <a:pt x="834" y="841"/>
                  </a:cubicBezTo>
                  <a:cubicBezTo>
                    <a:pt x="849" y="844"/>
                    <a:pt x="862" y="824"/>
                    <a:pt x="862" y="824"/>
                  </a:cubicBezTo>
                  <a:cubicBezTo>
                    <a:pt x="862" y="824"/>
                    <a:pt x="911" y="659"/>
                    <a:pt x="911" y="629"/>
                  </a:cubicBezTo>
                  <a:cubicBezTo>
                    <a:pt x="911" y="599"/>
                    <a:pt x="865" y="596"/>
                    <a:pt x="865" y="596"/>
                  </a:cubicBezTo>
                  <a:cubicBezTo>
                    <a:pt x="865" y="596"/>
                    <a:pt x="876" y="531"/>
                    <a:pt x="865" y="507"/>
                  </a:cubicBezTo>
                  <a:cubicBezTo>
                    <a:pt x="854" y="482"/>
                    <a:pt x="713" y="324"/>
                    <a:pt x="499" y="306"/>
                  </a:cubicBezTo>
                  <a:cubicBezTo>
                    <a:pt x="554" y="289"/>
                    <a:pt x="688" y="267"/>
                    <a:pt x="854" y="407"/>
                  </a:cubicBezTo>
                  <a:cubicBezTo>
                    <a:pt x="868" y="419"/>
                    <a:pt x="871" y="441"/>
                    <a:pt x="897" y="446"/>
                  </a:cubicBezTo>
                  <a:cubicBezTo>
                    <a:pt x="922" y="451"/>
                    <a:pt x="951" y="416"/>
                    <a:pt x="954" y="391"/>
                  </a:cubicBezTo>
                  <a:cubicBezTo>
                    <a:pt x="957" y="365"/>
                    <a:pt x="917" y="298"/>
                    <a:pt x="775" y="169"/>
                  </a:cubicBezTo>
                  <a:cubicBezTo>
                    <a:pt x="633" y="40"/>
                    <a:pt x="442" y="0"/>
                    <a:pt x="318" y="76"/>
                  </a:cubicBezTo>
                  <a:cubicBezTo>
                    <a:pt x="0" y="63"/>
                    <a:pt x="42" y="417"/>
                    <a:pt x="46" y="437"/>
                  </a:cubicBezTo>
                  <a:cubicBezTo>
                    <a:pt x="51" y="458"/>
                    <a:pt x="114" y="612"/>
                    <a:pt x="114" y="612"/>
                  </a:cubicBezTo>
                  <a:close/>
                </a:path>
              </a:pathLst>
            </a:custGeom>
            <a:ln>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square" lIns="109728" tIns="54864" rIns="109728" bIns="54864" numCol="1" rtlCol="0" anchor="ctr" anchorCtr="0" compatLnSpc="1">
              <a:prstTxWarp prst="textNoShape">
                <a:avLst/>
              </a:prstTxWarp>
            </a:bodyPr>
            <a:lstStyle/>
            <a:p>
              <a:pPr algn="ctr" defTabSz="1096919" fontAlgn="base">
                <a:lnSpc>
                  <a:spcPct val="70000"/>
                </a:lnSpc>
                <a:spcBef>
                  <a:spcPct val="0"/>
                </a:spcBef>
                <a:spcAft>
                  <a:spcPct val="0"/>
                </a:spcAft>
              </a:pPr>
              <a:endParaRPr lang="en-US" sz="2800" dirty="0">
                <a:ln>
                  <a:solidFill>
                    <a:srgbClr val="FFFFFF">
                      <a:alpha val="0"/>
                    </a:srgbClr>
                  </a:solidFill>
                </a:ln>
                <a:solidFill>
                  <a:srgbClr val="262626"/>
                </a:solidFill>
                <a:effectLst>
                  <a:outerShdw blurRad="38100" dist="38100" dir="2700000" algn="tl">
                    <a:srgbClr val="000000">
                      <a:alpha val="43137"/>
                    </a:srgbClr>
                  </a:outerShdw>
                </a:effectLst>
              </a:endParaRPr>
            </a:p>
          </p:txBody>
        </p:sp>
        <p:sp>
          <p:nvSpPr>
            <p:cNvPr id="59" name="Woman's Body"/>
            <p:cNvSpPr>
              <a:spLocks/>
            </p:cNvSpPr>
            <p:nvPr/>
          </p:nvSpPr>
          <p:spPr bwMode="auto">
            <a:xfrm>
              <a:off x="3779421" y="4767563"/>
              <a:ext cx="311410" cy="513687"/>
            </a:xfrm>
            <a:custGeom>
              <a:avLst/>
              <a:gdLst>
                <a:gd name="T0" fmla="*/ 34 w 1060"/>
                <a:gd name="T1" fmla="*/ 1066 h 1695"/>
                <a:gd name="T2" fmla="*/ 93 w 1060"/>
                <a:gd name="T3" fmla="*/ 896 h 1695"/>
                <a:gd name="T4" fmla="*/ 96 w 1060"/>
                <a:gd name="T5" fmla="*/ 886 h 1695"/>
                <a:gd name="T6" fmla="*/ 120 w 1060"/>
                <a:gd name="T7" fmla="*/ 859 h 1695"/>
                <a:gd name="T8" fmla="*/ 125 w 1060"/>
                <a:gd name="T9" fmla="*/ 850 h 1695"/>
                <a:gd name="T10" fmla="*/ 128 w 1060"/>
                <a:gd name="T11" fmla="*/ 840 h 1695"/>
                <a:gd name="T12" fmla="*/ 180 w 1060"/>
                <a:gd name="T13" fmla="*/ 623 h 1695"/>
                <a:gd name="T14" fmla="*/ 115 w 1060"/>
                <a:gd name="T15" fmla="*/ 518 h 1695"/>
                <a:gd name="T16" fmla="*/ 228 w 1060"/>
                <a:gd name="T17" fmla="*/ 408 h 1695"/>
                <a:gd name="T18" fmla="*/ 3 w 1060"/>
                <a:gd name="T19" fmla="*/ 110 h 1695"/>
                <a:gd name="T20" fmla="*/ 183 w 1060"/>
                <a:gd name="T21" fmla="*/ 67 h 1695"/>
                <a:gd name="T22" fmla="*/ 583 w 1060"/>
                <a:gd name="T23" fmla="*/ 148 h 1695"/>
                <a:gd name="T24" fmla="*/ 740 w 1060"/>
                <a:gd name="T25" fmla="*/ 342 h 1695"/>
                <a:gd name="T26" fmla="*/ 689 w 1060"/>
                <a:gd name="T27" fmla="*/ 390 h 1695"/>
                <a:gd name="T28" fmla="*/ 648 w 1060"/>
                <a:gd name="T29" fmla="*/ 353 h 1695"/>
                <a:gd name="T30" fmla="*/ 341 w 1060"/>
                <a:gd name="T31" fmla="*/ 268 h 1695"/>
                <a:gd name="T32" fmla="*/ 661 w 1060"/>
                <a:gd name="T33" fmla="*/ 443 h 1695"/>
                <a:gd name="T34" fmla="*/ 661 w 1060"/>
                <a:gd name="T35" fmla="*/ 522 h 1695"/>
                <a:gd name="T36" fmla="*/ 702 w 1060"/>
                <a:gd name="T37" fmla="*/ 551 h 1695"/>
                <a:gd name="T38" fmla="*/ 659 w 1060"/>
                <a:gd name="T39" fmla="*/ 722 h 1695"/>
                <a:gd name="T40" fmla="*/ 634 w 1060"/>
                <a:gd name="T41" fmla="*/ 736 h 1695"/>
                <a:gd name="T42" fmla="*/ 531 w 1060"/>
                <a:gd name="T43" fmla="*/ 942 h 1695"/>
                <a:gd name="T44" fmla="*/ 523 w 1060"/>
                <a:gd name="T45" fmla="*/ 948 h 1695"/>
                <a:gd name="T46" fmla="*/ 589 w 1060"/>
                <a:gd name="T47" fmla="*/ 1022 h 1695"/>
                <a:gd name="T48" fmla="*/ 675 w 1060"/>
                <a:gd name="T49" fmla="*/ 1130 h 1695"/>
                <a:gd name="T50" fmla="*/ 1038 w 1060"/>
                <a:gd name="T51" fmla="*/ 1289 h 1695"/>
                <a:gd name="T52" fmla="*/ 960 w 1060"/>
                <a:gd name="T53" fmla="*/ 1599 h 1695"/>
                <a:gd name="T54" fmla="*/ 909 w 1060"/>
                <a:gd name="T55" fmla="*/ 1667 h 1695"/>
                <a:gd name="T56" fmla="*/ 909 w 1060"/>
                <a:gd name="T57" fmla="*/ 1668 h 1695"/>
                <a:gd name="T58" fmla="*/ 541 w 1060"/>
                <a:gd name="T59" fmla="*/ 1695 h 1695"/>
                <a:gd name="T60" fmla="*/ 561 w 1060"/>
                <a:gd name="T61" fmla="*/ 1427 h 1695"/>
                <a:gd name="T62" fmla="*/ 514 w 1060"/>
                <a:gd name="T63" fmla="*/ 1398 h 1695"/>
                <a:gd name="T64" fmla="*/ 123 w 1060"/>
                <a:gd name="T65" fmla="*/ 1213 h 1695"/>
                <a:gd name="T66" fmla="*/ 73 w 1060"/>
                <a:gd name="T67" fmla="*/ 1133 h 1695"/>
                <a:gd name="T68" fmla="*/ 34 w 1060"/>
                <a:gd name="T69" fmla="*/ 1066 h 16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60" h="1695">
                  <a:moveTo>
                    <a:pt x="34" y="1066"/>
                  </a:moveTo>
                  <a:cubicBezTo>
                    <a:pt x="35" y="1039"/>
                    <a:pt x="115" y="935"/>
                    <a:pt x="93" y="896"/>
                  </a:cubicBezTo>
                  <a:cubicBezTo>
                    <a:pt x="94" y="893"/>
                    <a:pt x="95" y="890"/>
                    <a:pt x="96" y="886"/>
                  </a:cubicBezTo>
                  <a:cubicBezTo>
                    <a:pt x="106" y="878"/>
                    <a:pt x="114" y="868"/>
                    <a:pt x="120" y="859"/>
                  </a:cubicBezTo>
                  <a:cubicBezTo>
                    <a:pt x="125" y="850"/>
                    <a:pt x="125" y="850"/>
                    <a:pt x="125" y="850"/>
                  </a:cubicBezTo>
                  <a:cubicBezTo>
                    <a:pt x="128" y="840"/>
                    <a:pt x="128" y="840"/>
                    <a:pt x="128" y="840"/>
                  </a:cubicBezTo>
                  <a:cubicBezTo>
                    <a:pt x="163" y="723"/>
                    <a:pt x="180" y="650"/>
                    <a:pt x="180" y="623"/>
                  </a:cubicBezTo>
                  <a:cubicBezTo>
                    <a:pt x="185" y="570"/>
                    <a:pt x="115" y="543"/>
                    <a:pt x="115" y="518"/>
                  </a:cubicBezTo>
                  <a:cubicBezTo>
                    <a:pt x="115" y="493"/>
                    <a:pt x="226" y="421"/>
                    <a:pt x="228" y="408"/>
                  </a:cubicBezTo>
                  <a:cubicBezTo>
                    <a:pt x="244" y="348"/>
                    <a:pt x="7" y="138"/>
                    <a:pt x="3" y="110"/>
                  </a:cubicBezTo>
                  <a:cubicBezTo>
                    <a:pt x="0" y="82"/>
                    <a:pt x="160" y="40"/>
                    <a:pt x="183" y="67"/>
                  </a:cubicBezTo>
                  <a:cubicBezTo>
                    <a:pt x="291" y="0"/>
                    <a:pt x="458" y="35"/>
                    <a:pt x="583" y="148"/>
                  </a:cubicBezTo>
                  <a:cubicBezTo>
                    <a:pt x="707" y="261"/>
                    <a:pt x="743" y="325"/>
                    <a:pt x="740" y="342"/>
                  </a:cubicBezTo>
                  <a:cubicBezTo>
                    <a:pt x="737" y="359"/>
                    <a:pt x="707" y="390"/>
                    <a:pt x="689" y="390"/>
                  </a:cubicBezTo>
                  <a:cubicBezTo>
                    <a:pt x="672" y="390"/>
                    <a:pt x="661" y="364"/>
                    <a:pt x="648" y="353"/>
                  </a:cubicBezTo>
                  <a:cubicBezTo>
                    <a:pt x="504" y="234"/>
                    <a:pt x="388" y="253"/>
                    <a:pt x="341" y="268"/>
                  </a:cubicBezTo>
                  <a:cubicBezTo>
                    <a:pt x="528" y="284"/>
                    <a:pt x="653" y="421"/>
                    <a:pt x="661" y="443"/>
                  </a:cubicBezTo>
                  <a:cubicBezTo>
                    <a:pt x="670" y="466"/>
                    <a:pt x="661" y="522"/>
                    <a:pt x="661" y="522"/>
                  </a:cubicBezTo>
                  <a:cubicBezTo>
                    <a:pt x="661" y="522"/>
                    <a:pt x="702" y="525"/>
                    <a:pt x="702" y="551"/>
                  </a:cubicBezTo>
                  <a:cubicBezTo>
                    <a:pt x="702" y="577"/>
                    <a:pt x="659" y="722"/>
                    <a:pt x="659" y="722"/>
                  </a:cubicBezTo>
                  <a:cubicBezTo>
                    <a:pt x="659" y="722"/>
                    <a:pt x="648" y="739"/>
                    <a:pt x="634" y="736"/>
                  </a:cubicBezTo>
                  <a:cubicBezTo>
                    <a:pt x="621" y="843"/>
                    <a:pt x="572" y="910"/>
                    <a:pt x="531" y="942"/>
                  </a:cubicBezTo>
                  <a:cubicBezTo>
                    <a:pt x="529" y="944"/>
                    <a:pt x="526" y="946"/>
                    <a:pt x="523" y="948"/>
                  </a:cubicBezTo>
                  <a:cubicBezTo>
                    <a:pt x="538" y="1019"/>
                    <a:pt x="589" y="1022"/>
                    <a:pt x="589" y="1022"/>
                  </a:cubicBezTo>
                  <a:cubicBezTo>
                    <a:pt x="610" y="1074"/>
                    <a:pt x="639" y="1121"/>
                    <a:pt x="675" y="1130"/>
                  </a:cubicBezTo>
                  <a:cubicBezTo>
                    <a:pt x="760" y="1150"/>
                    <a:pt x="1024" y="1252"/>
                    <a:pt x="1038" y="1289"/>
                  </a:cubicBezTo>
                  <a:cubicBezTo>
                    <a:pt x="1052" y="1326"/>
                    <a:pt x="1060" y="1441"/>
                    <a:pt x="960" y="1599"/>
                  </a:cubicBezTo>
                  <a:cubicBezTo>
                    <a:pt x="934" y="1645"/>
                    <a:pt x="909" y="1667"/>
                    <a:pt x="909" y="1667"/>
                  </a:cubicBezTo>
                  <a:cubicBezTo>
                    <a:pt x="909" y="1667"/>
                    <a:pt x="909" y="1667"/>
                    <a:pt x="909" y="1668"/>
                  </a:cubicBezTo>
                  <a:cubicBezTo>
                    <a:pt x="817" y="1675"/>
                    <a:pt x="620" y="1691"/>
                    <a:pt x="541" y="1695"/>
                  </a:cubicBezTo>
                  <a:cubicBezTo>
                    <a:pt x="541" y="1695"/>
                    <a:pt x="630" y="1516"/>
                    <a:pt x="561" y="1427"/>
                  </a:cubicBezTo>
                  <a:cubicBezTo>
                    <a:pt x="553" y="1417"/>
                    <a:pt x="514" y="1398"/>
                    <a:pt x="514" y="1398"/>
                  </a:cubicBezTo>
                  <a:cubicBezTo>
                    <a:pt x="481" y="1381"/>
                    <a:pt x="225" y="1237"/>
                    <a:pt x="123" y="1213"/>
                  </a:cubicBezTo>
                  <a:cubicBezTo>
                    <a:pt x="123" y="1213"/>
                    <a:pt x="102" y="1203"/>
                    <a:pt x="73" y="1133"/>
                  </a:cubicBezTo>
                  <a:cubicBezTo>
                    <a:pt x="73" y="1133"/>
                    <a:pt x="33" y="1093"/>
                    <a:pt x="34" y="1066"/>
                  </a:cubicBezTo>
                  <a:close/>
                </a:path>
              </a:pathLst>
            </a:custGeom>
            <a:ln>
              <a:headEnd type="none" w="med" len="med"/>
              <a:tailEnd type="none" w="med" len="med"/>
            </a:ln>
            <a:extLst/>
          </p:spPr>
          <p:style>
            <a:lnRef idx="1">
              <a:schemeClr val="dk1"/>
            </a:lnRef>
            <a:fillRef idx="2">
              <a:schemeClr val="dk1"/>
            </a:fillRef>
            <a:effectRef idx="1">
              <a:schemeClr val="dk1"/>
            </a:effectRef>
            <a:fontRef idx="minor">
              <a:schemeClr val="dk1"/>
            </a:fontRef>
          </p:style>
          <p:txBody>
            <a:bodyPr vert="horz" wrap="square" lIns="109728" tIns="54864" rIns="109728" bIns="54864" numCol="1" rtlCol="0" anchor="ctr" anchorCtr="0" compatLnSpc="1">
              <a:prstTxWarp prst="textNoShape">
                <a:avLst/>
              </a:prstTxWarp>
            </a:bodyPr>
            <a:lstStyle/>
            <a:p>
              <a:pPr algn="ctr" defTabSz="1096919" fontAlgn="base">
                <a:lnSpc>
                  <a:spcPct val="70000"/>
                </a:lnSpc>
                <a:spcBef>
                  <a:spcPct val="0"/>
                </a:spcBef>
                <a:spcAft>
                  <a:spcPct val="0"/>
                </a:spcAft>
              </a:pPr>
              <a:endParaRPr lang="en-US" sz="2800" dirty="0">
                <a:ln>
                  <a:solidFill>
                    <a:srgbClr val="FFFFFF">
                      <a:alpha val="0"/>
                    </a:srgbClr>
                  </a:solidFill>
                </a:ln>
                <a:solidFill>
                  <a:srgbClr val="262626"/>
                </a:solidFill>
                <a:effectLst>
                  <a:outerShdw blurRad="38100" dist="38100" dir="2700000" algn="tl">
                    <a:srgbClr val="000000">
                      <a:alpha val="43137"/>
                    </a:srgbClr>
                  </a:outerShdw>
                </a:effectLst>
              </a:endParaRPr>
            </a:p>
          </p:txBody>
        </p:sp>
      </p:grpSp>
      <p:sp>
        <p:nvSpPr>
          <p:cNvPr id="60" name="Up Arrow 59"/>
          <p:cNvSpPr/>
          <p:nvPr/>
        </p:nvSpPr>
        <p:spPr bwMode="auto">
          <a:xfrm rot="5400000">
            <a:off x="4265818" y="2819913"/>
            <a:ext cx="794326" cy="452367"/>
          </a:xfrm>
          <a:prstGeom prst="upArrow">
            <a:avLst>
              <a:gd name="adj1" fmla="val 100000"/>
              <a:gd name="adj2" fmla="val 97815"/>
            </a:avLst>
          </a:prstGeom>
          <a:ln>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square" lIns="91440" tIns="91440" rIns="91440" bIns="91440" numCol="1" rtlCol="0" anchor="ctr" anchorCtr="0" compatLnSpc="1">
            <a:prstTxWarp prst="textNoShape">
              <a:avLst/>
            </a:prstTxWarp>
            <a:noAutofit/>
          </a:bodyPr>
          <a:lstStyle/>
          <a:p>
            <a:pPr defTabSz="914400"/>
            <a:endParaRPr lang="en-US" sz="1800" dirty="0">
              <a:ln>
                <a:solidFill>
                  <a:srgbClr val="FFFFFF">
                    <a:alpha val="0"/>
                  </a:srgbClr>
                </a:solidFill>
              </a:ln>
              <a:solidFill>
                <a:srgbClr val="262626"/>
              </a:solidFill>
            </a:endParaRPr>
          </a:p>
        </p:txBody>
      </p:sp>
      <p:sp>
        <p:nvSpPr>
          <p:cNvPr id="61" name="Up Arrow 60"/>
          <p:cNvSpPr/>
          <p:nvPr/>
        </p:nvSpPr>
        <p:spPr bwMode="auto">
          <a:xfrm rot="5400000">
            <a:off x="4265818" y="3809042"/>
            <a:ext cx="794326" cy="452367"/>
          </a:xfrm>
          <a:prstGeom prst="upArrow">
            <a:avLst>
              <a:gd name="adj1" fmla="val 100000"/>
              <a:gd name="adj2" fmla="val 97815"/>
            </a:avLst>
          </a:prstGeom>
          <a:ln>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square" lIns="91440" tIns="91440" rIns="91440" bIns="91440" numCol="1" rtlCol="0" anchor="ctr" anchorCtr="0" compatLnSpc="1">
            <a:prstTxWarp prst="textNoShape">
              <a:avLst/>
            </a:prstTxWarp>
            <a:noAutofit/>
          </a:bodyPr>
          <a:lstStyle/>
          <a:p>
            <a:pPr defTabSz="914400"/>
            <a:endParaRPr lang="en-US" sz="1800" dirty="0">
              <a:ln>
                <a:solidFill>
                  <a:srgbClr val="FFFFFF">
                    <a:alpha val="0"/>
                  </a:srgbClr>
                </a:solidFill>
              </a:ln>
              <a:solidFill>
                <a:srgbClr val="262626"/>
              </a:solidFill>
            </a:endParaRPr>
          </a:p>
        </p:txBody>
      </p:sp>
      <p:sp>
        <p:nvSpPr>
          <p:cNvPr id="62" name="Up Arrow 61"/>
          <p:cNvSpPr/>
          <p:nvPr/>
        </p:nvSpPr>
        <p:spPr bwMode="auto">
          <a:xfrm rot="5400000">
            <a:off x="4265818" y="4798171"/>
            <a:ext cx="794326" cy="452367"/>
          </a:xfrm>
          <a:prstGeom prst="upArrow">
            <a:avLst>
              <a:gd name="adj1" fmla="val 100000"/>
              <a:gd name="adj2" fmla="val 97815"/>
            </a:avLst>
          </a:prstGeom>
          <a:ln>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square" lIns="91440" tIns="91440" rIns="91440" bIns="91440" numCol="1" rtlCol="0" anchor="ctr" anchorCtr="0" compatLnSpc="1">
            <a:prstTxWarp prst="textNoShape">
              <a:avLst/>
            </a:prstTxWarp>
            <a:noAutofit/>
          </a:bodyPr>
          <a:lstStyle/>
          <a:p>
            <a:pPr defTabSz="914400"/>
            <a:endParaRPr lang="en-US" sz="1800" dirty="0">
              <a:ln>
                <a:solidFill>
                  <a:srgbClr val="FFFFFF">
                    <a:alpha val="0"/>
                  </a:srgbClr>
                </a:solidFill>
              </a:ln>
              <a:solidFill>
                <a:srgbClr val="262626"/>
              </a:solidFill>
            </a:endParaRPr>
          </a:p>
        </p:txBody>
      </p:sp>
      <p:sp>
        <p:nvSpPr>
          <p:cNvPr id="63" name="Up Arrow 62"/>
          <p:cNvSpPr/>
          <p:nvPr/>
        </p:nvSpPr>
        <p:spPr bwMode="auto">
          <a:xfrm rot="5400000">
            <a:off x="4265818" y="5787300"/>
            <a:ext cx="794326" cy="452367"/>
          </a:xfrm>
          <a:prstGeom prst="upArrow">
            <a:avLst>
              <a:gd name="adj1" fmla="val 100000"/>
              <a:gd name="adj2" fmla="val 97815"/>
            </a:avLst>
          </a:prstGeom>
          <a:ln>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square" lIns="91440" tIns="91440" rIns="91440" bIns="91440" numCol="1" rtlCol="0" anchor="ctr" anchorCtr="0" compatLnSpc="1">
            <a:prstTxWarp prst="textNoShape">
              <a:avLst/>
            </a:prstTxWarp>
            <a:noAutofit/>
          </a:bodyPr>
          <a:lstStyle/>
          <a:p>
            <a:pPr defTabSz="914400"/>
            <a:endParaRPr lang="en-US" sz="1800" dirty="0">
              <a:ln>
                <a:solidFill>
                  <a:srgbClr val="FFFFFF">
                    <a:alpha val="0"/>
                  </a:srgbClr>
                </a:solidFill>
              </a:ln>
              <a:solidFill>
                <a:srgbClr val="262626"/>
              </a:solidFill>
            </a:endParaRPr>
          </a:p>
        </p:txBody>
      </p:sp>
      <p:sp>
        <p:nvSpPr>
          <p:cNvPr id="28" name="Slide Number Placeholder 3"/>
          <p:cNvSpPr txBox="1">
            <a:spLocks/>
          </p:cNvSpPr>
          <p:nvPr/>
        </p:nvSpPr>
        <p:spPr>
          <a:xfrm>
            <a:off x="9333854" y="6554663"/>
            <a:ext cx="2844059" cy="365125"/>
          </a:xfrm>
          <a:prstGeom prst="rect">
            <a:avLst/>
          </a:prstGeom>
        </p:spPr>
        <p:style>
          <a:lnRef idx="1">
            <a:schemeClr val="dk1"/>
          </a:lnRef>
          <a:fillRef idx="2">
            <a:schemeClr val="dk1"/>
          </a:fillRef>
          <a:effectRef idx="1">
            <a:schemeClr val="dk1"/>
          </a:effectRef>
          <a:fontRef idx="minor">
            <a:schemeClr val="dk1"/>
          </a:fontRef>
        </p:style>
        <p:txBody>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r"/>
            <a:fld id="{91098593-08D3-42B8-840D-8E12C9A4D757}" type="slidenum">
              <a:rPr lang="en-US" sz="1000" smtClean="0">
                <a:solidFill>
                  <a:srgbClr val="262626"/>
                </a:solidFill>
              </a:rPr>
              <a:pPr algn="r"/>
              <a:t>30</a:t>
            </a:fld>
            <a:endParaRPr lang="en-US" sz="1000" dirty="0">
              <a:solidFill>
                <a:srgbClr val="262626"/>
              </a:solidFill>
            </a:endParaRPr>
          </a:p>
        </p:txBody>
      </p:sp>
      <p:pic>
        <p:nvPicPr>
          <p:cNvPr id="2051" name="Picture 3" descr="C:\Users\rinchen\Desktop\Logos\Logo---no-background.gif"/>
          <p:cNvPicPr>
            <a:picLocks noChangeAspect="1" noChangeArrowheads="1"/>
          </p:cNvPicPr>
          <p:nvPr/>
        </p:nvPicPr>
        <p:blipFill>
          <a:blip r:embed="rId23" cstate="print"/>
          <a:srcRect/>
          <a:stretch>
            <a:fillRect/>
          </a:stretch>
        </p:blipFill>
        <p:spPr bwMode="auto">
          <a:xfrm>
            <a:off x="11391218" y="152400"/>
            <a:ext cx="797607" cy="762000"/>
          </a:xfrm>
          <a:prstGeom prst="rect">
            <a:avLst/>
          </a:prstGeom>
          <a:noFill/>
        </p:spPr>
      </p:pic>
    </p:spTree>
    <p:extLst>
      <p:ext uri="{BB962C8B-B14F-4D97-AF65-F5344CB8AC3E}">
        <p14:creationId xmlns="" xmlns:p14="http://schemas.microsoft.com/office/powerpoint/2010/main" val="1272265937"/>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53704" y="1524002"/>
            <a:ext cx="7773755" cy="664797"/>
          </a:xfrm>
          <a:prstGeom prst="rect">
            <a:avLst/>
          </a:prstGeom>
        </p:spPr>
        <p:style>
          <a:lnRef idx="1">
            <a:schemeClr val="dk1"/>
          </a:lnRef>
          <a:fillRef idx="2">
            <a:schemeClr val="dk1"/>
          </a:fillRef>
          <a:effectRef idx="1">
            <a:schemeClr val="dk1"/>
          </a:effectRef>
          <a:fontRef idx="minor">
            <a:schemeClr val="dk1"/>
          </a:fontRef>
        </p:style>
        <p:txBody>
          <a:bodyPr wrap="square" lIns="0" tIns="0" rIns="0" bIns="0" rtlCol="0">
            <a:spAutoFit/>
          </a:bodyPr>
          <a:lstStyle/>
          <a:p>
            <a:pPr defTabSz="914400">
              <a:lnSpc>
                <a:spcPct val="90000"/>
              </a:lnSpc>
            </a:pPr>
            <a:r>
              <a:rPr lang="en-US" spc="-50" dirty="0" smtClean="0">
                <a:solidFill>
                  <a:schemeClr val="tx1">
                    <a:lumMod val="50000"/>
                  </a:schemeClr>
                </a:solidFill>
                <a:effectLst>
                  <a:outerShdw blurRad="266700" algn="ctr" rotWithShape="0">
                    <a:srgbClr val="FFFFFF">
                      <a:alpha val="41000"/>
                    </a:srgbClr>
                  </a:outerShdw>
                </a:effectLst>
              </a:rPr>
              <a:t>Interactive data visualizations</a:t>
            </a:r>
            <a:endParaRPr lang="en-US" spc="-50" dirty="0">
              <a:solidFill>
                <a:schemeClr val="tx1">
                  <a:lumMod val="50000"/>
                </a:schemeClr>
              </a:solidFill>
              <a:effectLst>
                <a:outerShdw blurRad="266700" algn="ctr" rotWithShape="0">
                  <a:srgbClr val="FFFFFF">
                    <a:alpha val="41000"/>
                  </a:srgbClr>
                </a:outerShdw>
              </a:effectLst>
            </a:endParaRPr>
          </a:p>
          <a:p>
            <a:pPr defTabSz="914400">
              <a:lnSpc>
                <a:spcPct val="90000"/>
              </a:lnSpc>
            </a:pPr>
            <a:r>
              <a:rPr lang="en-US" b="1" spc="-100" dirty="0" smtClean="0">
                <a:solidFill>
                  <a:schemeClr val="tx1">
                    <a:lumMod val="50000"/>
                  </a:schemeClr>
                </a:solidFill>
                <a:effectLst>
                  <a:outerShdw blurRad="190500" algn="ctr" rotWithShape="0">
                    <a:srgbClr val="FFFFFF">
                      <a:alpha val="44000"/>
                    </a:srgbClr>
                  </a:outerShdw>
                </a:effectLst>
              </a:rPr>
              <a:t>NEW Power </a:t>
            </a:r>
            <a:r>
              <a:rPr lang="en-US" b="1" spc="-100" dirty="0">
                <a:solidFill>
                  <a:schemeClr val="tx1">
                    <a:lumMod val="50000"/>
                  </a:schemeClr>
                </a:solidFill>
                <a:effectLst>
                  <a:outerShdw blurRad="190500" algn="ctr" rotWithShape="0">
                    <a:srgbClr val="FFFFFF">
                      <a:alpha val="44000"/>
                    </a:srgbClr>
                  </a:outerShdw>
                </a:effectLst>
              </a:rPr>
              <a:t>View</a:t>
            </a:r>
          </a:p>
        </p:txBody>
      </p:sp>
      <p:sp>
        <p:nvSpPr>
          <p:cNvPr id="13" name="Rounded Rectangle 12"/>
          <p:cNvSpPr/>
          <p:nvPr>
            <p:custDataLst>
              <p:tags r:id="rId1"/>
            </p:custDataLst>
          </p:nvPr>
        </p:nvSpPr>
        <p:spPr bwMode="auto">
          <a:xfrm>
            <a:off x="370320" y="221477"/>
            <a:ext cx="11458766" cy="918348"/>
          </a:xfrm>
          <a:prstGeom prst="roundRect">
            <a:avLst>
              <a:gd name="adj" fmla="val 50000"/>
            </a:avLst>
          </a:prstGeom>
          <a:ln>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square" lIns="91440" tIns="91440" rIns="91440" bIns="91440" numCol="1" rtlCol="0" anchor="ctr" anchorCtr="0" compatLnSpc="1">
            <a:prstTxWarp prst="textNoShape">
              <a:avLst/>
            </a:prstTxWarp>
            <a:noAutofit/>
          </a:bodyPr>
          <a:lstStyle/>
          <a:p>
            <a:pPr marL="0" lvl="3" algn="ctr" defTabSz="914099" fontAlgn="base">
              <a:spcBef>
                <a:spcPct val="0"/>
              </a:spcBef>
              <a:spcAft>
                <a:spcPct val="0"/>
              </a:spcAft>
            </a:pPr>
            <a:endParaRPr lang="en-US" cap="small" dirty="0">
              <a:ln w="3175">
                <a:solidFill>
                  <a:srgbClr val="FFFFFF">
                    <a:alpha val="0"/>
                  </a:srgbClr>
                </a:solidFill>
              </a:ln>
              <a:solidFill>
                <a:schemeClr val="tx1">
                  <a:lumMod val="50000"/>
                </a:schemeClr>
              </a:solidFill>
              <a:latin typeface="Segoe Condensed" pitchFamily="34" charset="0"/>
              <a:ea typeface="Segoe UI" pitchFamily="34" charset="0"/>
              <a:cs typeface="Segoe UI" pitchFamily="34" charset="0"/>
            </a:endParaRPr>
          </a:p>
        </p:txBody>
      </p:sp>
      <p:sp>
        <p:nvSpPr>
          <p:cNvPr id="14" name="Title 2"/>
          <p:cNvSpPr>
            <a:spLocks noGrp="1"/>
          </p:cNvSpPr>
          <p:nvPr>
            <p:ph type="title"/>
            <p:custDataLst>
              <p:tags r:id="rId2"/>
            </p:custDataLst>
          </p:nvPr>
        </p:nvSpPr>
        <p:spPr>
          <a:xfrm>
            <a:off x="1691200" y="265674"/>
            <a:ext cx="10137886" cy="830997"/>
          </a:xfrm>
        </p:spPr>
        <p:style>
          <a:lnRef idx="1">
            <a:schemeClr val="dk1"/>
          </a:lnRef>
          <a:fillRef idx="2">
            <a:schemeClr val="dk1"/>
          </a:fillRef>
          <a:effectRef idx="1">
            <a:schemeClr val="dk1"/>
          </a:effectRef>
          <a:fontRef idx="minor">
            <a:schemeClr val="dk1"/>
          </a:fontRef>
        </p:style>
        <p:txBody>
          <a:bodyPr>
            <a:normAutofit fontScale="90000"/>
          </a:bodyPr>
          <a:lstStyle/>
          <a:p>
            <a:pPr lvl="3" algn="l" defTabSz="914099" rtl="0" fontAlgn="base">
              <a:spcBef>
                <a:spcPct val="0"/>
              </a:spcBef>
              <a:spcAft>
                <a:spcPct val="0"/>
              </a:spcAft>
            </a:pPr>
            <a:r>
              <a:rPr lang="en-US" sz="3200" kern="1200" spc="-100" dirty="0">
                <a:ln w="3175">
                  <a:solidFill>
                    <a:schemeClr val="tx1">
                      <a:alpha val="0"/>
                    </a:schemeClr>
                  </a:solidFill>
                </a:ln>
                <a:solidFill>
                  <a:schemeClr val="tx1">
                    <a:lumMod val="50000"/>
                  </a:schemeClr>
                </a:solidFill>
                <a:latin typeface="+mj-lt"/>
                <a:ea typeface="+mn-ea"/>
                <a:cs typeface="Arial" charset="0"/>
              </a:rPr>
              <a:t>Breakthrough Insight</a:t>
            </a:r>
            <a:br>
              <a:rPr lang="en-US" sz="3200" kern="1200" spc="-100" dirty="0">
                <a:ln w="3175">
                  <a:solidFill>
                    <a:schemeClr val="tx1">
                      <a:alpha val="0"/>
                    </a:schemeClr>
                  </a:solidFill>
                </a:ln>
                <a:solidFill>
                  <a:schemeClr val="tx1">
                    <a:lumMod val="50000"/>
                  </a:schemeClr>
                </a:solidFill>
                <a:latin typeface="+mj-lt"/>
                <a:ea typeface="+mn-ea"/>
                <a:cs typeface="Arial" charset="0"/>
              </a:rPr>
            </a:br>
            <a:r>
              <a:rPr lang="en-US" sz="2200" i="1" dirty="0" smtClean="0">
                <a:solidFill>
                  <a:schemeClr val="tx1">
                    <a:lumMod val="50000"/>
                  </a:schemeClr>
                </a:solidFill>
              </a:rPr>
              <a:t>Real-world value delivered, today</a:t>
            </a:r>
            <a:endParaRPr lang="en-US" sz="2200" b="1" kern="1200" cap="small" dirty="0">
              <a:ln w="3175">
                <a:solidFill>
                  <a:srgbClr val="FFFFFF">
                    <a:alpha val="0"/>
                  </a:srgbClr>
                </a:solidFill>
              </a:ln>
              <a:solidFill>
                <a:schemeClr val="tx1">
                  <a:lumMod val="50000"/>
                </a:schemeClr>
              </a:solidFill>
              <a:latin typeface="Segoe Condensed" pitchFamily="34" charset="0"/>
              <a:ea typeface="Segoe UI" pitchFamily="34" charset="0"/>
              <a:cs typeface="Segoe UI" pitchFamily="34" charset="0"/>
            </a:endParaRPr>
          </a:p>
        </p:txBody>
      </p:sp>
      <p:sp>
        <p:nvSpPr>
          <p:cNvPr id="15" name="Oval 14"/>
          <p:cNvSpPr/>
          <p:nvPr/>
        </p:nvSpPr>
        <p:spPr bwMode="auto">
          <a:xfrm>
            <a:off x="467054" y="269171"/>
            <a:ext cx="1096994" cy="822960"/>
          </a:xfrm>
          <a:prstGeom prst="ellipse">
            <a:avLst/>
          </a:prstGeom>
          <a:ln>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square" lIns="91440" tIns="91440" rIns="91440" bIns="91440" numCol="1" rtlCol="0" anchor="ctr" anchorCtr="0" compatLnSpc="1">
            <a:prstTxWarp prst="textNoShape">
              <a:avLst/>
            </a:prstTxWarp>
            <a:noAutofit/>
          </a:bodyPr>
          <a:lstStyle/>
          <a:p>
            <a:pPr marL="1371600" lvl="3" defTabSz="914400"/>
            <a:endParaRPr lang="en-US" sz="1800" dirty="0">
              <a:ln>
                <a:solidFill>
                  <a:srgbClr val="FFFFFF">
                    <a:alpha val="0"/>
                  </a:srgbClr>
                </a:solidFill>
              </a:ln>
              <a:solidFill>
                <a:schemeClr val="tx1">
                  <a:lumMod val="50000"/>
                </a:schemeClr>
              </a:solidFill>
            </a:endParaRPr>
          </a:p>
        </p:txBody>
      </p:sp>
      <p:pic>
        <p:nvPicPr>
          <p:cNvPr id="16" name="Picture 3"/>
          <p:cNvPicPr>
            <a:picLocks noChangeAspect="1" noChangeArrowheads="1"/>
          </p:cNvPicPr>
          <p:nvPr/>
        </p:nvPicPr>
        <p:blipFill>
          <a:blip r:embed="rId5" cstate="print">
            <a:extLst>
              <a:ext uri="{28A0092B-C50C-407E-A947-70E740481C1C}">
                <a14:useLocalDpi xmlns="" xmlns:a14="http://schemas.microsoft.com/office/drawing/2010/main"/>
              </a:ext>
            </a:extLst>
          </a:blip>
          <a:srcRect/>
          <a:stretch>
            <a:fillRect/>
          </a:stretch>
        </p:blipFill>
        <p:spPr bwMode="auto">
          <a:xfrm>
            <a:off x="689443" y="294156"/>
            <a:ext cx="610246" cy="663494"/>
          </a:xfrm>
          <a:prstGeom prst="rect">
            <a:avLst/>
          </a:prstGeom>
          <a:ln/>
          <a:extLst/>
        </p:spPr>
        <p:style>
          <a:lnRef idx="1">
            <a:schemeClr val="dk1"/>
          </a:lnRef>
          <a:fillRef idx="2">
            <a:schemeClr val="dk1"/>
          </a:fillRef>
          <a:effectRef idx="1">
            <a:schemeClr val="dk1"/>
          </a:effectRef>
          <a:fontRef idx="minor">
            <a:schemeClr val="dk1"/>
          </a:fontRef>
        </p:style>
      </p:pic>
      <p:pic>
        <p:nvPicPr>
          <p:cNvPr id="17" name="Picture 16"/>
          <p:cNvPicPr>
            <a:picLocks noChangeAspect="1"/>
          </p:cNvPicPr>
          <p:nvPr/>
        </p:nvPicPr>
        <p:blipFill>
          <a:blip r:embed="rId6" cstate="print">
            <a:extLst>
              <a:ext uri="{BEBA8EAE-BF5A-486C-A8C5-ECC9F3942E4B}">
                <a14:imgProps xmlns="" xmlns:a14="http://schemas.microsoft.com/office/drawing/2010/main">
                  <a14:imgLayer r:embed="rId7">
                    <a14:imgEffect>
                      <a14:brightnessContrast bright="100000"/>
                    </a14:imgEffect>
                  </a14:imgLayer>
                </a14:imgProps>
              </a:ext>
              <a:ext uri="{28A0092B-C50C-407E-A947-70E740481C1C}">
                <a14:useLocalDpi xmlns="" xmlns:a14="http://schemas.microsoft.com/office/drawing/2010/main" val="0"/>
              </a:ext>
            </a:extLst>
          </a:blip>
          <a:stretch>
            <a:fillRect/>
          </a:stretch>
        </p:blipFill>
        <p:spPr>
          <a:xfrm>
            <a:off x="7577633" y="2505472"/>
            <a:ext cx="4359042" cy="999728"/>
          </a:xfrm>
          <a:prstGeom prst="rect">
            <a:avLst/>
          </a:prstGeom>
        </p:spPr>
        <p:style>
          <a:lnRef idx="1">
            <a:schemeClr val="dk1"/>
          </a:lnRef>
          <a:fillRef idx="2">
            <a:schemeClr val="dk1"/>
          </a:fillRef>
          <a:effectRef idx="1">
            <a:schemeClr val="dk1"/>
          </a:effectRef>
          <a:fontRef idx="minor">
            <a:schemeClr val="dk1"/>
          </a:fontRef>
        </p:style>
      </p:pic>
      <p:sp>
        <p:nvSpPr>
          <p:cNvPr id="18" name="Rectangle 17"/>
          <p:cNvSpPr/>
          <p:nvPr/>
        </p:nvSpPr>
        <p:spPr bwMode="auto">
          <a:xfrm>
            <a:off x="370321" y="3952878"/>
            <a:ext cx="11818505" cy="1762125"/>
          </a:xfrm>
          <a:prstGeom prst="rect">
            <a:avLst/>
          </a:prstGeom>
          <a:ln>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square" lIns="91440" tIns="91440" rIns="91440" bIns="91440" numCol="1" rtlCol="0" anchor="ctr" anchorCtr="0" compatLnSpc="1">
            <a:prstTxWarp prst="textNoShape">
              <a:avLst/>
            </a:prstTxWarp>
            <a:noAutofit/>
          </a:bodyPr>
          <a:lstStyle/>
          <a:p>
            <a:pPr marL="0" lvl="3" defTabSz="914099" fontAlgn="base">
              <a:spcBef>
                <a:spcPct val="0"/>
              </a:spcBef>
              <a:spcAft>
                <a:spcPct val="0"/>
              </a:spcAft>
            </a:pPr>
            <a:endParaRPr lang="en-US" sz="2000" b="1" cap="small" dirty="0">
              <a:ln w="3175">
                <a:solidFill>
                  <a:srgbClr val="FFFFFF">
                    <a:alpha val="0"/>
                  </a:srgbClr>
                </a:solidFill>
              </a:ln>
              <a:solidFill>
                <a:schemeClr val="tx1">
                  <a:lumMod val="50000"/>
                </a:schemeClr>
              </a:solidFill>
              <a:latin typeface="Segoe Condensed" pitchFamily="34" charset="0"/>
              <a:ea typeface="Segoe UI" pitchFamily="34" charset="0"/>
              <a:cs typeface="Segoe UI" pitchFamily="34" charset="0"/>
            </a:endParaRPr>
          </a:p>
        </p:txBody>
      </p:sp>
      <p:sp>
        <p:nvSpPr>
          <p:cNvPr id="19" name="Up Arrow 18"/>
          <p:cNvSpPr/>
          <p:nvPr/>
        </p:nvSpPr>
        <p:spPr bwMode="auto">
          <a:xfrm rot="5400000">
            <a:off x="1720750" y="4540867"/>
            <a:ext cx="1509743" cy="533729"/>
          </a:xfrm>
          <a:prstGeom prst="upArrow">
            <a:avLst>
              <a:gd name="adj1" fmla="val 100000"/>
              <a:gd name="adj2" fmla="val 97815"/>
            </a:avLst>
          </a:prstGeom>
          <a:ln>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square" lIns="91440" tIns="91440" rIns="91440" bIns="91440" numCol="1" rtlCol="0" anchor="ctr" anchorCtr="0" compatLnSpc="1">
            <a:prstTxWarp prst="textNoShape">
              <a:avLst/>
            </a:prstTxWarp>
            <a:noAutofit/>
          </a:bodyPr>
          <a:lstStyle/>
          <a:p>
            <a:pPr defTabSz="914400"/>
            <a:endParaRPr lang="en-US" sz="1800" dirty="0">
              <a:ln>
                <a:solidFill>
                  <a:srgbClr val="FFFFFF">
                    <a:alpha val="0"/>
                  </a:srgbClr>
                </a:solidFill>
              </a:ln>
              <a:solidFill>
                <a:schemeClr val="tx1">
                  <a:lumMod val="50000"/>
                </a:schemeClr>
              </a:solidFill>
            </a:endParaRPr>
          </a:p>
        </p:txBody>
      </p:sp>
      <p:sp>
        <p:nvSpPr>
          <p:cNvPr id="20" name="Oval 4"/>
          <p:cNvSpPr/>
          <p:nvPr/>
        </p:nvSpPr>
        <p:spPr bwMode="auto">
          <a:xfrm>
            <a:off x="883479" y="4428490"/>
            <a:ext cx="944845" cy="676910"/>
          </a:xfrm>
          <a:custGeom>
            <a:avLst/>
            <a:gdLst/>
            <a:ahLst/>
            <a:cxnLst/>
            <a:rect l="l" t="t" r="r" b="b"/>
            <a:pathLst>
              <a:path w="1708728" h="1708728">
                <a:moveTo>
                  <a:pt x="1265381" y="224304"/>
                </a:moveTo>
                <a:cubicBezTo>
                  <a:pt x="1089601" y="448959"/>
                  <a:pt x="923347" y="759340"/>
                  <a:pt x="766617" y="1212595"/>
                </a:cubicBezTo>
                <a:cubicBezTo>
                  <a:pt x="602960" y="1095601"/>
                  <a:pt x="744104" y="1207207"/>
                  <a:pt x="275647" y="861613"/>
                </a:cubicBezTo>
                <a:lnTo>
                  <a:pt x="147492" y="1167857"/>
                </a:lnTo>
                <a:cubicBezTo>
                  <a:pt x="288587" y="1202301"/>
                  <a:pt x="596369" y="1293894"/>
                  <a:pt x="785090" y="1471213"/>
                </a:cubicBezTo>
                <a:cubicBezTo>
                  <a:pt x="937826" y="1029456"/>
                  <a:pt x="1271539" y="706760"/>
                  <a:pt x="1514763" y="445977"/>
                </a:cubicBezTo>
                <a:close/>
                <a:moveTo>
                  <a:pt x="854364" y="0"/>
                </a:moveTo>
                <a:cubicBezTo>
                  <a:pt x="1326216" y="0"/>
                  <a:pt x="1708728" y="382512"/>
                  <a:pt x="1708728" y="854364"/>
                </a:cubicBezTo>
                <a:cubicBezTo>
                  <a:pt x="1708728" y="1326216"/>
                  <a:pt x="1326216" y="1708728"/>
                  <a:pt x="854364" y="1708728"/>
                </a:cubicBezTo>
                <a:cubicBezTo>
                  <a:pt x="382512" y="1708728"/>
                  <a:pt x="0" y="1326216"/>
                  <a:pt x="0" y="854364"/>
                </a:cubicBezTo>
                <a:cubicBezTo>
                  <a:pt x="0" y="382512"/>
                  <a:pt x="382512" y="0"/>
                  <a:pt x="854364" y="0"/>
                </a:cubicBezTo>
                <a:close/>
              </a:path>
            </a:pathLst>
          </a:custGeom>
          <a:ln>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dirty="0">
              <a:ln>
                <a:solidFill>
                  <a:srgbClr val="FFFFFF">
                    <a:alpha val="0"/>
                  </a:srgbClr>
                </a:solidFill>
              </a:ln>
              <a:solidFill>
                <a:schemeClr val="tx1">
                  <a:lumMod val="50000"/>
                </a:schemeClr>
              </a:solidFill>
            </a:endParaRPr>
          </a:p>
        </p:txBody>
      </p:sp>
      <p:sp>
        <p:nvSpPr>
          <p:cNvPr id="21" name="Rectangle 4"/>
          <p:cNvSpPr/>
          <p:nvPr/>
        </p:nvSpPr>
        <p:spPr bwMode="auto">
          <a:xfrm>
            <a:off x="3250353" y="4038600"/>
            <a:ext cx="8274010" cy="443198"/>
          </a:xfrm>
          <a:prstGeom prst="rect">
            <a:avLst/>
          </a:prstGeom>
          <a:ln>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square" lIns="0" tIns="82296" rIns="0" bIns="82296" numCol="1" rtlCol="0" anchor="ctr" anchorCtr="0" compatLnSpc="1">
            <a:prstTxWarp prst="textNoShape">
              <a:avLst/>
            </a:prstTxWarp>
            <a:spAutoFit/>
          </a:bodyPr>
          <a:lstStyle/>
          <a:p>
            <a:pPr marL="285750" indent="-285750" defTabSz="914400">
              <a:spcBef>
                <a:spcPts val="600"/>
              </a:spcBef>
              <a:buClr>
                <a:srgbClr val="FFFFFF"/>
              </a:buClr>
              <a:buSzPct val="90000"/>
              <a:buFont typeface="Arial" pitchFamily="34" charset="0"/>
              <a:buChar char="•"/>
            </a:pPr>
            <a:r>
              <a:rPr lang="en-US" sz="1800" dirty="0" smtClean="0">
                <a:solidFill>
                  <a:schemeClr val="tx1">
                    <a:lumMod val="50000"/>
                  </a:schemeClr>
                </a:solidFill>
              </a:rPr>
              <a:t>Driving greater sales through increased analysis</a:t>
            </a:r>
            <a:endParaRPr lang="en-US" sz="1800" dirty="0">
              <a:solidFill>
                <a:schemeClr val="tx1">
                  <a:lumMod val="50000"/>
                </a:schemeClr>
              </a:solidFill>
            </a:endParaRPr>
          </a:p>
        </p:txBody>
      </p:sp>
      <p:sp>
        <p:nvSpPr>
          <p:cNvPr id="22" name="Rectangle 21"/>
          <p:cNvSpPr/>
          <p:nvPr/>
        </p:nvSpPr>
        <p:spPr bwMode="auto">
          <a:xfrm>
            <a:off x="3250353" y="5195602"/>
            <a:ext cx="8274010" cy="443198"/>
          </a:xfrm>
          <a:prstGeom prst="rect">
            <a:avLst/>
          </a:prstGeom>
          <a:ln>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square" lIns="0" tIns="82296" rIns="0" bIns="82296" numCol="1" rtlCol="0" anchor="ctr" anchorCtr="0" compatLnSpc="1">
            <a:prstTxWarp prst="textNoShape">
              <a:avLst/>
            </a:prstTxWarp>
            <a:spAutoFit/>
          </a:bodyPr>
          <a:lstStyle/>
          <a:p>
            <a:pPr marL="285750" indent="-285750" defTabSz="914400">
              <a:buFont typeface="Arial" pitchFamily="34" charset="0"/>
              <a:buChar char="•"/>
            </a:pPr>
            <a:r>
              <a:rPr lang="en-US" sz="1800" dirty="0" smtClean="0">
                <a:solidFill>
                  <a:schemeClr val="tx1">
                    <a:lumMod val="50000"/>
                  </a:schemeClr>
                </a:solidFill>
              </a:rPr>
              <a:t>Expanded BI access and use, reduced tax on DBAs</a:t>
            </a:r>
            <a:endParaRPr lang="en-US" sz="1800" dirty="0">
              <a:solidFill>
                <a:schemeClr val="tx1">
                  <a:lumMod val="50000"/>
                </a:schemeClr>
              </a:solidFill>
            </a:endParaRPr>
          </a:p>
        </p:txBody>
      </p:sp>
      <p:sp>
        <p:nvSpPr>
          <p:cNvPr id="23" name="Rectangle 22"/>
          <p:cNvSpPr/>
          <p:nvPr/>
        </p:nvSpPr>
        <p:spPr bwMode="auto">
          <a:xfrm>
            <a:off x="3250353" y="4617101"/>
            <a:ext cx="8274010" cy="443198"/>
          </a:xfrm>
          <a:prstGeom prst="rect">
            <a:avLst/>
          </a:prstGeom>
          <a:ln>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square" lIns="0" tIns="82296" rIns="0" bIns="82296" numCol="1" rtlCol="0" anchor="ctr" anchorCtr="0" compatLnSpc="1">
            <a:prstTxWarp prst="textNoShape">
              <a:avLst/>
            </a:prstTxWarp>
            <a:spAutoFit/>
          </a:bodyPr>
          <a:lstStyle/>
          <a:p>
            <a:pPr marL="285750" indent="-285750" defTabSz="914400">
              <a:spcBef>
                <a:spcPts val="600"/>
              </a:spcBef>
              <a:buClr>
                <a:srgbClr val="FFFFFF"/>
              </a:buClr>
              <a:buSzPct val="90000"/>
              <a:buFont typeface="Arial" pitchFamily="34" charset="0"/>
              <a:buChar char="•"/>
            </a:pPr>
            <a:r>
              <a:rPr lang="en-US" sz="1800" dirty="0" smtClean="0">
                <a:solidFill>
                  <a:schemeClr val="tx1">
                    <a:lumMod val="50000"/>
                  </a:schemeClr>
                </a:solidFill>
              </a:rPr>
              <a:t>Increased speed of ad-hoc analysis and productivity of IWs</a:t>
            </a:r>
            <a:endParaRPr lang="en-US" sz="1800" dirty="0">
              <a:solidFill>
                <a:schemeClr val="tx1">
                  <a:lumMod val="50000"/>
                </a:schemeClr>
              </a:solidFill>
            </a:endParaRPr>
          </a:p>
        </p:txBody>
      </p:sp>
      <p:sp>
        <p:nvSpPr>
          <p:cNvPr id="24" name="TextBox 23"/>
          <p:cNvSpPr txBox="1"/>
          <p:nvPr/>
        </p:nvSpPr>
        <p:spPr>
          <a:xfrm>
            <a:off x="455799" y="2438402"/>
            <a:ext cx="6654351" cy="1107996"/>
          </a:xfrm>
          <a:prstGeom prst="rect">
            <a:avLst/>
          </a:prstGeom>
        </p:spPr>
        <p:style>
          <a:lnRef idx="1">
            <a:schemeClr val="dk1"/>
          </a:lnRef>
          <a:fillRef idx="2">
            <a:schemeClr val="dk1"/>
          </a:fillRef>
          <a:effectRef idx="1">
            <a:schemeClr val="dk1"/>
          </a:effectRef>
          <a:fontRef idx="minor">
            <a:schemeClr val="dk1"/>
          </a:fontRef>
        </p:style>
        <p:txBody>
          <a:bodyPr wrap="square" lIns="0" tIns="0" rIns="0" bIns="0" rtlCol="0">
            <a:spAutoFit/>
          </a:bodyPr>
          <a:lstStyle/>
          <a:p>
            <a:pPr defTabSz="914400"/>
            <a:r>
              <a:rPr lang="en-US" sz="1800" dirty="0" smtClean="0">
                <a:solidFill>
                  <a:schemeClr val="tx1">
                    <a:lumMod val="50000"/>
                  </a:schemeClr>
                </a:solidFill>
              </a:rPr>
              <a:t>EdgeNet connects </a:t>
            </a:r>
            <a:r>
              <a:rPr lang="en-US" sz="1800" dirty="0">
                <a:solidFill>
                  <a:schemeClr val="tx1">
                    <a:lumMod val="50000"/>
                  </a:schemeClr>
                </a:solidFill>
              </a:rPr>
              <a:t>Manufacturers, Retailers &amp; Shopping Engines to create world-class-product data </a:t>
            </a:r>
            <a:r>
              <a:rPr lang="en-US" sz="1800" dirty="0" smtClean="0">
                <a:solidFill>
                  <a:schemeClr val="tx1">
                    <a:lumMod val="50000"/>
                  </a:schemeClr>
                </a:solidFill>
              </a:rPr>
              <a:t>feeds where quickly slicing and visualizing data is critical to providing the highest quality products and services.</a:t>
            </a:r>
            <a:endParaRPr lang="en-US" sz="1800" dirty="0">
              <a:solidFill>
                <a:schemeClr val="tx1">
                  <a:lumMod val="50000"/>
                </a:schemeClr>
              </a:solidFill>
            </a:endParaRPr>
          </a:p>
        </p:txBody>
      </p:sp>
      <p:sp>
        <p:nvSpPr>
          <p:cNvPr id="25" name="Text Placeholder 3"/>
          <p:cNvSpPr txBox="1">
            <a:spLocks/>
          </p:cNvSpPr>
          <p:nvPr/>
        </p:nvSpPr>
        <p:spPr>
          <a:xfrm>
            <a:off x="370320" y="5943600"/>
            <a:ext cx="8220756" cy="878114"/>
          </a:xfrm>
          <a:prstGeom prst="rect">
            <a:avLst/>
          </a:prstGeom>
        </p:spPr>
        <p:style>
          <a:lnRef idx="1">
            <a:schemeClr val="dk1"/>
          </a:lnRef>
          <a:fillRef idx="2">
            <a:schemeClr val="dk1"/>
          </a:fillRef>
          <a:effectRef idx="1">
            <a:schemeClr val="dk1"/>
          </a:effectRef>
          <a:fontRef idx="minor">
            <a:schemeClr val="dk1"/>
          </a:fontRef>
        </p:style>
        <p:txBody>
          <a:bodyPr/>
          <a:lstStyle>
            <a:lvl1pPr marL="460375" indent="-460375" algn="l" defTabSz="914363" rtl="0" eaLnBrk="1" latinLnBrk="0" hangingPunct="1">
              <a:lnSpc>
                <a:spcPct val="90000"/>
              </a:lnSpc>
              <a:spcBef>
                <a:spcPct val="20000"/>
              </a:spcBef>
              <a:buSzPct val="80000"/>
              <a:buFontTx/>
              <a:buBlip>
                <a:blip r:embed="rId8"/>
              </a:buBlip>
              <a:defRPr sz="3200" kern="1200">
                <a:ln>
                  <a:solidFill>
                    <a:schemeClr val="tx1">
                      <a:alpha val="0"/>
                    </a:schemeClr>
                  </a:solidFill>
                </a:ln>
                <a:solidFill>
                  <a:srgbClr val="FFFFFF"/>
                </a:solidFill>
                <a:latin typeface="+mn-lt"/>
                <a:ea typeface="+mn-ea"/>
                <a:cs typeface="+mn-cs"/>
              </a:defRPr>
            </a:lvl1pPr>
            <a:lvl2pPr marL="855663" indent="-395288" algn="l" defTabSz="914363" rtl="0" eaLnBrk="1" latinLnBrk="0" hangingPunct="1">
              <a:lnSpc>
                <a:spcPct val="90000"/>
              </a:lnSpc>
              <a:spcBef>
                <a:spcPct val="20000"/>
              </a:spcBef>
              <a:buSzPct val="80000"/>
              <a:buFontTx/>
              <a:buBlip>
                <a:blip r:embed="rId8"/>
              </a:buBlip>
              <a:defRPr sz="2800" kern="1200">
                <a:ln>
                  <a:solidFill>
                    <a:schemeClr val="tx1">
                      <a:alpha val="0"/>
                    </a:schemeClr>
                  </a:solidFill>
                </a:ln>
                <a:solidFill>
                  <a:srgbClr val="FFFFFF"/>
                </a:solidFill>
                <a:latin typeface="+mn-lt"/>
                <a:ea typeface="+mn-ea"/>
                <a:cs typeface="+mn-cs"/>
              </a:defRPr>
            </a:lvl2pPr>
            <a:lvl3pPr marL="1258888" indent="-403225" algn="l" defTabSz="914363" rtl="0" eaLnBrk="1" latinLnBrk="0" hangingPunct="1">
              <a:lnSpc>
                <a:spcPct val="90000"/>
              </a:lnSpc>
              <a:spcBef>
                <a:spcPct val="20000"/>
              </a:spcBef>
              <a:buSzPct val="80000"/>
              <a:buFontTx/>
              <a:buBlip>
                <a:blip r:embed="rId8"/>
              </a:buBlip>
              <a:defRPr sz="2400" kern="1200">
                <a:ln>
                  <a:solidFill>
                    <a:schemeClr val="tx1">
                      <a:alpha val="0"/>
                    </a:schemeClr>
                  </a:solidFill>
                </a:ln>
                <a:solidFill>
                  <a:srgbClr val="FFFFFF"/>
                </a:solidFill>
                <a:latin typeface="+mn-lt"/>
                <a:ea typeface="+mn-ea"/>
                <a:cs typeface="+mn-cs"/>
              </a:defRPr>
            </a:lvl3pPr>
            <a:lvl4pPr marL="1604963" indent="-346075" algn="l" defTabSz="914363" rtl="0" eaLnBrk="1" latinLnBrk="0" hangingPunct="1">
              <a:lnSpc>
                <a:spcPct val="90000"/>
              </a:lnSpc>
              <a:spcBef>
                <a:spcPct val="20000"/>
              </a:spcBef>
              <a:buSzPct val="80000"/>
              <a:buFontTx/>
              <a:buBlip>
                <a:blip r:embed="rId8"/>
              </a:buBlip>
              <a:defRPr sz="2000" kern="1200">
                <a:ln>
                  <a:solidFill>
                    <a:schemeClr val="tx1">
                      <a:alpha val="0"/>
                    </a:schemeClr>
                  </a:solidFill>
                </a:ln>
                <a:solidFill>
                  <a:srgbClr val="FFFFFF"/>
                </a:solidFill>
                <a:latin typeface="+mn-lt"/>
                <a:ea typeface="+mn-ea"/>
                <a:cs typeface="+mn-cs"/>
              </a:defRPr>
            </a:lvl4pPr>
            <a:lvl5pPr marL="1941513" indent="-336550" algn="l" defTabSz="914363" rtl="0" eaLnBrk="1" latinLnBrk="0" hangingPunct="1">
              <a:lnSpc>
                <a:spcPct val="90000"/>
              </a:lnSpc>
              <a:spcBef>
                <a:spcPct val="20000"/>
              </a:spcBef>
              <a:buSzPct val="80000"/>
              <a:buFontTx/>
              <a:buBlip>
                <a:blip r:embed="rId8"/>
              </a:buBlip>
              <a:defRPr sz="2000" kern="1200">
                <a:ln>
                  <a:solidFill>
                    <a:schemeClr val="tx1">
                      <a:alpha val="0"/>
                    </a:schemeClr>
                  </a:solidFill>
                </a:ln>
                <a:solidFill>
                  <a:srgbClr val="FFFFFF"/>
                </a:soli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100000"/>
              </a:lnSpc>
              <a:spcBef>
                <a:spcPts val="0"/>
              </a:spcBef>
              <a:buFontTx/>
              <a:buNone/>
            </a:pPr>
            <a:r>
              <a:rPr lang="en-US" sz="1800" b="1" i="1" spc="-100" dirty="0" smtClean="0">
                <a:ln>
                  <a:solidFill>
                    <a:srgbClr val="FFFFFF">
                      <a:alpha val="0"/>
                    </a:srgbClr>
                  </a:solidFill>
                </a:ln>
                <a:solidFill>
                  <a:schemeClr val="tx1">
                    <a:lumMod val="50000"/>
                  </a:schemeClr>
                </a:solidFill>
                <a:effectLst>
                  <a:outerShdw blurRad="190500" algn="ctr" rotWithShape="0">
                    <a:srgbClr val="FFFFFF">
                      <a:alpha val="44000"/>
                    </a:srgbClr>
                  </a:outerShdw>
                </a:effectLst>
              </a:rPr>
              <a:t>“Power View has </a:t>
            </a:r>
            <a:r>
              <a:rPr lang="en-US" sz="1800" b="1" i="1" spc="-100" dirty="0">
                <a:ln>
                  <a:solidFill>
                    <a:srgbClr val="FFFFFF">
                      <a:alpha val="0"/>
                    </a:srgbClr>
                  </a:solidFill>
                </a:ln>
                <a:solidFill>
                  <a:schemeClr val="tx1">
                    <a:lumMod val="50000"/>
                  </a:schemeClr>
                </a:solidFill>
                <a:effectLst>
                  <a:outerShdw blurRad="190500" algn="ctr" rotWithShape="0">
                    <a:srgbClr val="FFFFFF">
                      <a:alpha val="44000"/>
                    </a:srgbClr>
                  </a:outerShdw>
                </a:effectLst>
              </a:rPr>
              <a:t>allowed spur of the moment questions to be answered </a:t>
            </a:r>
            <a:r>
              <a:rPr lang="en-US" sz="1800" b="1" i="1" spc="-100" dirty="0" smtClean="0">
                <a:ln>
                  <a:solidFill>
                    <a:srgbClr val="FFFFFF">
                      <a:alpha val="0"/>
                    </a:srgbClr>
                  </a:solidFill>
                </a:ln>
                <a:solidFill>
                  <a:schemeClr val="tx1">
                    <a:lumMod val="50000"/>
                  </a:schemeClr>
                </a:solidFill>
                <a:effectLst>
                  <a:outerShdw blurRad="190500" algn="ctr" rotWithShape="0">
                    <a:srgbClr val="FFFFFF">
                      <a:alpha val="44000"/>
                    </a:srgbClr>
                  </a:outerShdw>
                </a:effectLst>
              </a:rPr>
              <a:t>by </a:t>
            </a:r>
            <a:r>
              <a:rPr lang="en-US" sz="1800" b="1" i="1" spc="-100" dirty="0">
                <a:ln>
                  <a:solidFill>
                    <a:srgbClr val="FFFFFF">
                      <a:alpha val="0"/>
                    </a:srgbClr>
                  </a:solidFill>
                </a:ln>
                <a:solidFill>
                  <a:schemeClr val="tx1">
                    <a:lumMod val="50000"/>
                  </a:schemeClr>
                </a:solidFill>
                <a:effectLst>
                  <a:outerShdw blurRad="190500" algn="ctr" rotWithShape="0">
                    <a:srgbClr val="FFFFFF">
                      <a:alpha val="44000"/>
                    </a:srgbClr>
                  </a:outerShdw>
                </a:effectLst>
              </a:rPr>
              <a:t>users who previously did not have the expertise to find the answers</a:t>
            </a:r>
            <a:r>
              <a:rPr lang="en-US" sz="1800" b="1" i="1" spc="-100" dirty="0" smtClean="0">
                <a:ln>
                  <a:solidFill>
                    <a:srgbClr val="FFFFFF">
                      <a:alpha val="0"/>
                    </a:srgbClr>
                  </a:solidFill>
                </a:ln>
                <a:solidFill>
                  <a:schemeClr val="tx1">
                    <a:lumMod val="50000"/>
                  </a:schemeClr>
                </a:solidFill>
                <a:effectLst>
                  <a:outerShdw blurRad="190500" algn="ctr" rotWithShape="0">
                    <a:srgbClr val="FFFFFF">
                      <a:alpha val="44000"/>
                    </a:srgbClr>
                  </a:outerShdw>
                </a:effectLst>
              </a:rPr>
              <a:t>.”</a:t>
            </a:r>
            <a:endParaRPr lang="en-US" sz="1800" b="1" i="1" spc="-100" dirty="0">
              <a:ln>
                <a:solidFill>
                  <a:srgbClr val="FFFFFF">
                    <a:alpha val="0"/>
                  </a:srgbClr>
                </a:solidFill>
              </a:ln>
              <a:solidFill>
                <a:schemeClr val="tx1">
                  <a:lumMod val="50000"/>
                </a:schemeClr>
              </a:solidFill>
              <a:effectLst>
                <a:outerShdw blurRad="190500" algn="ctr" rotWithShape="0">
                  <a:srgbClr val="FFFFFF">
                    <a:alpha val="44000"/>
                  </a:srgbClr>
                </a:outerShdw>
              </a:effectLst>
            </a:endParaRPr>
          </a:p>
        </p:txBody>
      </p:sp>
      <p:sp>
        <p:nvSpPr>
          <p:cNvPr id="26" name="Slide Number Placeholder 3"/>
          <p:cNvSpPr txBox="1">
            <a:spLocks/>
          </p:cNvSpPr>
          <p:nvPr/>
        </p:nvSpPr>
        <p:spPr>
          <a:xfrm flipV="1">
            <a:off x="11047412" y="6919786"/>
            <a:ext cx="1130500" cy="45719"/>
          </a:xfrm>
          <a:prstGeom prst="rect">
            <a:avLst/>
          </a:prstGeom>
        </p:spPr>
        <p:style>
          <a:lnRef idx="1">
            <a:schemeClr val="dk1"/>
          </a:lnRef>
          <a:fillRef idx="2">
            <a:schemeClr val="dk1"/>
          </a:fillRef>
          <a:effectRef idx="1">
            <a:schemeClr val="dk1"/>
          </a:effectRef>
          <a:fontRef idx="minor">
            <a:schemeClr val="dk1"/>
          </a:fontRef>
        </p:style>
        <p:txBody>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r"/>
            <a:fld id="{91098593-08D3-42B8-840D-8E12C9A4D757}" type="slidenum">
              <a:rPr lang="en-US" sz="1000" smtClean="0">
                <a:solidFill>
                  <a:schemeClr val="tx1">
                    <a:lumMod val="50000"/>
                  </a:schemeClr>
                </a:solidFill>
              </a:rPr>
              <a:pPr algn="r"/>
              <a:t>31</a:t>
            </a:fld>
            <a:endParaRPr lang="en-US" sz="1000" dirty="0">
              <a:solidFill>
                <a:schemeClr val="tx1">
                  <a:lumMod val="50000"/>
                </a:schemeClr>
              </a:solidFill>
            </a:endParaRPr>
          </a:p>
        </p:txBody>
      </p:sp>
      <p:pic>
        <p:nvPicPr>
          <p:cNvPr id="28" name="Picture 3" descr="C:\Users\rinchen\Desktop\Logos\Logo---no-background.gif"/>
          <p:cNvPicPr>
            <a:picLocks noChangeAspect="1" noChangeArrowheads="1"/>
          </p:cNvPicPr>
          <p:nvPr/>
        </p:nvPicPr>
        <p:blipFill>
          <a:blip r:embed="rId9" cstate="print"/>
          <a:srcRect/>
          <a:stretch>
            <a:fillRect/>
          </a:stretch>
        </p:blipFill>
        <p:spPr bwMode="auto">
          <a:xfrm>
            <a:off x="11391218" y="152400"/>
            <a:ext cx="797607" cy="762000"/>
          </a:xfrm>
          <a:prstGeom prst="rect">
            <a:avLst/>
          </a:prstGeom>
          <a:noFill/>
        </p:spPr>
      </p:pic>
    </p:spTree>
    <p:extLst>
      <p:ext uri="{BB962C8B-B14F-4D97-AF65-F5344CB8AC3E}">
        <p14:creationId xmlns="" xmlns:p14="http://schemas.microsoft.com/office/powerpoint/2010/main" val="3638691828"/>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6413" y="304800"/>
            <a:ext cx="8458200" cy="1676400"/>
          </a:xfrm>
        </p:spPr>
        <p:txBody>
          <a:bodyPr>
            <a:normAutofit fontScale="90000"/>
          </a:bodyPr>
          <a:lstStyle/>
          <a:p>
            <a:r>
              <a:rPr lang="en-US" dirty="0" smtClean="0"/>
              <a:t>SQL Server BI and </a:t>
            </a:r>
            <a:br>
              <a:rPr lang="en-US" dirty="0" smtClean="0"/>
            </a:br>
            <a:r>
              <a:rPr lang="en-US" dirty="0" err="1" smtClean="0"/>
              <a:t>Sharepoint</a:t>
            </a:r>
            <a:r>
              <a:rPr lang="en-US" dirty="0" smtClean="0"/>
              <a:t> 2010 Integration</a:t>
            </a:r>
            <a:endParaRPr lang="en-US" dirty="0"/>
          </a:p>
        </p:txBody>
      </p:sp>
      <p:sp>
        <p:nvSpPr>
          <p:cNvPr id="3" name="TextBox 2"/>
          <p:cNvSpPr txBox="1"/>
          <p:nvPr/>
        </p:nvSpPr>
        <p:spPr>
          <a:xfrm>
            <a:off x="0" y="2590800"/>
            <a:ext cx="11201400" cy="3970318"/>
          </a:xfrm>
          <a:prstGeom prst="rect">
            <a:avLst/>
          </a:prstGeom>
          <a:noFill/>
        </p:spPr>
        <p:txBody>
          <a:bodyPr wrap="square" rtlCol="0">
            <a:spAutoFit/>
          </a:bodyPr>
          <a:lstStyle/>
          <a:p>
            <a:r>
              <a:rPr lang="en-US" sz="1800" dirty="0">
                <a:solidFill>
                  <a:srgbClr val="595959"/>
                </a:solidFill>
              </a:rPr>
              <a:t>Goal: </a:t>
            </a:r>
            <a:r>
              <a:rPr lang="en-US" sz="1800" dirty="0">
                <a:solidFill>
                  <a:srgbClr val="C00000"/>
                </a:solidFill>
              </a:rPr>
              <a:t>Make SQL Server the preferred choice for managing unstructured data with rich application support</a:t>
            </a:r>
          </a:p>
          <a:p>
            <a:pPr lvl="1">
              <a:buClr>
                <a:srgbClr val="595959"/>
              </a:buClr>
            </a:pPr>
            <a:r>
              <a:rPr lang="en-US" sz="1800" dirty="0">
                <a:solidFill>
                  <a:srgbClr val="595959"/>
                </a:solidFill>
              </a:rPr>
              <a:t>80% of all data is stored outside of databases</a:t>
            </a:r>
          </a:p>
          <a:p>
            <a:pPr lvl="1">
              <a:buClr>
                <a:srgbClr val="595959"/>
              </a:buClr>
            </a:pPr>
            <a:r>
              <a:rPr lang="en-US" sz="1800" dirty="0">
                <a:solidFill>
                  <a:srgbClr val="595959"/>
                </a:solidFill>
              </a:rPr>
              <a:t>Most data is "unstructured"</a:t>
            </a:r>
          </a:p>
          <a:p>
            <a:r>
              <a:rPr lang="en-US" sz="1800" dirty="0">
                <a:solidFill>
                  <a:srgbClr val="595959"/>
                </a:solidFill>
              </a:rPr>
              <a:t>SQL Server 2008 down-payments</a:t>
            </a:r>
          </a:p>
          <a:p>
            <a:pPr lvl="1">
              <a:buClr>
                <a:srgbClr val="595959"/>
              </a:buClr>
            </a:pPr>
            <a:r>
              <a:rPr lang="en-US" sz="1800" dirty="0">
                <a:solidFill>
                  <a:srgbClr val="595959"/>
                </a:solidFill>
              </a:rPr>
              <a:t>Efficient storage of BLOB data</a:t>
            </a:r>
          </a:p>
          <a:p>
            <a:pPr lvl="1">
              <a:buClr>
                <a:srgbClr val="595959"/>
              </a:buClr>
            </a:pPr>
            <a:r>
              <a:rPr lang="en-US" sz="1800" dirty="0">
                <a:solidFill>
                  <a:srgbClr val="595959"/>
                </a:solidFill>
              </a:rPr>
              <a:t>FILESTREAM storage</a:t>
            </a:r>
          </a:p>
          <a:p>
            <a:pPr lvl="1">
              <a:buClr>
                <a:srgbClr val="595959"/>
              </a:buClr>
            </a:pPr>
            <a:r>
              <a:rPr lang="en-US" sz="1800" dirty="0">
                <a:solidFill>
                  <a:srgbClr val="595959"/>
                </a:solidFill>
              </a:rPr>
              <a:t>Remote BLOB store</a:t>
            </a:r>
          </a:p>
          <a:p>
            <a:r>
              <a:rPr lang="en-US" sz="1800" dirty="0">
                <a:solidFill>
                  <a:srgbClr val="595959"/>
                </a:solidFill>
              </a:rPr>
              <a:t>SQL Server 2012 contributions</a:t>
            </a:r>
          </a:p>
          <a:p>
            <a:pPr lvl="1">
              <a:buClr>
                <a:srgbClr val="595959"/>
              </a:buClr>
            </a:pPr>
            <a:r>
              <a:rPr lang="en-US" sz="1800" dirty="0">
                <a:solidFill>
                  <a:srgbClr val="595959"/>
                </a:solidFill>
              </a:rPr>
              <a:t>Scale (100+ million documents)</a:t>
            </a:r>
          </a:p>
          <a:p>
            <a:pPr lvl="1">
              <a:buClr>
                <a:srgbClr val="595959"/>
              </a:buClr>
            </a:pPr>
            <a:r>
              <a:rPr lang="en-US" sz="1800" dirty="0">
                <a:solidFill>
                  <a:srgbClr val="595959"/>
                </a:solidFill>
              </a:rPr>
              <a:t>FILETABLE  (support top apps that produce/consume </a:t>
            </a:r>
            <a:endParaRPr lang="en-US" sz="1800" dirty="0" smtClean="0">
              <a:solidFill>
                <a:srgbClr val="595959"/>
              </a:solidFill>
            </a:endParaRPr>
          </a:p>
          <a:p>
            <a:pPr lvl="1">
              <a:buClr>
                <a:srgbClr val="595959"/>
              </a:buClr>
            </a:pPr>
            <a:r>
              <a:rPr lang="en-US" sz="1800" dirty="0">
                <a:solidFill>
                  <a:srgbClr val="595959"/>
                </a:solidFill>
              </a:rPr>
              <a:t>	</a:t>
            </a:r>
            <a:r>
              <a:rPr lang="en-US" sz="1800" dirty="0" smtClean="0">
                <a:solidFill>
                  <a:srgbClr val="595959"/>
                </a:solidFill>
              </a:rPr>
              <a:t>	unstructured </a:t>
            </a:r>
            <a:r>
              <a:rPr lang="en-US" sz="1800" dirty="0">
                <a:solidFill>
                  <a:srgbClr val="595959"/>
                </a:solidFill>
              </a:rPr>
              <a:t>data without app change)</a:t>
            </a:r>
          </a:p>
          <a:p>
            <a:pPr lvl="1">
              <a:buClr>
                <a:srgbClr val="595959"/>
              </a:buClr>
            </a:pPr>
            <a:r>
              <a:rPr lang="en-US" sz="1800" dirty="0">
                <a:solidFill>
                  <a:srgbClr val="595959"/>
                </a:solidFill>
              </a:rPr>
              <a:t>Full-text enhancements</a:t>
            </a:r>
          </a:p>
          <a:p>
            <a:pPr lvl="1">
              <a:buClr>
                <a:srgbClr val="595959"/>
              </a:buClr>
            </a:pPr>
            <a:r>
              <a:rPr lang="en-US" sz="1800" dirty="0">
                <a:solidFill>
                  <a:srgbClr val="595959"/>
                </a:solidFill>
              </a:rPr>
              <a:t>Statistical semantic search</a:t>
            </a:r>
          </a:p>
          <a:p>
            <a:endParaRPr lang="en-US" sz="1800" dirty="0"/>
          </a:p>
        </p:txBody>
      </p:sp>
      <p:pic>
        <p:nvPicPr>
          <p:cNvPr id="4" name="Picture 3" descr="C:\Users\rinchen\Desktop\Logos\Logo---no-background.gif"/>
          <p:cNvPicPr>
            <a:picLocks noChangeAspect="1" noChangeArrowheads="1"/>
          </p:cNvPicPr>
          <p:nvPr/>
        </p:nvPicPr>
        <p:blipFill>
          <a:blip r:embed="rId2" cstate="print"/>
          <a:srcRect/>
          <a:stretch>
            <a:fillRect/>
          </a:stretch>
        </p:blipFill>
        <p:spPr bwMode="auto">
          <a:xfrm>
            <a:off x="11391218" y="152400"/>
            <a:ext cx="797607" cy="762000"/>
          </a:xfrm>
          <a:prstGeom prst="rect">
            <a:avLst/>
          </a:prstGeom>
          <a:noFill/>
        </p:spPr>
      </p:pic>
      <p:sp>
        <p:nvSpPr>
          <p:cNvPr id="5" name="TextBox 4"/>
          <p:cNvSpPr txBox="1"/>
          <p:nvPr/>
        </p:nvSpPr>
        <p:spPr>
          <a:xfrm>
            <a:off x="3884612" y="6488668"/>
            <a:ext cx="4343400" cy="338554"/>
          </a:xfrm>
          <a:prstGeom prst="rect">
            <a:avLst/>
          </a:prstGeom>
          <a:noFill/>
        </p:spPr>
        <p:txBody>
          <a:bodyPr wrap="square" rtlCol="0">
            <a:spAutoFit/>
          </a:bodyPr>
          <a:lstStyle/>
          <a:p>
            <a:pPr algn="ctr"/>
            <a:r>
              <a:rPr lang="en-US" sz="1600" dirty="0" smtClean="0"/>
              <a:t>www.netcomlearning.com</a:t>
            </a:r>
            <a:endParaRPr lang="en-US" sz="1600" dirty="0"/>
          </a:p>
        </p:txBody>
      </p:sp>
    </p:spTree>
    <p:extLst>
      <p:ext uri="{BB962C8B-B14F-4D97-AF65-F5344CB8AC3E}">
        <p14:creationId xmlns="" xmlns:p14="http://schemas.microsoft.com/office/powerpoint/2010/main" val="3002709986"/>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273051" y="228600"/>
            <a:ext cx="8594725" cy="387798"/>
          </a:xfrm>
        </p:spPr>
        <p:txBody>
          <a:bodyPr>
            <a:normAutofit fontScale="90000"/>
          </a:bodyPr>
          <a:lstStyle/>
          <a:p>
            <a:r>
              <a:rPr lang="en-US" sz="2800" dirty="0" smtClean="0">
                <a:solidFill>
                  <a:schemeClr val="bg2">
                    <a:lumMod val="10000"/>
                  </a:schemeClr>
                </a:solidFill>
              </a:rPr>
              <a:t>Scalable Insight with BI Semantic Model</a:t>
            </a:r>
            <a:endParaRPr lang="en-US" sz="2800" dirty="0">
              <a:solidFill>
                <a:schemeClr val="bg2">
                  <a:lumMod val="10000"/>
                </a:schemeClr>
              </a:solidFill>
            </a:endParaRPr>
          </a:p>
        </p:txBody>
      </p:sp>
      <p:sp>
        <p:nvSpPr>
          <p:cNvPr id="4" name="Text Placeholder 7"/>
          <p:cNvSpPr txBox="1">
            <a:spLocks/>
          </p:cNvSpPr>
          <p:nvPr/>
        </p:nvSpPr>
        <p:spPr>
          <a:xfrm>
            <a:off x="273051" y="719744"/>
            <a:ext cx="8594725" cy="249299"/>
          </a:xfrm>
          <a:prstGeom prst="rect">
            <a:avLst/>
          </a:prstGeom>
        </p:spPr>
        <p:txBody>
          <a:bodyPr/>
          <a:lstStyle>
            <a:lvl1pPr marL="243797" indent="-243797" algn="l" defTabSz="1218987" rtl="0" eaLnBrk="1" latinLnBrk="0" hangingPunct="1">
              <a:spcBef>
                <a:spcPct val="20000"/>
              </a:spcBef>
              <a:buFont typeface="Arial" pitchFamily="34" charset="0"/>
              <a:buChar char="•"/>
              <a:defRPr sz="2700" kern="1200">
                <a:solidFill>
                  <a:srgbClr val="595959"/>
                </a:solidFill>
                <a:latin typeface="+mn-lt"/>
                <a:ea typeface="+mn-ea"/>
                <a:cs typeface="+mn-cs"/>
              </a:defRPr>
            </a:lvl1pPr>
            <a:lvl2pPr marL="609493" indent="-243797" algn="l" defTabSz="1218987" rtl="0" eaLnBrk="1" latinLnBrk="0" hangingPunct="1">
              <a:spcBef>
                <a:spcPct val="20000"/>
              </a:spcBef>
              <a:buFont typeface="Arial" pitchFamily="34" charset="0"/>
              <a:buChar char="•"/>
              <a:defRPr sz="2300" kern="1200">
                <a:solidFill>
                  <a:srgbClr val="595959"/>
                </a:solidFill>
                <a:latin typeface="+mn-lt"/>
                <a:ea typeface="+mn-ea"/>
                <a:cs typeface="+mn-cs"/>
              </a:defRPr>
            </a:lvl2pPr>
            <a:lvl3pPr marL="914240" indent="-243797" algn="l" defTabSz="1218987" rtl="0" eaLnBrk="1" latinLnBrk="0" hangingPunct="1">
              <a:spcBef>
                <a:spcPct val="20000"/>
              </a:spcBef>
              <a:buFont typeface="Courier New" pitchFamily="49" charset="0"/>
              <a:buChar char="o"/>
              <a:defRPr sz="1900" kern="1200">
                <a:solidFill>
                  <a:srgbClr val="595959"/>
                </a:solidFill>
                <a:latin typeface="+mn-lt"/>
                <a:ea typeface="+mn-ea"/>
                <a:cs typeface="+mn-cs"/>
              </a:defRPr>
            </a:lvl3pPr>
            <a:lvl4pPr marL="1218987" indent="-243797" algn="l" defTabSz="1218987" rtl="0" eaLnBrk="1" latinLnBrk="0" hangingPunct="1">
              <a:spcBef>
                <a:spcPct val="20000"/>
              </a:spcBef>
              <a:buFont typeface="Arial" pitchFamily="34" charset="0"/>
              <a:buChar char="–"/>
              <a:defRPr sz="1600" kern="1200">
                <a:solidFill>
                  <a:srgbClr val="595959"/>
                </a:solidFill>
                <a:latin typeface="+mn-lt"/>
                <a:ea typeface="+mn-ea"/>
                <a:cs typeface="+mn-cs"/>
              </a:defRPr>
            </a:lvl4pPr>
            <a:lvl5pPr marL="1523733" indent="-243797" algn="l" defTabSz="1218987" rtl="0" eaLnBrk="1" latinLnBrk="0" hangingPunct="1">
              <a:spcBef>
                <a:spcPct val="20000"/>
              </a:spcBef>
              <a:buFont typeface="Arial" pitchFamily="34" charset="0"/>
              <a:buChar char="»"/>
              <a:defRPr sz="1600" kern="1200">
                <a:solidFill>
                  <a:srgbClr val="595959"/>
                </a:solidFill>
                <a:latin typeface="+mn-lt"/>
                <a:ea typeface="+mn-ea"/>
                <a:cs typeface="+mn-cs"/>
              </a:defRPr>
            </a:lvl5pPr>
            <a:lvl6pPr marL="3352213"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1707"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200"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0693"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US" sz="2000" i="1" dirty="0" smtClean="0">
                <a:solidFill>
                  <a:schemeClr val="bg2">
                    <a:lumMod val="10000"/>
                  </a:schemeClr>
                </a:solidFill>
              </a:rPr>
              <a:t>Single, model for BI applications to provide a consistent view of data</a:t>
            </a:r>
            <a:endParaRPr lang="en-IN" sz="2000" i="1" spc="-100" dirty="0">
              <a:ln w="3175">
                <a:noFill/>
              </a:ln>
              <a:solidFill>
                <a:schemeClr val="bg2">
                  <a:lumMod val="10000"/>
                </a:schemeClr>
              </a:solidFill>
              <a:latin typeface="+mj-lt"/>
              <a:cs typeface="Arial" charset="0"/>
            </a:endParaRPr>
          </a:p>
        </p:txBody>
      </p:sp>
      <p:sp>
        <p:nvSpPr>
          <p:cNvPr id="5" name="Rectangle 4"/>
          <p:cNvSpPr/>
          <p:nvPr>
            <p:custDataLst>
              <p:tags r:id="rId1"/>
            </p:custDataLst>
          </p:nvPr>
        </p:nvSpPr>
        <p:spPr>
          <a:xfrm>
            <a:off x="273050" y="1478158"/>
            <a:ext cx="5149851" cy="578620"/>
          </a:xfrm>
          <a:prstGeom prst="rect">
            <a:avLst/>
          </a:prstGeom>
          <a:noFill/>
          <a:ln w="3175" cap="flat" cmpd="sng" algn="ctr">
            <a:solidFill>
              <a:srgbClr val="FFFFFF">
                <a:alpha val="35000"/>
              </a:srgbClr>
            </a:solidFill>
            <a:prstDash val="solid"/>
            <a:headEnd type="none" w="med" len="med"/>
            <a:tailEnd type="none" w="med" len="med"/>
          </a:ln>
          <a:effectLst/>
        </p:spPr>
        <p:txBody>
          <a:bodyPr spcFirstLastPara="0" vert="horz" wrap="square" lIns="91440" tIns="73152" rIns="91440" bIns="73152" numCol="1" spcCol="1270" anchor="ctr" anchorCtr="0">
            <a:spAutoFit/>
          </a:bodyPr>
          <a:lstStyle/>
          <a:p>
            <a:pPr algn="ctr"/>
            <a:r>
              <a:rPr lang="en-US" sz="1600" b="1" kern="0" dirty="0">
                <a:solidFill>
                  <a:schemeClr val="bg2">
                    <a:lumMod val="10000"/>
                  </a:schemeClr>
                </a:solidFill>
                <a:effectLst>
                  <a:outerShdw blurRad="711200" algn="ctr" rotWithShape="0">
                    <a:srgbClr val="FFFFFF">
                      <a:alpha val="39000"/>
                    </a:srgbClr>
                  </a:outerShdw>
                </a:effectLst>
                <a:latin typeface="Segoe Condensed" pitchFamily="34" charset="0"/>
              </a:rPr>
              <a:t>CLIENT TOOLS</a:t>
            </a:r>
          </a:p>
          <a:p>
            <a:pPr algn="ctr"/>
            <a:r>
              <a:rPr lang="en-US" sz="1200" dirty="0">
                <a:solidFill>
                  <a:schemeClr val="bg2">
                    <a:lumMod val="10000"/>
                  </a:schemeClr>
                </a:solidFill>
              </a:rPr>
              <a:t>Analysis, Reports, Scorecards, Dashboards, Custom Apps</a:t>
            </a:r>
          </a:p>
        </p:txBody>
      </p:sp>
      <p:sp>
        <p:nvSpPr>
          <p:cNvPr id="6" name="Rectangle 5"/>
          <p:cNvSpPr/>
          <p:nvPr>
            <p:custDataLst>
              <p:tags r:id="rId2"/>
            </p:custDataLst>
          </p:nvPr>
        </p:nvSpPr>
        <p:spPr>
          <a:xfrm>
            <a:off x="273050" y="4959003"/>
            <a:ext cx="5149851" cy="578620"/>
          </a:xfrm>
          <a:prstGeom prst="rect">
            <a:avLst/>
          </a:prstGeom>
          <a:noFill/>
          <a:ln w="3175" cap="flat" cmpd="sng" algn="ctr">
            <a:solidFill>
              <a:srgbClr val="FFFFFF">
                <a:alpha val="35000"/>
              </a:srgbClr>
            </a:solidFill>
            <a:prstDash val="solid"/>
            <a:headEnd type="none" w="med" len="med"/>
            <a:tailEnd type="none" w="med" len="med"/>
          </a:ln>
          <a:effectLst/>
        </p:spPr>
        <p:txBody>
          <a:bodyPr spcFirstLastPara="0" vert="horz" wrap="square" lIns="91440" tIns="73152" rIns="91440" bIns="73152" numCol="1" spcCol="1270" anchor="b" anchorCtr="0">
            <a:spAutoFit/>
          </a:bodyPr>
          <a:lstStyle/>
          <a:p>
            <a:pPr algn="ctr"/>
            <a:r>
              <a:rPr lang="en-US" sz="1600" b="1" kern="0" dirty="0">
                <a:solidFill>
                  <a:schemeClr val="bg2">
                    <a:lumMod val="10000"/>
                  </a:schemeClr>
                </a:solidFill>
                <a:effectLst>
                  <a:outerShdw blurRad="711200" algn="ctr" rotWithShape="0">
                    <a:srgbClr val="FFFFFF">
                      <a:alpha val="39000"/>
                    </a:srgbClr>
                  </a:outerShdw>
                </a:effectLst>
                <a:latin typeface="Segoe Condensed" pitchFamily="34" charset="0"/>
              </a:rPr>
              <a:t>DATA SOURCES</a:t>
            </a:r>
          </a:p>
          <a:p>
            <a:pPr algn="ctr"/>
            <a:r>
              <a:rPr lang="en-US" sz="1200" dirty="0">
                <a:solidFill>
                  <a:schemeClr val="bg2">
                    <a:lumMod val="10000"/>
                  </a:schemeClr>
                </a:solidFill>
              </a:rPr>
              <a:t>Databases, LOB Applications, </a:t>
            </a:r>
            <a:r>
              <a:rPr lang="en-US" sz="1200" dirty="0" smtClean="0">
                <a:solidFill>
                  <a:schemeClr val="bg2">
                    <a:lumMod val="10000"/>
                  </a:schemeClr>
                </a:solidFill>
              </a:rPr>
              <a:t>Odata </a:t>
            </a:r>
            <a:r>
              <a:rPr lang="en-US" sz="1200" dirty="0">
                <a:solidFill>
                  <a:schemeClr val="bg2">
                    <a:lumMod val="10000"/>
                  </a:schemeClr>
                </a:solidFill>
              </a:rPr>
              <a:t>Feeds, Spreadsheets, Text Files</a:t>
            </a:r>
          </a:p>
        </p:txBody>
      </p:sp>
      <p:grpSp>
        <p:nvGrpSpPr>
          <p:cNvPr id="7" name="Group 6"/>
          <p:cNvGrpSpPr/>
          <p:nvPr/>
        </p:nvGrpSpPr>
        <p:grpSpPr>
          <a:xfrm>
            <a:off x="273050" y="2659329"/>
            <a:ext cx="5149851" cy="1681884"/>
            <a:chOff x="273050" y="3933825"/>
            <a:chExt cx="5149850" cy="1681884"/>
          </a:xfrm>
        </p:grpSpPr>
        <p:sp>
          <p:nvSpPr>
            <p:cNvPr id="8" name="Rectangle 7"/>
            <p:cNvSpPr/>
            <p:nvPr>
              <p:custDataLst>
                <p:tags r:id="rId5"/>
              </p:custDataLst>
            </p:nvPr>
          </p:nvSpPr>
          <p:spPr>
            <a:xfrm>
              <a:off x="273050" y="3933825"/>
              <a:ext cx="5149850" cy="1681884"/>
            </a:xfrm>
            <a:prstGeom prst="rect">
              <a:avLst/>
            </a:prstGeom>
            <a:noFill/>
            <a:ln w="3175" cap="flat" cmpd="sng" algn="ctr">
              <a:solidFill>
                <a:srgbClr val="FFFFFF">
                  <a:alpha val="35000"/>
                </a:srgbClr>
              </a:solidFill>
              <a:prstDash val="solid"/>
              <a:headEnd type="none" w="med" len="med"/>
              <a:tailEnd type="none" w="med" len="med"/>
            </a:ln>
            <a:effectLst/>
          </p:spPr>
          <p:txBody>
            <a:bodyPr spcFirstLastPara="0" vert="horz" wrap="square" lIns="91440" tIns="91440" rIns="91440" bIns="91440" numCol="1" spcCol="1270" anchor="t" anchorCtr="0">
              <a:noAutofit/>
            </a:bodyPr>
            <a:lstStyle/>
            <a:p>
              <a:pPr algn="ctr"/>
              <a:r>
                <a:rPr lang="en-US" sz="1600" b="1" kern="0" dirty="0" smtClean="0">
                  <a:solidFill>
                    <a:schemeClr val="bg2">
                      <a:lumMod val="10000"/>
                    </a:schemeClr>
                  </a:solidFill>
                  <a:effectLst>
                    <a:outerShdw blurRad="711200" algn="ctr" rotWithShape="0">
                      <a:srgbClr val="FFFFFF">
                        <a:alpha val="39000"/>
                      </a:srgbClr>
                    </a:outerShdw>
                  </a:effectLst>
                  <a:latin typeface="Segoe Condensed" pitchFamily="34" charset="0"/>
                </a:rPr>
                <a:t>BI SEMANTIC MODEL</a:t>
              </a:r>
              <a:endParaRPr lang="en-US" sz="1600" b="1" kern="0" dirty="0">
                <a:solidFill>
                  <a:schemeClr val="bg2">
                    <a:lumMod val="10000"/>
                  </a:schemeClr>
                </a:solidFill>
                <a:effectLst>
                  <a:outerShdw blurRad="711200" algn="ctr" rotWithShape="0">
                    <a:srgbClr val="FFFFFF">
                      <a:alpha val="39000"/>
                    </a:srgbClr>
                  </a:outerShdw>
                </a:effectLst>
                <a:latin typeface="Segoe Condensed" pitchFamily="34" charset="0"/>
              </a:endParaRPr>
            </a:p>
          </p:txBody>
        </p:sp>
        <p:grpSp>
          <p:nvGrpSpPr>
            <p:cNvPr id="9" name="Group 8"/>
            <p:cNvGrpSpPr/>
            <p:nvPr/>
          </p:nvGrpSpPr>
          <p:grpSpPr>
            <a:xfrm>
              <a:off x="688814" y="4321103"/>
              <a:ext cx="4641757" cy="405420"/>
              <a:chOff x="688814" y="4321103"/>
              <a:chExt cx="4641757" cy="405420"/>
            </a:xfrm>
          </p:grpSpPr>
          <p:grpSp>
            <p:nvGrpSpPr>
              <p:cNvPr id="20" name="Group 19"/>
              <p:cNvGrpSpPr/>
              <p:nvPr/>
            </p:nvGrpSpPr>
            <p:grpSpPr>
              <a:xfrm>
                <a:off x="688814" y="4321103"/>
                <a:ext cx="203924" cy="405420"/>
                <a:chOff x="-1497013" y="809625"/>
                <a:chExt cx="1601789" cy="3184525"/>
              </a:xfrm>
            </p:grpSpPr>
            <p:sp>
              <p:nvSpPr>
                <p:cNvPr id="23" name="Freeform 195"/>
                <p:cNvSpPr>
                  <a:spLocks noEditPoints="1"/>
                </p:cNvSpPr>
                <p:nvPr/>
              </p:nvSpPr>
              <p:spPr bwMode="auto">
                <a:xfrm>
                  <a:off x="-1497013" y="809625"/>
                  <a:ext cx="1601789" cy="3184525"/>
                </a:xfrm>
                <a:custGeom>
                  <a:avLst/>
                  <a:gdLst>
                    <a:gd name="T0" fmla="*/ 352 w 427"/>
                    <a:gd name="T1" fmla="*/ 0 h 849"/>
                    <a:gd name="T2" fmla="*/ 76 w 427"/>
                    <a:gd name="T3" fmla="*/ 0 h 849"/>
                    <a:gd name="T4" fmla="*/ 0 w 427"/>
                    <a:gd name="T5" fmla="*/ 112 h 849"/>
                    <a:gd name="T6" fmla="*/ 0 w 427"/>
                    <a:gd name="T7" fmla="*/ 849 h 849"/>
                    <a:gd name="T8" fmla="*/ 427 w 427"/>
                    <a:gd name="T9" fmla="*/ 849 h 849"/>
                    <a:gd name="T10" fmla="*/ 427 w 427"/>
                    <a:gd name="T11" fmla="*/ 112 h 849"/>
                    <a:gd name="T12" fmla="*/ 352 w 427"/>
                    <a:gd name="T13" fmla="*/ 0 h 849"/>
                    <a:gd name="T14" fmla="*/ 396 w 427"/>
                    <a:gd name="T15" fmla="*/ 818 h 849"/>
                    <a:gd name="T16" fmla="*/ 31 w 427"/>
                    <a:gd name="T17" fmla="*/ 818 h 849"/>
                    <a:gd name="T18" fmla="*/ 31 w 427"/>
                    <a:gd name="T19" fmla="*/ 803 h 849"/>
                    <a:gd name="T20" fmla="*/ 68 w 427"/>
                    <a:gd name="T21" fmla="*/ 803 h 849"/>
                    <a:gd name="T22" fmla="*/ 169 w 427"/>
                    <a:gd name="T23" fmla="*/ 803 h 849"/>
                    <a:gd name="T24" fmla="*/ 286 w 427"/>
                    <a:gd name="T25" fmla="*/ 803 h 849"/>
                    <a:gd name="T26" fmla="*/ 376 w 427"/>
                    <a:gd name="T27" fmla="*/ 803 h 849"/>
                    <a:gd name="T28" fmla="*/ 396 w 427"/>
                    <a:gd name="T29" fmla="*/ 803 h 849"/>
                    <a:gd name="T30" fmla="*/ 396 w 427"/>
                    <a:gd name="T31" fmla="*/ 818 h 849"/>
                    <a:gd name="T32" fmla="*/ 396 w 427"/>
                    <a:gd name="T33" fmla="*/ 782 h 849"/>
                    <a:gd name="T34" fmla="*/ 359 w 427"/>
                    <a:gd name="T35" fmla="*/ 782 h 849"/>
                    <a:gd name="T36" fmla="*/ 259 w 427"/>
                    <a:gd name="T37" fmla="*/ 782 h 849"/>
                    <a:gd name="T38" fmla="*/ 142 w 427"/>
                    <a:gd name="T39" fmla="*/ 782 h 849"/>
                    <a:gd name="T40" fmla="*/ 51 w 427"/>
                    <a:gd name="T41" fmla="*/ 782 h 849"/>
                    <a:gd name="T42" fmla="*/ 31 w 427"/>
                    <a:gd name="T43" fmla="*/ 782 h 849"/>
                    <a:gd name="T44" fmla="*/ 31 w 427"/>
                    <a:gd name="T45" fmla="*/ 771 h 849"/>
                    <a:gd name="T46" fmla="*/ 68 w 427"/>
                    <a:gd name="T47" fmla="*/ 771 h 849"/>
                    <a:gd name="T48" fmla="*/ 169 w 427"/>
                    <a:gd name="T49" fmla="*/ 771 h 849"/>
                    <a:gd name="T50" fmla="*/ 286 w 427"/>
                    <a:gd name="T51" fmla="*/ 771 h 849"/>
                    <a:gd name="T52" fmla="*/ 376 w 427"/>
                    <a:gd name="T53" fmla="*/ 771 h 849"/>
                    <a:gd name="T54" fmla="*/ 396 w 427"/>
                    <a:gd name="T55" fmla="*/ 771 h 849"/>
                    <a:gd name="T56" fmla="*/ 396 w 427"/>
                    <a:gd name="T57" fmla="*/ 782 h 849"/>
                    <a:gd name="T58" fmla="*/ 396 w 427"/>
                    <a:gd name="T59" fmla="*/ 751 h 849"/>
                    <a:gd name="T60" fmla="*/ 359 w 427"/>
                    <a:gd name="T61" fmla="*/ 751 h 849"/>
                    <a:gd name="T62" fmla="*/ 259 w 427"/>
                    <a:gd name="T63" fmla="*/ 751 h 849"/>
                    <a:gd name="T64" fmla="*/ 142 w 427"/>
                    <a:gd name="T65" fmla="*/ 751 h 849"/>
                    <a:gd name="T66" fmla="*/ 51 w 427"/>
                    <a:gd name="T67" fmla="*/ 751 h 849"/>
                    <a:gd name="T68" fmla="*/ 31 w 427"/>
                    <a:gd name="T69" fmla="*/ 751 h 849"/>
                    <a:gd name="T70" fmla="*/ 31 w 427"/>
                    <a:gd name="T71" fmla="*/ 735 h 849"/>
                    <a:gd name="T72" fmla="*/ 68 w 427"/>
                    <a:gd name="T73" fmla="*/ 735 h 849"/>
                    <a:gd name="T74" fmla="*/ 169 w 427"/>
                    <a:gd name="T75" fmla="*/ 735 h 849"/>
                    <a:gd name="T76" fmla="*/ 286 w 427"/>
                    <a:gd name="T77" fmla="*/ 735 h 849"/>
                    <a:gd name="T78" fmla="*/ 376 w 427"/>
                    <a:gd name="T79" fmla="*/ 735 h 849"/>
                    <a:gd name="T80" fmla="*/ 396 w 427"/>
                    <a:gd name="T81" fmla="*/ 735 h 849"/>
                    <a:gd name="T82" fmla="*/ 396 w 427"/>
                    <a:gd name="T83" fmla="*/ 751 h 849"/>
                    <a:gd name="T84" fmla="*/ 396 w 427"/>
                    <a:gd name="T85" fmla="*/ 675 h 849"/>
                    <a:gd name="T86" fmla="*/ 359 w 427"/>
                    <a:gd name="T87" fmla="*/ 675 h 849"/>
                    <a:gd name="T88" fmla="*/ 259 w 427"/>
                    <a:gd name="T89" fmla="*/ 675 h 849"/>
                    <a:gd name="T90" fmla="*/ 142 w 427"/>
                    <a:gd name="T91" fmla="*/ 675 h 849"/>
                    <a:gd name="T92" fmla="*/ 51 w 427"/>
                    <a:gd name="T93" fmla="*/ 675 h 849"/>
                    <a:gd name="T94" fmla="*/ 31 w 427"/>
                    <a:gd name="T95" fmla="*/ 675 h 849"/>
                    <a:gd name="T96" fmla="*/ 31 w 427"/>
                    <a:gd name="T97" fmla="*/ 143 h 849"/>
                    <a:gd name="T98" fmla="*/ 396 w 427"/>
                    <a:gd name="T99" fmla="*/ 143 h 849"/>
                    <a:gd name="T100" fmla="*/ 396 w 427"/>
                    <a:gd name="T101" fmla="*/ 675 h 8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27" h="849">
                      <a:moveTo>
                        <a:pt x="352" y="0"/>
                      </a:moveTo>
                      <a:cubicBezTo>
                        <a:pt x="76" y="0"/>
                        <a:pt x="76" y="0"/>
                        <a:pt x="76" y="0"/>
                      </a:cubicBezTo>
                      <a:cubicBezTo>
                        <a:pt x="0" y="112"/>
                        <a:pt x="0" y="112"/>
                        <a:pt x="0" y="112"/>
                      </a:cubicBezTo>
                      <a:cubicBezTo>
                        <a:pt x="0" y="849"/>
                        <a:pt x="0" y="849"/>
                        <a:pt x="0" y="849"/>
                      </a:cubicBezTo>
                      <a:cubicBezTo>
                        <a:pt x="427" y="849"/>
                        <a:pt x="427" y="849"/>
                        <a:pt x="427" y="849"/>
                      </a:cubicBezTo>
                      <a:cubicBezTo>
                        <a:pt x="427" y="112"/>
                        <a:pt x="427" y="112"/>
                        <a:pt x="427" y="112"/>
                      </a:cubicBezTo>
                      <a:lnTo>
                        <a:pt x="352" y="0"/>
                      </a:lnTo>
                      <a:close/>
                      <a:moveTo>
                        <a:pt x="396" y="818"/>
                      </a:moveTo>
                      <a:cubicBezTo>
                        <a:pt x="31" y="818"/>
                        <a:pt x="31" y="818"/>
                        <a:pt x="31" y="818"/>
                      </a:cubicBezTo>
                      <a:cubicBezTo>
                        <a:pt x="31" y="803"/>
                        <a:pt x="31" y="803"/>
                        <a:pt x="31" y="803"/>
                      </a:cubicBezTo>
                      <a:cubicBezTo>
                        <a:pt x="44" y="803"/>
                        <a:pt x="56" y="803"/>
                        <a:pt x="68" y="803"/>
                      </a:cubicBezTo>
                      <a:cubicBezTo>
                        <a:pt x="102" y="803"/>
                        <a:pt x="136" y="803"/>
                        <a:pt x="169" y="803"/>
                      </a:cubicBezTo>
                      <a:cubicBezTo>
                        <a:pt x="208" y="803"/>
                        <a:pt x="247" y="803"/>
                        <a:pt x="286" y="803"/>
                      </a:cubicBezTo>
                      <a:cubicBezTo>
                        <a:pt x="316" y="803"/>
                        <a:pt x="346" y="803"/>
                        <a:pt x="376" y="803"/>
                      </a:cubicBezTo>
                      <a:cubicBezTo>
                        <a:pt x="383" y="803"/>
                        <a:pt x="390" y="803"/>
                        <a:pt x="396" y="803"/>
                      </a:cubicBezTo>
                      <a:lnTo>
                        <a:pt x="396" y="818"/>
                      </a:lnTo>
                      <a:close/>
                      <a:moveTo>
                        <a:pt x="396" y="782"/>
                      </a:moveTo>
                      <a:cubicBezTo>
                        <a:pt x="384" y="782"/>
                        <a:pt x="372" y="782"/>
                        <a:pt x="359" y="782"/>
                      </a:cubicBezTo>
                      <a:cubicBezTo>
                        <a:pt x="326" y="782"/>
                        <a:pt x="292" y="782"/>
                        <a:pt x="259" y="782"/>
                      </a:cubicBezTo>
                      <a:cubicBezTo>
                        <a:pt x="220" y="782"/>
                        <a:pt x="181" y="782"/>
                        <a:pt x="142" y="782"/>
                      </a:cubicBezTo>
                      <a:cubicBezTo>
                        <a:pt x="112" y="782"/>
                        <a:pt x="81" y="782"/>
                        <a:pt x="51" y="782"/>
                      </a:cubicBezTo>
                      <a:cubicBezTo>
                        <a:pt x="45" y="782"/>
                        <a:pt x="38" y="782"/>
                        <a:pt x="31" y="782"/>
                      </a:cubicBezTo>
                      <a:cubicBezTo>
                        <a:pt x="31" y="771"/>
                        <a:pt x="31" y="771"/>
                        <a:pt x="31" y="771"/>
                      </a:cubicBezTo>
                      <a:cubicBezTo>
                        <a:pt x="44" y="771"/>
                        <a:pt x="56" y="771"/>
                        <a:pt x="68" y="771"/>
                      </a:cubicBezTo>
                      <a:cubicBezTo>
                        <a:pt x="102" y="771"/>
                        <a:pt x="136" y="771"/>
                        <a:pt x="169" y="771"/>
                      </a:cubicBezTo>
                      <a:cubicBezTo>
                        <a:pt x="208" y="771"/>
                        <a:pt x="247" y="771"/>
                        <a:pt x="286" y="771"/>
                      </a:cubicBezTo>
                      <a:cubicBezTo>
                        <a:pt x="316" y="771"/>
                        <a:pt x="346" y="771"/>
                        <a:pt x="376" y="771"/>
                      </a:cubicBezTo>
                      <a:cubicBezTo>
                        <a:pt x="383" y="771"/>
                        <a:pt x="390" y="771"/>
                        <a:pt x="396" y="771"/>
                      </a:cubicBezTo>
                      <a:lnTo>
                        <a:pt x="396" y="782"/>
                      </a:lnTo>
                      <a:close/>
                      <a:moveTo>
                        <a:pt x="396" y="751"/>
                      </a:moveTo>
                      <a:cubicBezTo>
                        <a:pt x="384" y="751"/>
                        <a:pt x="372" y="751"/>
                        <a:pt x="359" y="751"/>
                      </a:cubicBezTo>
                      <a:cubicBezTo>
                        <a:pt x="326" y="751"/>
                        <a:pt x="292" y="751"/>
                        <a:pt x="259" y="751"/>
                      </a:cubicBezTo>
                      <a:cubicBezTo>
                        <a:pt x="220" y="751"/>
                        <a:pt x="181" y="751"/>
                        <a:pt x="142" y="751"/>
                      </a:cubicBezTo>
                      <a:cubicBezTo>
                        <a:pt x="112" y="751"/>
                        <a:pt x="81" y="751"/>
                        <a:pt x="51" y="751"/>
                      </a:cubicBezTo>
                      <a:cubicBezTo>
                        <a:pt x="45" y="751"/>
                        <a:pt x="38" y="751"/>
                        <a:pt x="31" y="751"/>
                      </a:cubicBezTo>
                      <a:cubicBezTo>
                        <a:pt x="31" y="735"/>
                        <a:pt x="31" y="735"/>
                        <a:pt x="31" y="735"/>
                      </a:cubicBezTo>
                      <a:cubicBezTo>
                        <a:pt x="44" y="735"/>
                        <a:pt x="56" y="735"/>
                        <a:pt x="68" y="735"/>
                      </a:cubicBezTo>
                      <a:cubicBezTo>
                        <a:pt x="102" y="735"/>
                        <a:pt x="136" y="735"/>
                        <a:pt x="169" y="735"/>
                      </a:cubicBezTo>
                      <a:cubicBezTo>
                        <a:pt x="208" y="735"/>
                        <a:pt x="247" y="735"/>
                        <a:pt x="286" y="735"/>
                      </a:cubicBezTo>
                      <a:cubicBezTo>
                        <a:pt x="316" y="735"/>
                        <a:pt x="346" y="735"/>
                        <a:pt x="376" y="735"/>
                      </a:cubicBezTo>
                      <a:cubicBezTo>
                        <a:pt x="383" y="735"/>
                        <a:pt x="390" y="735"/>
                        <a:pt x="396" y="735"/>
                      </a:cubicBezTo>
                      <a:lnTo>
                        <a:pt x="396" y="751"/>
                      </a:lnTo>
                      <a:close/>
                      <a:moveTo>
                        <a:pt x="396" y="675"/>
                      </a:moveTo>
                      <a:cubicBezTo>
                        <a:pt x="384" y="675"/>
                        <a:pt x="372" y="675"/>
                        <a:pt x="359" y="675"/>
                      </a:cubicBezTo>
                      <a:cubicBezTo>
                        <a:pt x="326" y="675"/>
                        <a:pt x="292" y="675"/>
                        <a:pt x="259" y="675"/>
                      </a:cubicBezTo>
                      <a:cubicBezTo>
                        <a:pt x="220" y="675"/>
                        <a:pt x="181" y="675"/>
                        <a:pt x="142" y="675"/>
                      </a:cubicBezTo>
                      <a:cubicBezTo>
                        <a:pt x="112" y="675"/>
                        <a:pt x="81" y="675"/>
                        <a:pt x="51" y="675"/>
                      </a:cubicBezTo>
                      <a:cubicBezTo>
                        <a:pt x="45" y="675"/>
                        <a:pt x="38" y="675"/>
                        <a:pt x="31" y="675"/>
                      </a:cubicBezTo>
                      <a:cubicBezTo>
                        <a:pt x="31" y="143"/>
                        <a:pt x="31" y="143"/>
                        <a:pt x="31" y="143"/>
                      </a:cubicBezTo>
                      <a:cubicBezTo>
                        <a:pt x="396" y="143"/>
                        <a:pt x="396" y="143"/>
                        <a:pt x="396" y="143"/>
                      </a:cubicBezTo>
                      <a:lnTo>
                        <a:pt x="396" y="675"/>
                      </a:ln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63"/>
                  <a:endParaRPr lang="en-US" dirty="0">
                    <a:solidFill>
                      <a:schemeClr val="bg2">
                        <a:lumMod val="10000"/>
                      </a:schemeClr>
                    </a:solidFill>
                  </a:endParaRPr>
                </a:p>
              </p:txBody>
            </p:sp>
            <p:sp>
              <p:nvSpPr>
                <p:cNvPr id="24" name="Freeform 196"/>
                <p:cNvSpPr>
                  <a:spLocks noEditPoints="1"/>
                </p:cNvSpPr>
                <p:nvPr/>
              </p:nvSpPr>
              <p:spPr bwMode="auto">
                <a:xfrm>
                  <a:off x="-1323975" y="3055938"/>
                  <a:ext cx="1258888" cy="225425"/>
                </a:xfrm>
                <a:custGeom>
                  <a:avLst/>
                  <a:gdLst>
                    <a:gd name="T0" fmla="*/ 332 w 336"/>
                    <a:gd name="T1" fmla="*/ 0 h 60"/>
                    <a:gd name="T2" fmla="*/ 295 w 336"/>
                    <a:gd name="T3" fmla="*/ 0 h 60"/>
                    <a:gd name="T4" fmla="*/ 207 w 336"/>
                    <a:gd name="T5" fmla="*/ 0 h 60"/>
                    <a:gd name="T6" fmla="*/ 105 w 336"/>
                    <a:gd name="T7" fmla="*/ 0 h 60"/>
                    <a:gd name="T8" fmla="*/ 26 w 336"/>
                    <a:gd name="T9" fmla="*/ 0 h 60"/>
                    <a:gd name="T10" fmla="*/ 3 w 336"/>
                    <a:gd name="T11" fmla="*/ 0 h 60"/>
                    <a:gd name="T12" fmla="*/ 0 w 336"/>
                    <a:gd name="T13" fmla="*/ 4 h 60"/>
                    <a:gd name="T14" fmla="*/ 0 w 336"/>
                    <a:gd name="T15" fmla="*/ 57 h 60"/>
                    <a:gd name="T16" fmla="*/ 3 w 336"/>
                    <a:gd name="T17" fmla="*/ 60 h 60"/>
                    <a:gd name="T18" fmla="*/ 41 w 336"/>
                    <a:gd name="T19" fmla="*/ 60 h 60"/>
                    <a:gd name="T20" fmla="*/ 129 w 336"/>
                    <a:gd name="T21" fmla="*/ 60 h 60"/>
                    <a:gd name="T22" fmla="*/ 231 w 336"/>
                    <a:gd name="T23" fmla="*/ 60 h 60"/>
                    <a:gd name="T24" fmla="*/ 310 w 336"/>
                    <a:gd name="T25" fmla="*/ 60 h 60"/>
                    <a:gd name="T26" fmla="*/ 332 w 336"/>
                    <a:gd name="T27" fmla="*/ 60 h 60"/>
                    <a:gd name="T28" fmla="*/ 335 w 336"/>
                    <a:gd name="T29" fmla="*/ 59 h 60"/>
                    <a:gd name="T30" fmla="*/ 336 w 336"/>
                    <a:gd name="T31" fmla="*/ 57 h 60"/>
                    <a:gd name="T32" fmla="*/ 336 w 336"/>
                    <a:gd name="T33" fmla="*/ 4 h 60"/>
                    <a:gd name="T34" fmla="*/ 332 w 336"/>
                    <a:gd name="T35" fmla="*/ 0 h 60"/>
                    <a:gd name="T36" fmla="*/ 131 w 336"/>
                    <a:gd name="T37" fmla="*/ 41 h 60"/>
                    <a:gd name="T38" fmla="*/ 120 w 336"/>
                    <a:gd name="T39" fmla="*/ 30 h 60"/>
                    <a:gd name="T40" fmla="*/ 131 w 336"/>
                    <a:gd name="T41" fmla="*/ 20 h 60"/>
                    <a:gd name="T42" fmla="*/ 141 w 336"/>
                    <a:gd name="T43" fmla="*/ 30 h 60"/>
                    <a:gd name="T44" fmla="*/ 131 w 336"/>
                    <a:gd name="T45" fmla="*/ 41 h 60"/>
                    <a:gd name="T46" fmla="*/ 168 w 336"/>
                    <a:gd name="T47" fmla="*/ 41 h 60"/>
                    <a:gd name="T48" fmla="*/ 157 w 336"/>
                    <a:gd name="T49" fmla="*/ 30 h 60"/>
                    <a:gd name="T50" fmla="*/ 168 w 336"/>
                    <a:gd name="T51" fmla="*/ 20 h 60"/>
                    <a:gd name="T52" fmla="*/ 179 w 336"/>
                    <a:gd name="T53" fmla="*/ 30 h 60"/>
                    <a:gd name="T54" fmla="*/ 168 w 336"/>
                    <a:gd name="T55" fmla="*/ 41 h 60"/>
                    <a:gd name="T56" fmla="*/ 205 w 336"/>
                    <a:gd name="T57" fmla="*/ 41 h 60"/>
                    <a:gd name="T58" fmla="*/ 194 w 336"/>
                    <a:gd name="T59" fmla="*/ 30 h 60"/>
                    <a:gd name="T60" fmla="*/ 205 w 336"/>
                    <a:gd name="T61" fmla="*/ 20 h 60"/>
                    <a:gd name="T62" fmla="*/ 216 w 336"/>
                    <a:gd name="T63" fmla="*/ 30 h 60"/>
                    <a:gd name="T64" fmla="*/ 205 w 336"/>
                    <a:gd name="T65" fmla="*/ 41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36" h="60">
                      <a:moveTo>
                        <a:pt x="332" y="0"/>
                      </a:moveTo>
                      <a:cubicBezTo>
                        <a:pt x="320" y="0"/>
                        <a:pt x="307" y="0"/>
                        <a:pt x="295" y="0"/>
                      </a:cubicBezTo>
                      <a:cubicBezTo>
                        <a:pt x="265" y="0"/>
                        <a:pt x="236" y="0"/>
                        <a:pt x="207" y="0"/>
                      </a:cubicBezTo>
                      <a:cubicBezTo>
                        <a:pt x="173" y="0"/>
                        <a:pt x="139" y="0"/>
                        <a:pt x="105" y="0"/>
                      </a:cubicBezTo>
                      <a:cubicBezTo>
                        <a:pt x="79" y="0"/>
                        <a:pt x="52" y="0"/>
                        <a:pt x="26" y="0"/>
                      </a:cubicBezTo>
                      <a:cubicBezTo>
                        <a:pt x="18" y="0"/>
                        <a:pt x="11" y="0"/>
                        <a:pt x="3" y="0"/>
                      </a:cubicBezTo>
                      <a:cubicBezTo>
                        <a:pt x="1" y="0"/>
                        <a:pt x="0" y="2"/>
                        <a:pt x="0" y="4"/>
                      </a:cubicBezTo>
                      <a:cubicBezTo>
                        <a:pt x="0" y="21"/>
                        <a:pt x="0" y="39"/>
                        <a:pt x="0" y="57"/>
                      </a:cubicBezTo>
                      <a:cubicBezTo>
                        <a:pt x="0" y="59"/>
                        <a:pt x="1" y="60"/>
                        <a:pt x="3" y="60"/>
                      </a:cubicBezTo>
                      <a:cubicBezTo>
                        <a:pt x="16" y="60"/>
                        <a:pt x="28" y="60"/>
                        <a:pt x="41" y="60"/>
                      </a:cubicBezTo>
                      <a:cubicBezTo>
                        <a:pt x="70" y="60"/>
                        <a:pt x="99" y="60"/>
                        <a:pt x="129" y="60"/>
                      </a:cubicBezTo>
                      <a:cubicBezTo>
                        <a:pt x="163" y="60"/>
                        <a:pt x="197" y="60"/>
                        <a:pt x="231" y="60"/>
                      </a:cubicBezTo>
                      <a:cubicBezTo>
                        <a:pt x="257" y="60"/>
                        <a:pt x="283" y="60"/>
                        <a:pt x="310" y="60"/>
                      </a:cubicBezTo>
                      <a:cubicBezTo>
                        <a:pt x="317" y="60"/>
                        <a:pt x="325" y="60"/>
                        <a:pt x="332" y="60"/>
                      </a:cubicBezTo>
                      <a:cubicBezTo>
                        <a:pt x="333" y="60"/>
                        <a:pt x="334" y="60"/>
                        <a:pt x="335" y="59"/>
                      </a:cubicBezTo>
                      <a:cubicBezTo>
                        <a:pt x="335" y="59"/>
                        <a:pt x="336" y="58"/>
                        <a:pt x="336" y="57"/>
                      </a:cubicBezTo>
                      <a:cubicBezTo>
                        <a:pt x="336" y="39"/>
                        <a:pt x="336" y="21"/>
                        <a:pt x="336" y="4"/>
                      </a:cubicBezTo>
                      <a:cubicBezTo>
                        <a:pt x="336" y="2"/>
                        <a:pt x="334" y="0"/>
                        <a:pt x="332" y="0"/>
                      </a:cubicBezTo>
                      <a:close/>
                      <a:moveTo>
                        <a:pt x="131" y="41"/>
                      </a:moveTo>
                      <a:cubicBezTo>
                        <a:pt x="125" y="41"/>
                        <a:pt x="120" y="36"/>
                        <a:pt x="120" y="30"/>
                      </a:cubicBezTo>
                      <a:cubicBezTo>
                        <a:pt x="120" y="24"/>
                        <a:pt x="125" y="20"/>
                        <a:pt x="131" y="20"/>
                      </a:cubicBezTo>
                      <a:cubicBezTo>
                        <a:pt x="136" y="20"/>
                        <a:pt x="141" y="24"/>
                        <a:pt x="141" y="30"/>
                      </a:cubicBezTo>
                      <a:cubicBezTo>
                        <a:pt x="141" y="36"/>
                        <a:pt x="136" y="41"/>
                        <a:pt x="131" y="41"/>
                      </a:cubicBezTo>
                      <a:close/>
                      <a:moveTo>
                        <a:pt x="168" y="41"/>
                      </a:moveTo>
                      <a:cubicBezTo>
                        <a:pt x="162" y="41"/>
                        <a:pt x="157" y="36"/>
                        <a:pt x="157" y="30"/>
                      </a:cubicBezTo>
                      <a:cubicBezTo>
                        <a:pt x="157" y="24"/>
                        <a:pt x="162" y="20"/>
                        <a:pt x="168" y="20"/>
                      </a:cubicBezTo>
                      <a:cubicBezTo>
                        <a:pt x="174" y="20"/>
                        <a:pt x="179" y="24"/>
                        <a:pt x="179" y="30"/>
                      </a:cubicBezTo>
                      <a:cubicBezTo>
                        <a:pt x="179" y="36"/>
                        <a:pt x="174" y="41"/>
                        <a:pt x="168" y="41"/>
                      </a:cubicBezTo>
                      <a:close/>
                      <a:moveTo>
                        <a:pt x="205" y="41"/>
                      </a:moveTo>
                      <a:cubicBezTo>
                        <a:pt x="199" y="41"/>
                        <a:pt x="194" y="36"/>
                        <a:pt x="194" y="30"/>
                      </a:cubicBezTo>
                      <a:cubicBezTo>
                        <a:pt x="194" y="24"/>
                        <a:pt x="199" y="20"/>
                        <a:pt x="205" y="20"/>
                      </a:cubicBezTo>
                      <a:cubicBezTo>
                        <a:pt x="211" y="20"/>
                        <a:pt x="216" y="24"/>
                        <a:pt x="216" y="30"/>
                      </a:cubicBezTo>
                      <a:cubicBezTo>
                        <a:pt x="216" y="36"/>
                        <a:pt x="211" y="41"/>
                        <a:pt x="205" y="41"/>
                      </a:cubicBez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63"/>
                  <a:endParaRPr lang="en-US" dirty="0">
                    <a:solidFill>
                      <a:schemeClr val="bg2">
                        <a:lumMod val="10000"/>
                      </a:schemeClr>
                    </a:solidFill>
                  </a:endParaRPr>
                </a:p>
              </p:txBody>
            </p:sp>
            <p:sp>
              <p:nvSpPr>
                <p:cNvPr id="25" name="Freeform 197"/>
                <p:cNvSpPr>
                  <a:spLocks noEditPoints="1"/>
                </p:cNvSpPr>
                <p:nvPr/>
              </p:nvSpPr>
              <p:spPr bwMode="auto">
                <a:xfrm>
                  <a:off x="-1323975" y="2782888"/>
                  <a:ext cx="1258888" cy="225425"/>
                </a:xfrm>
                <a:custGeom>
                  <a:avLst/>
                  <a:gdLst>
                    <a:gd name="T0" fmla="*/ 332 w 336"/>
                    <a:gd name="T1" fmla="*/ 0 h 60"/>
                    <a:gd name="T2" fmla="*/ 295 w 336"/>
                    <a:gd name="T3" fmla="*/ 0 h 60"/>
                    <a:gd name="T4" fmla="*/ 207 w 336"/>
                    <a:gd name="T5" fmla="*/ 0 h 60"/>
                    <a:gd name="T6" fmla="*/ 105 w 336"/>
                    <a:gd name="T7" fmla="*/ 0 h 60"/>
                    <a:gd name="T8" fmla="*/ 26 w 336"/>
                    <a:gd name="T9" fmla="*/ 0 h 60"/>
                    <a:gd name="T10" fmla="*/ 3 w 336"/>
                    <a:gd name="T11" fmla="*/ 0 h 60"/>
                    <a:gd name="T12" fmla="*/ 0 w 336"/>
                    <a:gd name="T13" fmla="*/ 4 h 60"/>
                    <a:gd name="T14" fmla="*/ 0 w 336"/>
                    <a:gd name="T15" fmla="*/ 56 h 60"/>
                    <a:gd name="T16" fmla="*/ 3 w 336"/>
                    <a:gd name="T17" fmla="*/ 60 h 60"/>
                    <a:gd name="T18" fmla="*/ 41 w 336"/>
                    <a:gd name="T19" fmla="*/ 60 h 60"/>
                    <a:gd name="T20" fmla="*/ 129 w 336"/>
                    <a:gd name="T21" fmla="*/ 60 h 60"/>
                    <a:gd name="T22" fmla="*/ 231 w 336"/>
                    <a:gd name="T23" fmla="*/ 60 h 60"/>
                    <a:gd name="T24" fmla="*/ 310 w 336"/>
                    <a:gd name="T25" fmla="*/ 60 h 60"/>
                    <a:gd name="T26" fmla="*/ 332 w 336"/>
                    <a:gd name="T27" fmla="*/ 60 h 60"/>
                    <a:gd name="T28" fmla="*/ 335 w 336"/>
                    <a:gd name="T29" fmla="*/ 59 h 60"/>
                    <a:gd name="T30" fmla="*/ 336 w 336"/>
                    <a:gd name="T31" fmla="*/ 56 h 60"/>
                    <a:gd name="T32" fmla="*/ 336 w 336"/>
                    <a:gd name="T33" fmla="*/ 4 h 60"/>
                    <a:gd name="T34" fmla="*/ 332 w 336"/>
                    <a:gd name="T35" fmla="*/ 0 h 60"/>
                    <a:gd name="T36" fmla="*/ 131 w 336"/>
                    <a:gd name="T37" fmla="*/ 41 h 60"/>
                    <a:gd name="T38" fmla="*/ 120 w 336"/>
                    <a:gd name="T39" fmla="*/ 30 h 60"/>
                    <a:gd name="T40" fmla="*/ 131 w 336"/>
                    <a:gd name="T41" fmla="*/ 19 h 60"/>
                    <a:gd name="T42" fmla="*/ 141 w 336"/>
                    <a:gd name="T43" fmla="*/ 30 h 60"/>
                    <a:gd name="T44" fmla="*/ 131 w 336"/>
                    <a:gd name="T45" fmla="*/ 41 h 60"/>
                    <a:gd name="T46" fmla="*/ 168 w 336"/>
                    <a:gd name="T47" fmla="*/ 41 h 60"/>
                    <a:gd name="T48" fmla="*/ 157 w 336"/>
                    <a:gd name="T49" fmla="*/ 30 h 60"/>
                    <a:gd name="T50" fmla="*/ 168 w 336"/>
                    <a:gd name="T51" fmla="*/ 19 h 60"/>
                    <a:gd name="T52" fmla="*/ 179 w 336"/>
                    <a:gd name="T53" fmla="*/ 30 h 60"/>
                    <a:gd name="T54" fmla="*/ 168 w 336"/>
                    <a:gd name="T55" fmla="*/ 41 h 60"/>
                    <a:gd name="T56" fmla="*/ 205 w 336"/>
                    <a:gd name="T57" fmla="*/ 41 h 60"/>
                    <a:gd name="T58" fmla="*/ 194 w 336"/>
                    <a:gd name="T59" fmla="*/ 30 h 60"/>
                    <a:gd name="T60" fmla="*/ 205 w 336"/>
                    <a:gd name="T61" fmla="*/ 19 h 60"/>
                    <a:gd name="T62" fmla="*/ 216 w 336"/>
                    <a:gd name="T63" fmla="*/ 30 h 60"/>
                    <a:gd name="T64" fmla="*/ 205 w 336"/>
                    <a:gd name="T65" fmla="*/ 41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36" h="60">
                      <a:moveTo>
                        <a:pt x="332" y="0"/>
                      </a:moveTo>
                      <a:cubicBezTo>
                        <a:pt x="320" y="0"/>
                        <a:pt x="307" y="0"/>
                        <a:pt x="295" y="0"/>
                      </a:cubicBezTo>
                      <a:cubicBezTo>
                        <a:pt x="265" y="0"/>
                        <a:pt x="236" y="0"/>
                        <a:pt x="207" y="0"/>
                      </a:cubicBezTo>
                      <a:cubicBezTo>
                        <a:pt x="173" y="0"/>
                        <a:pt x="139" y="0"/>
                        <a:pt x="105" y="0"/>
                      </a:cubicBezTo>
                      <a:cubicBezTo>
                        <a:pt x="79" y="0"/>
                        <a:pt x="52" y="0"/>
                        <a:pt x="26" y="0"/>
                      </a:cubicBezTo>
                      <a:cubicBezTo>
                        <a:pt x="18" y="0"/>
                        <a:pt x="11" y="0"/>
                        <a:pt x="3" y="0"/>
                      </a:cubicBezTo>
                      <a:cubicBezTo>
                        <a:pt x="1" y="0"/>
                        <a:pt x="0" y="2"/>
                        <a:pt x="0" y="4"/>
                      </a:cubicBezTo>
                      <a:cubicBezTo>
                        <a:pt x="0" y="21"/>
                        <a:pt x="0" y="39"/>
                        <a:pt x="0" y="56"/>
                      </a:cubicBezTo>
                      <a:cubicBezTo>
                        <a:pt x="0" y="58"/>
                        <a:pt x="1" y="60"/>
                        <a:pt x="3" y="60"/>
                      </a:cubicBezTo>
                      <a:cubicBezTo>
                        <a:pt x="16" y="60"/>
                        <a:pt x="28" y="60"/>
                        <a:pt x="41" y="60"/>
                      </a:cubicBezTo>
                      <a:cubicBezTo>
                        <a:pt x="70" y="60"/>
                        <a:pt x="99" y="60"/>
                        <a:pt x="129" y="60"/>
                      </a:cubicBezTo>
                      <a:cubicBezTo>
                        <a:pt x="163" y="60"/>
                        <a:pt x="197" y="60"/>
                        <a:pt x="231" y="60"/>
                      </a:cubicBezTo>
                      <a:cubicBezTo>
                        <a:pt x="257" y="60"/>
                        <a:pt x="283" y="60"/>
                        <a:pt x="310" y="60"/>
                      </a:cubicBezTo>
                      <a:cubicBezTo>
                        <a:pt x="317" y="60"/>
                        <a:pt x="325" y="60"/>
                        <a:pt x="332" y="60"/>
                      </a:cubicBezTo>
                      <a:cubicBezTo>
                        <a:pt x="333" y="60"/>
                        <a:pt x="334" y="60"/>
                        <a:pt x="335" y="59"/>
                      </a:cubicBezTo>
                      <a:cubicBezTo>
                        <a:pt x="335" y="58"/>
                        <a:pt x="336" y="58"/>
                        <a:pt x="336" y="56"/>
                      </a:cubicBezTo>
                      <a:cubicBezTo>
                        <a:pt x="336" y="39"/>
                        <a:pt x="336" y="21"/>
                        <a:pt x="336" y="4"/>
                      </a:cubicBezTo>
                      <a:cubicBezTo>
                        <a:pt x="336" y="2"/>
                        <a:pt x="334" y="0"/>
                        <a:pt x="332" y="0"/>
                      </a:cubicBezTo>
                      <a:close/>
                      <a:moveTo>
                        <a:pt x="131" y="41"/>
                      </a:moveTo>
                      <a:cubicBezTo>
                        <a:pt x="125" y="41"/>
                        <a:pt x="120" y="36"/>
                        <a:pt x="120" y="30"/>
                      </a:cubicBezTo>
                      <a:cubicBezTo>
                        <a:pt x="120" y="24"/>
                        <a:pt x="125" y="19"/>
                        <a:pt x="131" y="19"/>
                      </a:cubicBezTo>
                      <a:cubicBezTo>
                        <a:pt x="136" y="19"/>
                        <a:pt x="141" y="24"/>
                        <a:pt x="141" y="30"/>
                      </a:cubicBezTo>
                      <a:cubicBezTo>
                        <a:pt x="141" y="36"/>
                        <a:pt x="136" y="41"/>
                        <a:pt x="131" y="41"/>
                      </a:cubicBezTo>
                      <a:close/>
                      <a:moveTo>
                        <a:pt x="168" y="41"/>
                      </a:moveTo>
                      <a:cubicBezTo>
                        <a:pt x="162" y="41"/>
                        <a:pt x="157" y="36"/>
                        <a:pt x="157" y="30"/>
                      </a:cubicBezTo>
                      <a:cubicBezTo>
                        <a:pt x="157" y="24"/>
                        <a:pt x="162" y="19"/>
                        <a:pt x="168" y="19"/>
                      </a:cubicBezTo>
                      <a:cubicBezTo>
                        <a:pt x="174" y="19"/>
                        <a:pt x="179" y="24"/>
                        <a:pt x="179" y="30"/>
                      </a:cubicBezTo>
                      <a:cubicBezTo>
                        <a:pt x="179" y="36"/>
                        <a:pt x="174" y="41"/>
                        <a:pt x="168" y="41"/>
                      </a:cubicBezTo>
                      <a:close/>
                      <a:moveTo>
                        <a:pt x="205" y="41"/>
                      </a:moveTo>
                      <a:cubicBezTo>
                        <a:pt x="199" y="41"/>
                        <a:pt x="194" y="36"/>
                        <a:pt x="194" y="30"/>
                      </a:cubicBezTo>
                      <a:cubicBezTo>
                        <a:pt x="194" y="24"/>
                        <a:pt x="199" y="19"/>
                        <a:pt x="205" y="19"/>
                      </a:cubicBezTo>
                      <a:cubicBezTo>
                        <a:pt x="211" y="19"/>
                        <a:pt x="216" y="24"/>
                        <a:pt x="216" y="30"/>
                      </a:cubicBezTo>
                      <a:cubicBezTo>
                        <a:pt x="216" y="36"/>
                        <a:pt x="211" y="41"/>
                        <a:pt x="205" y="41"/>
                      </a:cubicBez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63"/>
                  <a:endParaRPr lang="en-US" dirty="0">
                    <a:solidFill>
                      <a:schemeClr val="bg2">
                        <a:lumMod val="10000"/>
                      </a:schemeClr>
                    </a:solidFill>
                  </a:endParaRPr>
                </a:p>
              </p:txBody>
            </p:sp>
            <p:sp>
              <p:nvSpPr>
                <p:cNvPr id="26" name="Freeform 198"/>
                <p:cNvSpPr>
                  <a:spLocks noEditPoints="1"/>
                </p:cNvSpPr>
                <p:nvPr/>
              </p:nvSpPr>
              <p:spPr bwMode="auto">
                <a:xfrm>
                  <a:off x="-1323975" y="2508250"/>
                  <a:ext cx="1258888" cy="225425"/>
                </a:xfrm>
                <a:custGeom>
                  <a:avLst/>
                  <a:gdLst>
                    <a:gd name="T0" fmla="*/ 332 w 336"/>
                    <a:gd name="T1" fmla="*/ 0 h 60"/>
                    <a:gd name="T2" fmla="*/ 295 w 336"/>
                    <a:gd name="T3" fmla="*/ 0 h 60"/>
                    <a:gd name="T4" fmla="*/ 207 w 336"/>
                    <a:gd name="T5" fmla="*/ 0 h 60"/>
                    <a:gd name="T6" fmla="*/ 105 w 336"/>
                    <a:gd name="T7" fmla="*/ 0 h 60"/>
                    <a:gd name="T8" fmla="*/ 26 w 336"/>
                    <a:gd name="T9" fmla="*/ 0 h 60"/>
                    <a:gd name="T10" fmla="*/ 3 w 336"/>
                    <a:gd name="T11" fmla="*/ 0 h 60"/>
                    <a:gd name="T12" fmla="*/ 0 w 336"/>
                    <a:gd name="T13" fmla="*/ 3 h 60"/>
                    <a:gd name="T14" fmla="*/ 0 w 336"/>
                    <a:gd name="T15" fmla="*/ 56 h 60"/>
                    <a:gd name="T16" fmla="*/ 3 w 336"/>
                    <a:gd name="T17" fmla="*/ 60 h 60"/>
                    <a:gd name="T18" fmla="*/ 41 w 336"/>
                    <a:gd name="T19" fmla="*/ 60 h 60"/>
                    <a:gd name="T20" fmla="*/ 129 w 336"/>
                    <a:gd name="T21" fmla="*/ 60 h 60"/>
                    <a:gd name="T22" fmla="*/ 231 w 336"/>
                    <a:gd name="T23" fmla="*/ 60 h 60"/>
                    <a:gd name="T24" fmla="*/ 310 w 336"/>
                    <a:gd name="T25" fmla="*/ 60 h 60"/>
                    <a:gd name="T26" fmla="*/ 332 w 336"/>
                    <a:gd name="T27" fmla="*/ 60 h 60"/>
                    <a:gd name="T28" fmla="*/ 335 w 336"/>
                    <a:gd name="T29" fmla="*/ 59 h 60"/>
                    <a:gd name="T30" fmla="*/ 336 w 336"/>
                    <a:gd name="T31" fmla="*/ 56 h 60"/>
                    <a:gd name="T32" fmla="*/ 336 w 336"/>
                    <a:gd name="T33" fmla="*/ 3 h 60"/>
                    <a:gd name="T34" fmla="*/ 332 w 336"/>
                    <a:gd name="T35" fmla="*/ 0 h 60"/>
                    <a:gd name="T36" fmla="*/ 131 w 336"/>
                    <a:gd name="T37" fmla="*/ 40 h 60"/>
                    <a:gd name="T38" fmla="*/ 120 w 336"/>
                    <a:gd name="T39" fmla="*/ 30 h 60"/>
                    <a:gd name="T40" fmla="*/ 131 w 336"/>
                    <a:gd name="T41" fmla="*/ 19 h 60"/>
                    <a:gd name="T42" fmla="*/ 141 w 336"/>
                    <a:gd name="T43" fmla="*/ 30 h 60"/>
                    <a:gd name="T44" fmla="*/ 131 w 336"/>
                    <a:gd name="T45" fmla="*/ 40 h 60"/>
                    <a:gd name="T46" fmla="*/ 168 w 336"/>
                    <a:gd name="T47" fmla="*/ 40 h 60"/>
                    <a:gd name="T48" fmla="*/ 157 w 336"/>
                    <a:gd name="T49" fmla="*/ 30 h 60"/>
                    <a:gd name="T50" fmla="*/ 168 w 336"/>
                    <a:gd name="T51" fmla="*/ 19 h 60"/>
                    <a:gd name="T52" fmla="*/ 179 w 336"/>
                    <a:gd name="T53" fmla="*/ 30 h 60"/>
                    <a:gd name="T54" fmla="*/ 168 w 336"/>
                    <a:gd name="T55" fmla="*/ 40 h 60"/>
                    <a:gd name="T56" fmla="*/ 205 w 336"/>
                    <a:gd name="T57" fmla="*/ 40 h 60"/>
                    <a:gd name="T58" fmla="*/ 194 w 336"/>
                    <a:gd name="T59" fmla="*/ 30 h 60"/>
                    <a:gd name="T60" fmla="*/ 205 w 336"/>
                    <a:gd name="T61" fmla="*/ 19 h 60"/>
                    <a:gd name="T62" fmla="*/ 216 w 336"/>
                    <a:gd name="T63" fmla="*/ 30 h 60"/>
                    <a:gd name="T64" fmla="*/ 205 w 336"/>
                    <a:gd name="T65" fmla="*/ 4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36" h="60">
                      <a:moveTo>
                        <a:pt x="332" y="0"/>
                      </a:moveTo>
                      <a:cubicBezTo>
                        <a:pt x="320" y="0"/>
                        <a:pt x="307" y="0"/>
                        <a:pt x="295" y="0"/>
                      </a:cubicBezTo>
                      <a:cubicBezTo>
                        <a:pt x="265" y="0"/>
                        <a:pt x="236" y="0"/>
                        <a:pt x="207" y="0"/>
                      </a:cubicBezTo>
                      <a:cubicBezTo>
                        <a:pt x="173" y="0"/>
                        <a:pt x="139" y="0"/>
                        <a:pt x="105" y="0"/>
                      </a:cubicBezTo>
                      <a:cubicBezTo>
                        <a:pt x="79" y="0"/>
                        <a:pt x="52" y="0"/>
                        <a:pt x="26" y="0"/>
                      </a:cubicBezTo>
                      <a:cubicBezTo>
                        <a:pt x="18" y="0"/>
                        <a:pt x="11" y="0"/>
                        <a:pt x="3" y="0"/>
                      </a:cubicBezTo>
                      <a:cubicBezTo>
                        <a:pt x="1" y="0"/>
                        <a:pt x="0" y="1"/>
                        <a:pt x="0" y="3"/>
                      </a:cubicBezTo>
                      <a:cubicBezTo>
                        <a:pt x="0" y="21"/>
                        <a:pt x="0" y="39"/>
                        <a:pt x="0" y="56"/>
                      </a:cubicBezTo>
                      <a:cubicBezTo>
                        <a:pt x="0" y="58"/>
                        <a:pt x="1" y="60"/>
                        <a:pt x="3" y="60"/>
                      </a:cubicBezTo>
                      <a:cubicBezTo>
                        <a:pt x="16" y="60"/>
                        <a:pt x="28" y="60"/>
                        <a:pt x="41" y="60"/>
                      </a:cubicBezTo>
                      <a:cubicBezTo>
                        <a:pt x="70" y="60"/>
                        <a:pt x="99" y="60"/>
                        <a:pt x="129" y="60"/>
                      </a:cubicBezTo>
                      <a:cubicBezTo>
                        <a:pt x="163" y="60"/>
                        <a:pt x="197" y="60"/>
                        <a:pt x="231" y="60"/>
                      </a:cubicBezTo>
                      <a:cubicBezTo>
                        <a:pt x="257" y="60"/>
                        <a:pt x="283" y="60"/>
                        <a:pt x="310" y="60"/>
                      </a:cubicBezTo>
                      <a:cubicBezTo>
                        <a:pt x="317" y="60"/>
                        <a:pt x="325" y="60"/>
                        <a:pt x="332" y="60"/>
                      </a:cubicBezTo>
                      <a:cubicBezTo>
                        <a:pt x="333" y="60"/>
                        <a:pt x="334" y="59"/>
                        <a:pt x="335" y="59"/>
                      </a:cubicBezTo>
                      <a:cubicBezTo>
                        <a:pt x="335" y="58"/>
                        <a:pt x="336" y="57"/>
                        <a:pt x="336" y="56"/>
                      </a:cubicBezTo>
                      <a:cubicBezTo>
                        <a:pt x="336" y="39"/>
                        <a:pt x="336" y="21"/>
                        <a:pt x="336" y="3"/>
                      </a:cubicBezTo>
                      <a:cubicBezTo>
                        <a:pt x="336" y="1"/>
                        <a:pt x="334" y="0"/>
                        <a:pt x="332" y="0"/>
                      </a:cubicBezTo>
                      <a:close/>
                      <a:moveTo>
                        <a:pt x="131" y="40"/>
                      </a:moveTo>
                      <a:cubicBezTo>
                        <a:pt x="125" y="40"/>
                        <a:pt x="120" y="36"/>
                        <a:pt x="120" y="30"/>
                      </a:cubicBezTo>
                      <a:cubicBezTo>
                        <a:pt x="120" y="24"/>
                        <a:pt x="125" y="19"/>
                        <a:pt x="131" y="19"/>
                      </a:cubicBezTo>
                      <a:cubicBezTo>
                        <a:pt x="136" y="19"/>
                        <a:pt x="141" y="24"/>
                        <a:pt x="141" y="30"/>
                      </a:cubicBezTo>
                      <a:cubicBezTo>
                        <a:pt x="141" y="36"/>
                        <a:pt x="136" y="40"/>
                        <a:pt x="131" y="40"/>
                      </a:cubicBezTo>
                      <a:close/>
                      <a:moveTo>
                        <a:pt x="168" y="40"/>
                      </a:moveTo>
                      <a:cubicBezTo>
                        <a:pt x="162" y="40"/>
                        <a:pt x="157" y="36"/>
                        <a:pt x="157" y="30"/>
                      </a:cubicBezTo>
                      <a:cubicBezTo>
                        <a:pt x="157" y="24"/>
                        <a:pt x="162" y="19"/>
                        <a:pt x="168" y="19"/>
                      </a:cubicBezTo>
                      <a:cubicBezTo>
                        <a:pt x="174" y="19"/>
                        <a:pt x="179" y="24"/>
                        <a:pt x="179" y="30"/>
                      </a:cubicBezTo>
                      <a:cubicBezTo>
                        <a:pt x="179" y="36"/>
                        <a:pt x="174" y="40"/>
                        <a:pt x="168" y="40"/>
                      </a:cubicBezTo>
                      <a:close/>
                      <a:moveTo>
                        <a:pt x="205" y="40"/>
                      </a:moveTo>
                      <a:cubicBezTo>
                        <a:pt x="199" y="40"/>
                        <a:pt x="194" y="36"/>
                        <a:pt x="194" y="30"/>
                      </a:cubicBezTo>
                      <a:cubicBezTo>
                        <a:pt x="194" y="24"/>
                        <a:pt x="199" y="19"/>
                        <a:pt x="205" y="19"/>
                      </a:cubicBezTo>
                      <a:cubicBezTo>
                        <a:pt x="211" y="19"/>
                        <a:pt x="216" y="24"/>
                        <a:pt x="216" y="30"/>
                      </a:cubicBezTo>
                      <a:cubicBezTo>
                        <a:pt x="216" y="36"/>
                        <a:pt x="211" y="40"/>
                        <a:pt x="205" y="40"/>
                      </a:cubicBez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63"/>
                  <a:endParaRPr lang="en-US" dirty="0">
                    <a:solidFill>
                      <a:schemeClr val="bg2">
                        <a:lumMod val="10000"/>
                      </a:schemeClr>
                    </a:solidFill>
                  </a:endParaRPr>
                </a:p>
              </p:txBody>
            </p:sp>
            <p:sp>
              <p:nvSpPr>
                <p:cNvPr id="27" name="Freeform 199"/>
                <p:cNvSpPr>
                  <a:spLocks noEditPoints="1"/>
                </p:cNvSpPr>
                <p:nvPr/>
              </p:nvSpPr>
              <p:spPr bwMode="auto">
                <a:xfrm>
                  <a:off x="-1323975" y="2230438"/>
                  <a:ext cx="1258888" cy="230188"/>
                </a:xfrm>
                <a:custGeom>
                  <a:avLst/>
                  <a:gdLst>
                    <a:gd name="T0" fmla="*/ 332 w 336"/>
                    <a:gd name="T1" fmla="*/ 0 h 61"/>
                    <a:gd name="T2" fmla="*/ 295 w 336"/>
                    <a:gd name="T3" fmla="*/ 0 h 61"/>
                    <a:gd name="T4" fmla="*/ 207 w 336"/>
                    <a:gd name="T5" fmla="*/ 0 h 61"/>
                    <a:gd name="T6" fmla="*/ 105 w 336"/>
                    <a:gd name="T7" fmla="*/ 0 h 61"/>
                    <a:gd name="T8" fmla="*/ 26 w 336"/>
                    <a:gd name="T9" fmla="*/ 0 h 61"/>
                    <a:gd name="T10" fmla="*/ 3 w 336"/>
                    <a:gd name="T11" fmla="*/ 0 h 61"/>
                    <a:gd name="T12" fmla="*/ 0 w 336"/>
                    <a:gd name="T13" fmla="*/ 4 h 61"/>
                    <a:gd name="T14" fmla="*/ 0 w 336"/>
                    <a:gd name="T15" fmla="*/ 57 h 61"/>
                    <a:gd name="T16" fmla="*/ 3 w 336"/>
                    <a:gd name="T17" fmla="*/ 61 h 61"/>
                    <a:gd name="T18" fmla="*/ 41 w 336"/>
                    <a:gd name="T19" fmla="*/ 61 h 61"/>
                    <a:gd name="T20" fmla="*/ 129 w 336"/>
                    <a:gd name="T21" fmla="*/ 61 h 61"/>
                    <a:gd name="T22" fmla="*/ 231 w 336"/>
                    <a:gd name="T23" fmla="*/ 61 h 61"/>
                    <a:gd name="T24" fmla="*/ 310 w 336"/>
                    <a:gd name="T25" fmla="*/ 61 h 61"/>
                    <a:gd name="T26" fmla="*/ 332 w 336"/>
                    <a:gd name="T27" fmla="*/ 61 h 61"/>
                    <a:gd name="T28" fmla="*/ 335 w 336"/>
                    <a:gd name="T29" fmla="*/ 59 h 61"/>
                    <a:gd name="T30" fmla="*/ 336 w 336"/>
                    <a:gd name="T31" fmla="*/ 57 h 61"/>
                    <a:gd name="T32" fmla="*/ 336 w 336"/>
                    <a:gd name="T33" fmla="*/ 4 h 61"/>
                    <a:gd name="T34" fmla="*/ 332 w 336"/>
                    <a:gd name="T35" fmla="*/ 0 h 61"/>
                    <a:gd name="T36" fmla="*/ 131 w 336"/>
                    <a:gd name="T37" fmla="*/ 41 h 61"/>
                    <a:gd name="T38" fmla="*/ 120 w 336"/>
                    <a:gd name="T39" fmla="*/ 30 h 61"/>
                    <a:gd name="T40" fmla="*/ 131 w 336"/>
                    <a:gd name="T41" fmla="*/ 20 h 61"/>
                    <a:gd name="T42" fmla="*/ 141 w 336"/>
                    <a:gd name="T43" fmla="*/ 30 h 61"/>
                    <a:gd name="T44" fmla="*/ 131 w 336"/>
                    <a:gd name="T45" fmla="*/ 41 h 61"/>
                    <a:gd name="T46" fmla="*/ 168 w 336"/>
                    <a:gd name="T47" fmla="*/ 41 h 61"/>
                    <a:gd name="T48" fmla="*/ 157 w 336"/>
                    <a:gd name="T49" fmla="*/ 30 h 61"/>
                    <a:gd name="T50" fmla="*/ 168 w 336"/>
                    <a:gd name="T51" fmla="*/ 20 h 61"/>
                    <a:gd name="T52" fmla="*/ 179 w 336"/>
                    <a:gd name="T53" fmla="*/ 30 h 61"/>
                    <a:gd name="T54" fmla="*/ 168 w 336"/>
                    <a:gd name="T55" fmla="*/ 41 h 61"/>
                    <a:gd name="T56" fmla="*/ 205 w 336"/>
                    <a:gd name="T57" fmla="*/ 41 h 61"/>
                    <a:gd name="T58" fmla="*/ 194 w 336"/>
                    <a:gd name="T59" fmla="*/ 30 h 61"/>
                    <a:gd name="T60" fmla="*/ 205 w 336"/>
                    <a:gd name="T61" fmla="*/ 20 h 61"/>
                    <a:gd name="T62" fmla="*/ 216 w 336"/>
                    <a:gd name="T63" fmla="*/ 30 h 61"/>
                    <a:gd name="T64" fmla="*/ 205 w 336"/>
                    <a:gd name="T65" fmla="*/ 41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36" h="61">
                      <a:moveTo>
                        <a:pt x="332" y="0"/>
                      </a:moveTo>
                      <a:cubicBezTo>
                        <a:pt x="320" y="0"/>
                        <a:pt x="307" y="0"/>
                        <a:pt x="295" y="0"/>
                      </a:cubicBezTo>
                      <a:cubicBezTo>
                        <a:pt x="265" y="0"/>
                        <a:pt x="236" y="0"/>
                        <a:pt x="207" y="0"/>
                      </a:cubicBezTo>
                      <a:cubicBezTo>
                        <a:pt x="173" y="0"/>
                        <a:pt x="139" y="0"/>
                        <a:pt x="105" y="0"/>
                      </a:cubicBezTo>
                      <a:cubicBezTo>
                        <a:pt x="79" y="0"/>
                        <a:pt x="52" y="0"/>
                        <a:pt x="26" y="0"/>
                      </a:cubicBezTo>
                      <a:cubicBezTo>
                        <a:pt x="18" y="0"/>
                        <a:pt x="11" y="0"/>
                        <a:pt x="3" y="0"/>
                      </a:cubicBezTo>
                      <a:cubicBezTo>
                        <a:pt x="1" y="0"/>
                        <a:pt x="0" y="2"/>
                        <a:pt x="0" y="4"/>
                      </a:cubicBezTo>
                      <a:cubicBezTo>
                        <a:pt x="0" y="22"/>
                        <a:pt x="0" y="39"/>
                        <a:pt x="0" y="57"/>
                      </a:cubicBezTo>
                      <a:cubicBezTo>
                        <a:pt x="0" y="59"/>
                        <a:pt x="1" y="61"/>
                        <a:pt x="3" y="61"/>
                      </a:cubicBezTo>
                      <a:cubicBezTo>
                        <a:pt x="16" y="61"/>
                        <a:pt x="28" y="61"/>
                        <a:pt x="41" y="61"/>
                      </a:cubicBezTo>
                      <a:cubicBezTo>
                        <a:pt x="70" y="61"/>
                        <a:pt x="99" y="61"/>
                        <a:pt x="129" y="61"/>
                      </a:cubicBezTo>
                      <a:cubicBezTo>
                        <a:pt x="163" y="61"/>
                        <a:pt x="197" y="61"/>
                        <a:pt x="231" y="61"/>
                      </a:cubicBezTo>
                      <a:cubicBezTo>
                        <a:pt x="257" y="61"/>
                        <a:pt x="283" y="61"/>
                        <a:pt x="310" y="61"/>
                      </a:cubicBezTo>
                      <a:cubicBezTo>
                        <a:pt x="317" y="61"/>
                        <a:pt x="325" y="61"/>
                        <a:pt x="332" y="61"/>
                      </a:cubicBezTo>
                      <a:cubicBezTo>
                        <a:pt x="333" y="61"/>
                        <a:pt x="334" y="60"/>
                        <a:pt x="335" y="59"/>
                      </a:cubicBezTo>
                      <a:cubicBezTo>
                        <a:pt x="335" y="59"/>
                        <a:pt x="336" y="58"/>
                        <a:pt x="336" y="57"/>
                      </a:cubicBezTo>
                      <a:cubicBezTo>
                        <a:pt x="336" y="39"/>
                        <a:pt x="336" y="22"/>
                        <a:pt x="336" y="4"/>
                      </a:cubicBezTo>
                      <a:cubicBezTo>
                        <a:pt x="336" y="2"/>
                        <a:pt x="334" y="0"/>
                        <a:pt x="332" y="0"/>
                      </a:cubicBezTo>
                      <a:close/>
                      <a:moveTo>
                        <a:pt x="131" y="41"/>
                      </a:moveTo>
                      <a:cubicBezTo>
                        <a:pt x="125" y="41"/>
                        <a:pt x="120" y="36"/>
                        <a:pt x="120" y="30"/>
                      </a:cubicBezTo>
                      <a:cubicBezTo>
                        <a:pt x="120" y="25"/>
                        <a:pt x="125" y="20"/>
                        <a:pt x="131" y="20"/>
                      </a:cubicBezTo>
                      <a:cubicBezTo>
                        <a:pt x="136" y="20"/>
                        <a:pt x="141" y="25"/>
                        <a:pt x="141" y="30"/>
                      </a:cubicBezTo>
                      <a:cubicBezTo>
                        <a:pt x="141" y="36"/>
                        <a:pt x="136" y="41"/>
                        <a:pt x="131" y="41"/>
                      </a:cubicBezTo>
                      <a:close/>
                      <a:moveTo>
                        <a:pt x="168" y="41"/>
                      </a:moveTo>
                      <a:cubicBezTo>
                        <a:pt x="162" y="41"/>
                        <a:pt x="157" y="36"/>
                        <a:pt x="157" y="30"/>
                      </a:cubicBezTo>
                      <a:cubicBezTo>
                        <a:pt x="157" y="25"/>
                        <a:pt x="162" y="20"/>
                        <a:pt x="168" y="20"/>
                      </a:cubicBezTo>
                      <a:cubicBezTo>
                        <a:pt x="174" y="20"/>
                        <a:pt x="179" y="25"/>
                        <a:pt x="179" y="30"/>
                      </a:cubicBezTo>
                      <a:cubicBezTo>
                        <a:pt x="179" y="36"/>
                        <a:pt x="174" y="41"/>
                        <a:pt x="168" y="41"/>
                      </a:cubicBezTo>
                      <a:close/>
                      <a:moveTo>
                        <a:pt x="205" y="41"/>
                      </a:moveTo>
                      <a:cubicBezTo>
                        <a:pt x="199" y="41"/>
                        <a:pt x="194" y="36"/>
                        <a:pt x="194" y="30"/>
                      </a:cubicBezTo>
                      <a:cubicBezTo>
                        <a:pt x="194" y="25"/>
                        <a:pt x="199" y="20"/>
                        <a:pt x="205" y="20"/>
                      </a:cubicBezTo>
                      <a:cubicBezTo>
                        <a:pt x="211" y="20"/>
                        <a:pt x="216" y="25"/>
                        <a:pt x="216" y="30"/>
                      </a:cubicBezTo>
                      <a:cubicBezTo>
                        <a:pt x="216" y="36"/>
                        <a:pt x="211" y="41"/>
                        <a:pt x="205" y="41"/>
                      </a:cubicBez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63"/>
                  <a:endParaRPr lang="en-US" dirty="0">
                    <a:solidFill>
                      <a:schemeClr val="bg2">
                        <a:lumMod val="10000"/>
                      </a:schemeClr>
                    </a:solidFill>
                  </a:endParaRPr>
                </a:p>
              </p:txBody>
            </p:sp>
            <p:sp>
              <p:nvSpPr>
                <p:cNvPr id="28" name="Freeform 200"/>
                <p:cNvSpPr>
                  <a:spLocks noEditPoints="1"/>
                </p:cNvSpPr>
                <p:nvPr/>
              </p:nvSpPr>
              <p:spPr bwMode="auto">
                <a:xfrm>
                  <a:off x="-1323975" y="1957388"/>
                  <a:ext cx="1258888" cy="225425"/>
                </a:xfrm>
                <a:custGeom>
                  <a:avLst/>
                  <a:gdLst>
                    <a:gd name="T0" fmla="*/ 332 w 336"/>
                    <a:gd name="T1" fmla="*/ 0 h 60"/>
                    <a:gd name="T2" fmla="*/ 295 w 336"/>
                    <a:gd name="T3" fmla="*/ 0 h 60"/>
                    <a:gd name="T4" fmla="*/ 207 w 336"/>
                    <a:gd name="T5" fmla="*/ 0 h 60"/>
                    <a:gd name="T6" fmla="*/ 105 w 336"/>
                    <a:gd name="T7" fmla="*/ 0 h 60"/>
                    <a:gd name="T8" fmla="*/ 26 w 336"/>
                    <a:gd name="T9" fmla="*/ 0 h 60"/>
                    <a:gd name="T10" fmla="*/ 3 w 336"/>
                    <a:gd name="T11" fmla="*/ 0 h 60"/>
                    <a:gd name="T12" fmla="*/ 0 w 336"/>
                    <a:gd name="T13" fmla="*/ 4 h 60"/>
                    <a:gd name="T14" fmla="*/ 0 w 336"/>
                    <a:gd name="T15" fmla="*/ 57 h 60"/>
                    <a:gd name="T16" fmla="*/ 3 w 336"/>
                    <a:gd name="T17" fmla="*/ 60 h 60"/>
                    <a:gd name="T18" fmla="*/ 41 w 336"/>
                    <a:gd name="T19" fmla="*/ 60 h 60"/>
                    <a:gd name="T20" fmla="*/ 129 w 336"/>
                    <a:gd name="T21" fmla="*/ 60 h 60"/>
                    <a:gd name="T22" fmla="*/ 231 w 336"/>
                    <a:gd name="T23" fmla="*/ 60 h 60"/>
                    <a:gd name="T24" fmla="*/ 310 w 336"/>
                    <a:gd name="T25" fmla="*/ 60 h 60"/>
                    <a:gd name="T26" fmla="*/ 332 w 336"/>
                    <a:gd name="T27" fmla="*/ 60 h 60"/>
                    <a:gd name="T28" fmla="*/ 335 w 336"/>
                    <a:gd name="T29" fmla="*/ 59 h 60"/>
                    <a:gd name="T30" fmla="*/ 336 w 336"/>
                    <a:gd name="T31" fmla="*/ 57 h 60"/>
                    <a:gd name="T32" fmla="*/ 336 w 336"/>
                    <a:gd name="T33" fmla="*/ 4 h 60"/>
                    <a:gd name="T34" fmla="*/ 332 w 336"/>
                    <a:gd name="T35" fmla="*/ 0 h 60"/>
                    <a:gd name="T36" fmla="*/ 131 w 336"/>
                    <a:gd name="T37" fmla="*/ 41 h 60"/>
                    <a:gd name="T38" fmla="*/ 120 w 336"/>
                    <a:gd name="T39" fmla="*/ 30 h 60"/>
                    <a:gd name="T40" fmla="*/ 131 w 336"/>
                    <a:gd name="T41" fmla="*/ 19 h 60"/>
                    <a:gd name="T42" fmla="*/ 141 w 336"/>
                    <a:gd name="T43" fmla="*/ 30 h 60"/>
                    <a:gd name="T44" fmla="*/ 131 w 336"/>
                    <a:gd name="T45" fmla="*/ 41 h 60"/>
                    <a:gd name="T46" fmla="*/ 168 w 336"/>
                    <a:gd name="T47" fmla="*/ 41 h 60"/>
                    <a:gd name="T48" fmla="*/ 157 w 336"/>
                    <a:gd name="T49" fmla="*/ 30 h 60"/>
                    <a:gd name="T50" fmla="*/ 168 w 336"/>
                    <a:gd name="T51" fmla="*/ 19 h 60"/>
                    <a:gd name="T52" fmla="*/ 179 w 336"/>
                    <a:gd name="T53" fmla="*/ 30 h 60"/>
                    <a:gd name="T54" fmla="*/ 168 w 336"/>
                    <a:gd name="T55" fmla="*/ 41 h 60"/>
                    <a:gd name="T56" fmla="*/ 205 w 336"/>
                    <a:gd name="T57" fmla="*/ 41 h 60"/>
                    <a:gd name="T58" fmla="*/ 194 w 336"/>
                    <a:gd name="T59" fmla="*/ 30 h 60"/>
                    <a:gd name="T60" fmla="*/ 205 w 336"/>
                    <a:gd name="T61" fmla="*/ 19 h 60"/>
                    <a:gd name="T62" fmla="*/ 216 w 336"/>
                    <a:gd name="T63" fmla="*/ 30 h 60"/>
                    <a:gd name="T64" fmla="*/ 205 w 336"/>
                    <a:gd name="T65" fmla="*/ 41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36" h="60">
                      <a:moveTo>
                        <a:pt x="332" y="0"/>
                      </a:moveTo>
                      <a:cubicBezTo>
                        <a:pt x="320" y="0"/>
                        <a:pt x="307" y="0"/>
                        <a:pt x="295" y="0"/>
                      </a:cubicBezTo>
                      <a:cubicBezTo>
                        <a:pt x="265" y="0"/>
                        <a:pt x="236" y="0"/>
                        <a:pt x="207" y="0"/>
                      </a:cubicBezTo>
                      <a:cubicBezTo>
                        <a:pt x="173" y="0"/>
                        <a:pt x="139" y="0"/>
                        <a:pt x="105" y="0"/>
                      </a:cubicBezTo>
                      <a:cubicBezTo>
                        <a:pt x="79" y="0"/>
                        <a:pt x="52" y="0"/>
                        <a:pt x="26" y="0"/>
                      </a:cubicBezTo>
                      <a:cubicBezTo>
                        <a:pt x="18" y="0"/>
                        <a:pt x="11" y="0"/>
                        <a:pt x="3" y="0"/>
                      </a:cubicBezTo>
                      <a:cubicBezTo>
                        <a:pt x="1" y="0"/>
                        <a:pt x="0" y="2"/>
                        <a:pt x="0" y="4"/>
                      </a:cubicBezTo>
                      <a:cubicBezTo>
                        <a:pt x="0" y="21"/>
                        <a:pt x="0" y="39"/>
                        <a:pt x="0" y="57"/>
                      </a:cubicBezTo>
                      <a:cubicBezTo>
                        <a:pt x="0" y="59"/>
                        <a:pt x="1" y="60"/>
                        <a:pt x="3" y="60"/>
                      </a:cubicBezTo>
                      <a:cubicBezTo>
                        <a:pt x="16" y="60"/>
                        <a:pt x="28" y="60"/>
                        <a:pt x="41" y="60"/>
                      </a:cubicBezTo>
                      <a:cubicBezTo>
                        <a:pt x="70" y="60"/>
                        <a:pt x="99" y="60"/>
                        <a:pt x="129" y="60"/>
                      </a:cubicBezTo>
                      <a:cubicBezTo>
                        <a:pt x="163" y="60"/>
                        <a:pt x="197" y="60"/>
                        <a:pt x="231" y="60"/>
                      </a:cubicBezTo>
                      <a:cubicBezTo>
                        <a:pt x="257" y="60"/>
                        <a:pt x="283" y="60"/>
                        <a:pt x="310" y="60"/>
                      </a:cubicBezTo>
                      <a:cubicBezTo>
                        <a:pt x="317" y="60"/>
                        <a:pt x="325" y="60"/>
                        <a:pt x="332" y="60"/>
                      </a:cubicBezTo>
                      <a:cubicBezTo>
                        <a:pt x="333" y="60"/>
                        <a:pt x="334" y="60"/>
                        <a:pt x="335" y="59"/>
                      </a:cubicBezTo>
                      <a:cubicBezTo>
                        <a:pt x="335" y="59"/>
                        <a:pt x="336" y="58"/>
                        <a:pt x="336" y="57"/>
                      </a:cubicBezTo>
                      <a:cubicBezTo>
                        <a:pt x="336" y="39"/>
                        <a:pt x="336" y="21"/>
                        <a:pt x="336" y="4"/>
                      </a:cubicBezTo>
                      <a:cubicBezTo>
                        <a:pt x="336" y="2"/>
                        <a:pt x="334" y="0"/>
                        <a:pt x="332" y="0"/>
                      </a:cubicBezTo>
                      <a:close/>
                      <a:moveTo>
                        <a:pt x="131" y="41"/>
                      </a:moveTo>
                      <a:cubicBezTo>
                        <a:pt x="125" y="41"/>
                        <a:pt x="120" y="36"/>
                        <a:pt x="120" y="30"/>
                      </a:cubicBezTo>
                      <a:cubicBezTo>
                        <a:pt x="120" y="24"/>
                        <a:pt x="125" y="19"/>
                        <a:pt x="131" y="19"/>
                      </a:cubicBezTo>
                      <a:cubicBezTo>
                        <a:pt x="136" y="19"/>
                        <a:pt x="141" y="24"/>
                        <a:pt x="141" y="30"/>
                      </a:cubicBezTo>
                      <a:cubicBezTo>
                        <a:pt x="141" y="36"/>
                        <a:pt x="136" y="41"/>
                        <a:pt x="131" y="41"/>
                      </a:cubicBezTo>
                      <a:close/>
                      <a:moveTo>
                        <a:pt x="168" y="41"/>
                      </a:moveTo>
                      <a:cubicBezTo>
                        <a:pt x="162" y="41"/>
                        <a:pt x="157" y="36"/>
                        <a:pt x="157" y="30"/>
                      </a:cubicBezTo>
                      <a:cubicBezTo>
                        <a:pt x="157" y="24"/>
                        <a:pt x="162" y="19"/>
                        <a:pt x="168" y="19"/>
                      </a:cubicBezTo>
                      <a:cubicBezTo>
                        <a:pt x="174" y="19"/>
                        <a:pt x="179" y="24"/>
                        <a:pt x="179" y="30"/>
                      </a:cubicBezTo>
                      <a:cubicBezTo>
                        <a:pt x="179" y="36"/>
                        <a:pt x="174" y="41"/>
                        <a:pt x="168" y="41"/>
                      </a:cubicBezTo>
                      <a:close/>
                      <a:moveTo>
                        <a:pt x="205" y="41"/>
                      </a:moveTo>
                      <a:cubicBezTo>
                        <a:pt x="199" y="41"/>
                        <a:pt x="194" y="36"/>
                        <a:pt x="194" y="30"/>
                      </a:cubicBezTo>
                      <a:cubicBezTo>
                        <a:pt x="194" y="24"/>
                        <a:pt x="199" y="19"/>
                        <a:pt x="205" y="19"/>
                      </a:cubicBezTo>
                      <a:cubicBezTo>
                        <a:pt x="211" y="19"/>
                        <a:pt x="216" y="24"/>
                        <a:pt x="216" y="30"/>
                      </a:cubicBezTo>
                      <a:cubicBezTo>
                        <a:pt x="216" y="36"/>
                        <a:pt x="211" y="41"/>
                        <a:pt x="205" y="41"/>
                      </a:cubicBez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63"/>
                  <a:endParaRPr lang="en-US" dirty="0">
                    <a:solidFill>
                      <a:schemeClr val="bg2">
                        <a:lumMod val="10000"/>
                      </a:schemeClr>
                    </a:solidFill>
                  </a:endParaRPr>
                </a:p>
              </p:txBody>
            </p:sp>
            <p:sp>
              <p:nvSpPr>
                <p:cNvPr id="29" name="Freeform 201"/>
                <p:cNvSpPr>
                  <a:spLocks noEditPoints="1"/>
                </p:cNvSpPr>
                <p:nvPr/>
              </p:nvSpPr>
              <p:spPr bwMode="auto">
                <a:xfrm>
                  <a:off x="-1323975" y="1684338"/>
                  <a:ext cx="1258888" cy="223838"/>
                </a:xfrm>
                <a:custGeom>
                  <a:avLst/>
                  <a:gdLst>
                    <a:gd name="T0" fmla="*/ 332 w 336"/>
                    <a:gd name="T1" fmla="*/ 0 h 60"/>
                    <a:gd name="T2" fmla="*/ 295 w 336"/>
                    <a:gd name="T3" fmla="*/ 0 h 60"/>
                    <a:gd name="T4" fmla="*/ 207 w 336"/>
                    <a:gd name="T5" fmla="*/ 0 h 60"/>
                    <a:gd name="T6" fmla="*/ 105 w 336"/>
                    <a:gd name="T7" fmla="*/ 0 h 60"/>
                    <a:gd name="T8" fmla="*/ 26 w 336"/>
                    <a:gd name="T9" fmla="*/ 0 h 60"/>
                    <a:gd name="T10" fmla="*/ 3 w 336"/>
                    <a:gd name="T11" fmla="*/ 0 h 60"/>
                    <a:gd name="T12" fmla="*/ 0 w 336"/>
                    <a:gd name="T13" fmla="*/ 4 h 60"/>
                    <a:gd name="T14" fmla="*/ 0 w 336"/>
                    <a:gd name="T15" fmla="*/ 56 h 60"/>
                    <a:gd name="T16" fmla="*/ 3 w 336"/>
                    <a:gd name="T17" fmla="*/ 60 h 60"/>
                    <a:gd name="T18" fmla="*/ 41 w 336"/>
                    <a:gd name="T19" fmla="*/ 60 h 60"/>
                    <a:gd name="T20" fmla="*/ 129 w 336"/>
                    <a:gd name="T21" fmla="*/ 60 h 60"/>
                    <a:gd name="T22" fmla="*/ 231 w 336"/>
                    <a:gd name="T23" fmla="*/ 60 h 60"/>
                    <a:gd name="T24" fmla="*/ 310 w 336"/>
                    <a:gd name="T25" fmla="*/ 60 h 60"/>
                    <a:gd name="T26" fmla="*/ 332 w 336"/>
                    <a:gd name="T27" fmla="*/ 60 h 60"/>
                    <a:gd name="T28" fmla="*/ 335 w 336"/>
                    <a:gd name="T29" fmla="*/ 59 h 60"/>
                    <a:gd name="T30" fmla="*/ 336 w 336"/>
                    <a:gd name="T31" fmla="*/ 56 h 60"/>
                    <a:gd name="T32" fmla="*/ 336 w 336"/>
                    <a:gd name="T33" fmla="*/ 4 h 60"/>
                    <a:gd name="T34" fmla="*/ 332 w 336"/>
                    <a:gd name="T35" fmla="*/ 0 h 60"/>
                    <a:gd name="T36" fmla="*/ 131 w 336"/>
                    <a:gd name="T37" fmla="*/ 41 h 60"/>
                    <a:gd name="T38" fmla="*/ 120 w 336"/>
                    <a:gd name="T39" fmla="*/ 30 h 60"/>
                    <a:gd name="T40" fmla="*/ 131 w 336"/>
                    <a:gd name="T41" fmla="*/ 19 h 60"/>
                    <a:gd name="T42" fmla="*/ 141 w 336"/>
                    <a:gd name="T43" fmla="*/ 30 h 60"/>
                    <a:gd name="T44" fmla="*/ 131 w 336"/>
                    <a:gd name="T45" fmla="*/ 41 h 60"/>
                    <a:gd name="T46" fmla="*/ 168 w 336"/>
                    <a:gd name="T47" fmla="*/ 41 h 60"/>
                    <a:gd name="T48" fmla="*/ 157 w 336"/>
                    <a:gd name="T49" fmla="*/ 30 h 60"/>
                    <a:gd name="T50" fmla="*/ 168 w 336"/>
                    <a:gd name="T51" fmla="*/ 19 h 60"/>
                    <a:gd name="T52" fmla="*/ 179 w 336"/>
                    <a:gd name="T53" fmla="*/ 30 h 60"/>
                    <a:gd name="T54" fmla="*/ 168 w 336"/>
                    <a:gd name="T55" fmla="*/ 41 h 60"/>
                    <a:gd name="T56" fmla="*/ 205 w 336"/>
                    <a:gd name="T57" fmla="*/ 41 h 60"/>
                    <a:gd name="T58" fmla="*/ 194 w 336"/>
                    <a:gd name="T59" fmla="*/ 30 h 60"/>
                    <a:gd name="T60" fmla="*/ 205 w 336"/>
                    <a:gd name="T61" fmla="*/ 19 h 60"/>
                    <a:gd name="T62" fmla="*/ 216 w 336"/>
                    <a:gd name="T63" fmla="*/ 30 h 60"/>
                    <a:gd name="T64" fmla="*/ 205 w 336"/>
                    <a:gd name="T65" fmla="*/ 41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36" h="60">
                      <a:moveTo>
                        <a:pt x="332" y="0"/>
                      </a:moveTo>
                      <a:cubicBezTo>
                        <a:pt x="320" y="0"/>
                        <a:pt x="307" y="0"/>
                        <a:pt x="295" y="0"/>
                      </a:cubicBezTo>
                      <a:cubicBezTo>
                        <a:pt x="265" y="0"/>
                        <a:pt x="236" y="0"/>
                        <a:pt x="207" y="0"/>
                      </a:cubicBezTo>
                      <a:cubicBezTo>
                        <a:pt x="173" y="0"/>
                        <a:pt x="139" y="0"/>
                        <a:pt x="105" y="0"/>
                      </a:cubicBezTo>
                      <a:cubicBezTo>
                        <a:pt x="79" y="0"/>
                        <a:pt x="52" y="0"/>
                        <a:pt x="26" y="0"/>
                      </a:cubicBezTo>
                      <a:cubicBezTo>
                        <a:pt x="18" y="0"/>
                        <a:pt x="11" y="0"/>
                        <a:pt x="3" y="0"/>
                      </a:cubicBezTo>
                      <a:cubicBezTo>
                        <a:pt x="1" y="0"/>
                        <a:pt x="0" y="2"/>
                        <a:pt x="0" y="4"/>
                      </a:cubicBezTo>
                      <a:cubicBezTo>
                        <a:pt x="0" y="21"/>
                        <a:pt x="0" y="39"/>
                        <a:pt x="0" y="56"/>
                      </a:cubicBezTo>
                      <a:cubicBezTo>
                        <a:pt x="0" y="58"/>
                        <a:pt x="1" y="60"/>
                        <a:pt x="3" y="60"/>
                      </a:cubicBezTo>
                      <a:cubicBezTo>
                        <a:pt x="16" y="60"/>
                        <a:pt x="28" y="60"/>
                        <a:pt x="41" y="60"/>
                      </a:cubicBezTo>
                      <a:cubicBezTo>
                        <a:pt x="70" y="60"/>
                        <a:pt x="99" y="60"/>
                        <a:pt x="129" y="60"/>
                      </a:cubicBezTo>
                      <a:cubicBezTo>
                        <a:pt x="163" y="60"/>
                        <a:pt x="197" y="60"/>
                        <a:pt x="231" y="60"/>
                      </a:cubicBezTo>
                      <a:cubicBezTo>
                        <a:pt x="257" y="60"/>
                        <a:pt x="283" y="60"/>
                        <a:pt x="310" y="60"/>
                      </a:cubicBezTo>
                      <a:cubicBezTo>
                        <a:pt x="317" y="60"/>
                        <a:pt x="325" y="60"/>
                        <a:pt x="332" y="60"/>
                      </a:cubicBezTo>
                      <a:cubicBezTo>
                        <a:pt x="333" y="60"/>
                        <a:pt x="334" y="60"/>
                        <a:pt x="335" y="59"/>
                      </a:cubicBezTo>
                      <a:cubicBezTo>
                        <a:pt x="335" y="58"/>
                        <a:pt x="336" y="58"/>
                        <a:pt x="336" y="56"/>
                      </a:cubicBezTo>
                      <a:cubicBezTo>
                        <a:pt x="336" y="39"/>
                        <a:pt x="336" y="21"/>
                        <a:pt x="336" y="4"/>
                      </a:cubicBezTo>
                      <a:cubicBezTo>
                        <a:pt x="336" y="2"/>
                        <a:pt x="334" y="0"/>
                        <a:pt x="332" y="0"/>
                      </a:cubicBezTo>
                      <a:close/>
                      <a:moveTo>
                        <a:pt x="131" y="41"/>
                      </a:moveTo>
                      <a:cubicBezTo>
                        <a:pt x="125" y="41"/>
                        <a:pt x="120" y="36"/>
                        <a:pt x="120" y="30"/>
                      </a:cubicBezTo>
                      <a:cubicBezTo>
                        <a:pt x="120" y="24"/>
                        <a:pt x="125" y="19"/>
                        <a:pt x="131" y="19"/>
                      </a:cubicBezTo>
                      <a:cubicBezTo>
                        <a:pt x="136" y="19"/>
                        <a:pt x="141" y="24"/>
                        <a:pt x="141" y="30"/>
                      </a:cubicBezTo>
                      <a:cubicBezTo>
                        <a:pt x="141" y="36"/>
                        <a:pt x="136" y="41"/>
                        <a:pt x="131" y="41"/>
                      </a:cubicBezTo>
                      <a:close/>
                      <a:moveTo>
                        <a:pt x="168" y="41"/>
                      </a:moveTo>
                      <a:cubicBezTo>
                        <a:pt x="162" y="41"/>
                        <a:pt x="157" y="36"/>
                        <a:pt x="157" y="30"/>
                      </a:cubicBezTo>
                      <a:cubicBezTo>
                        <a:pt x="157" y="24"/>
                        <a:pt x="162" y="19"/>
                        <a:pt x="168" y="19"/>
                      </a:cubicBezTo>
                      <a:cubicBezTo>
                        <a:pt x="174" y="19"/>
                        <a:pt x="179" y="24"/>
                        <a:pt x="179" y="30"/>
                      </a:cubicBezTo>
                      <a:cubicBezTo>
                        <a:pt x="179" y="36"/>
                        <a:pt x="174" y="41"/>
                        <a:pt x="168" y="41"/>
                      </a:cubicBezTo>
                      <a:close/>
                      <a:moveTo>
                        <a:pt x="205" y="41"/>
                      </a:moveTo>
                      <a:cubicBezTo>
                        <a:pt x="199" y="41"/>
                        <a:pt x="194" y="36"/>
                        <a:pt x="194" y="30"/>
                      </a:cubicBezTo>
                      <a:cubicBezTo>
                        <a:pt x="194" y="24"/>
                        <a:pt x="199" y="19"/>
                        <a:pt x="205" y="19"/>
                      </a:cubicBezTo>
                      <a:cubicBezTo>
                        <a:pt x="211" y="19"/>
                        <a:pt x="216" y="24"/>
                        <a:pt x="216" y="30"/>
                      </a:cubicBezTo>
                      <a:cubicBezTo>
                        <a:pt x="216" y="36"/>
                        <a:pt x="211" y="41"/>
                        <a:pt x="205" y="41"/>
                      </a:cubicBez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63"/>
                  <a:endParaRPr lang="en-US" dirty="0">
                    <a:solidFill>
                      <a:schemeClr val="bg2">
                        <a:lumMod val="10000"/>
                      </a:schemeClr>
                    </a:solidFill>
                  </a:endParaRPr>
                </a:p>
              </p:txBody>
            </p:sp>
            <p:sp>
              <p:nvSpPr>
                <p:cNvPr id="30" name="Freeform 202"/>
                <p:cNvSpPr>
                  <a:spLocks noEditPoints="1"/>
                </p:cNvSpPr>
                <p:nvPr/>
              </p:nvSpPr>
              <p:spPr bwMode="auto">
                <a:xfrm>
                  <a:off x="-1323975" y="1409700"/>
                  <a:ext cx="1258888" cy="225425"/>
                </a:xfrm>
                <a:custGeom>
                  <a:avLst/>
                  <a:gdLst>
                    <a:gd name="T0" fmla="*/ 332 w 336"/>
                    <a:gd name="T1" fmla="*/ 0 h 60"/>
                    <a:gd name="T2" fmla="*/ 295 w 336"/>
                    <a:gd name="T3" fmla="*/ 0 h 60"/>
                    <a:gd name="T4" fmla="*/ 207 w 336"/>
                    <a:gd name="T5" fmla="*/ 0 h 60"/>
                    <a:gd name="T6" fmla="*/ 105 w 336"/>
                    <a:gd name="T7" fmla="*/ 0 h 60"/>
                    <a:gd name="T8" fmla="*/ 26 w 336"/>
                    <a:gd name="T9" fmla="*/ 0 h 60"/>
                    <a:gd name="T10" fmla="*/ 3 w 336"/>
                    <a:gd name="T11" fmla="*/ 0 h 60"/>
                    <a:gd name="T12" fmla="*/ 0 w 336"/>
                    <a:gd name="T13" fmla="*/ 3 h 60"/>
                    <a:gd name="T14" fmla="*/ 0 w 336"/>
                    <a:gd name="T15" fmla="*/ 56 h 60"/>
                    <a:gd name="T16" fmla="*/ 3 w 336"/>
                    <a:gd name="T17" fmla="*/ 60 h 60"/>
                    <a:gd name="T18" fmla="*/ 41 w 336"/>
                    <a:gd name="T19" fmla="*/ 60 h 60"/>
                    <a:gd name="T20" fmla="*/ 129 w 336"/>
                    <a:gd name="T21" fmla="*/ 60 h 60"/>
                    <a:gd name="T22" fmla="*/ 231 w 336"/>
                    <a:gd name="T23" fmla="*/ 60 h 60"/>
                    <a:gd name="T24" fmla="*/ 310 w 336"/>
                    <a:gd name="T25" fmla="*/ 60 h 60"/>
                    <a:gd name="T26" fmla="*/ 332 w 336"/>
                    <a:gd name="T27" fmla="*/ 60 h 60"/>
                    <a:gd name="T28" fmla="*/ 335 w 336"/>
                    <a:gd name="T29" fmla="*/ 59 h 60"/>
                    <a:gd name="T30" fmla="*/ 336 w 336"/>
                    <a:gd name="T31" fmla="*/ 56 h 60"/>
                    <a:gd name="T32" fmla="*/ 336 w 336"/>
                    <a:gd name="T33" fmla="*/ 3 h 60"/>
                    <a:gd name="T34" fmla="*/ 332 w 336"/>
                    <a:gd name="T35" fmla="*/ 0 h 60"/>
                    <a:gd name="T36" fmla="*/ 131 w 336"/>
                    <a:gd name="T37" fmla="*/ 40 h 60"/>
                    <a:gd name="T38" fmla="*/ 120 w 336"/>
                    <a:gd name="T39" fmla="*/ 30 h 60"/>
                    <a:gd name="T40" fmla="*/ 131 w 336"/>
                    <a:gd name="T41" fmla="*/ 19 h 60"/>
                    <a:gd name="T42" fmla="*/ 141 w 336"/>
                    <a:gd name="T43" fmla="*/ 30 h 60"/>
                    <a:gd name="T44" fmla="*/ 131 w 336"/>
                    <a:gd name="T45" fmla="*/ 40 h 60"/>
                    <a:gd name="T46" fmla="*/ 168 w 336"/>
                    <a:gd name="T47" fmla="*/ 40 h 60"/>
                    <a:gd name="T48" fmla="*/ 157 w 336"/>
                    <a:gd name="T49" fmla="*/ 30 h 60"/>
                    <a:gd name="T50" fmla="*/ 168 w 336"/>
                    <a:gd name="T51" fmla="*/ 19 h 60"/>
                    <a:gd name="T52" fmla="*/ 179 w 336"/>
                    <a:gd name="T53" fmla="*/ 30 h 60"/>
                    <a:gd name="T54" fmla="*/ 168 w 336"/>
                    <a:gd name="T55" fmla="*/ 40 h 60"/>
                    <a:gd name="T56" fmla="*/ 205 w 336"/>
                    <a:gd name="T57" fmla="*/ 40 h 60"/>
                    <a:gd name="T58" fmla="*/ 194 w 336"/>
                    <a:gd name="T59" fmla="*/ 30 h 60"/>
                    <a:gd name="T60" fmla="*/ 205 w 336"/>
                    <a:gd name="T61" fmla="*/ 19 h 60"/>
                    <a:gd name="T62" fmla="*/ 216 w 336"/>
                    <a:gd name="T63" fmla="*/ 30 h 60"/>
                    <a:gd name="T64" fmla="*/ 205 w 336"/>
                    <a:gd name="T65" fmla="*/ 4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36" h="60">
                      <a:moveTo>
                        <a:pt x="332" y="0"/>
                      </a:moveTo>
                      <a:cubicBezTo>
                        <a:pt x="320" y="0"/>
                        <a:pt x="307" y="0"/>
                        <a:pt x="295" y="0"/>
                      </a:cubicBezTo>
                      <a:cubicBezTo>
                        <a:pt x="265" y="0"/>
                        <a:pt x="236" y="0"/>
                        <a:pt x="207" y="0"/>
                      </a:cubicBezTo>
                      <a:cubicBezTo>
                        <a:pt x="173" y="0"/>
                        <a:pt x="139" y="0"/>
                        <a:pt x="105" y="0"/>
                      </a:cubicBezTo>
                      <a:cubicBezTo>
                        <a:pt x="79" y="0"/>
                        <a:pt x="52" y="0"/>
                        <a:pt x="26" y="0"/>
                      </a:cubicBezTo>
                      <a:cubicBezTo>
                        <a:pt x="18" y="0"/>
                        <a:pt x="11" y="0"/>
                        <a:pt x="3" y="0"/>
                      </a:cubicBezTo>
                      <a:cubicBezTo>
                        <a:pt x="1" y="0"/>
                        <a:pt x="0" y="1"/>
                        <a:pt x="0" y="3"/>
                      </a:cubicBezTo>
                      <a:cubicBezTo>
                        <a:pt x="0" y="21"/>
                        <a:pt x="0" y="39"/>
                        <a:pt x="0" y="56"/>
                      </a:cubicBezTo>
                      <a:cubicBezTo>
                        <a:pt x="0" y="58"/>
                        <a:pt x="1" y="60"/>
                        <a:pt x="3" y="60"/>
                      </a:cubicBezTo>
                      <a:cubicBezTo>
                        <a:pt x="16" y="60"/>
                        <a:pt x="28" y="60"/>
                        <a:pt x="41" y="60"/>
                      </a:cubicBezTo>
                      <a:cubicBezTo>
                        <a:pt x="70" y="60"/>
                        <a:pt x="99" y="60"/>
                        <a:pt x="129" y="60"/>
                      </a:cubicBezTo>
                      <a:cubicBezTo>
                        <a:pt x="163" y="60"/>
                        <a:pt x="197" y="60"/>
                        <a:pt x="231" y="60"/>
                      </a:cubicBezTo>
                      <a:cubicBezTo>
                        <a:pt x="257" y="60"/>
                        <a:pt x="283" y="60"/>
                        <a:pt x="310" y="60"/>
                      </a:cubicBezTo>
                      <a:cubicBezTo>
                        <a:pt x="317" y="60"/>
                        <a:pt x="325" y="60"/>
                        <a:pt x="332" y="60"/>
                      </a:cubicBezTo>
                      <a:cubicBezTo>
                        <a:pt x="333" y="60"/>
                        <a:pt x="334" y="59"/>
                        <a:pt x="335" y="59"/>
                      </a:cubicBezTo>
                      <a:cubicBezTo>
                        <a:pt x="335" y="58"/>
                        <a:pt x="336" y="57"/>
                        <a:pt x="336" y="56"/>
                      </a:cubicBezTo>
                      <a:cubicBezTo>
                        <a:pt x="336" y="39"/>
                        <a:pt x="336" y="21"/>
                        <a:pt x="336" y="3"/>
                      </a:cubicBezTo>
                      <a:cubicBezTo>
                        <a:pt x="336" y="1"/>
                        <a:pt x="334" y="0"/>
                        <a:pt x="332" y="0"/>
                      </a:cubicBezTo>
                      <a:close/>
                      <a:moveTo>
                        <a:pt x="131" y="40"/>
                      </a:moveTo>
                      <a:cubicBezTo>
                        <a:pt x="125" y="40"/>
                        <a:pt x="120" y="36"/>
                        <a:pt x="120" y="30"/>
                      </a:cubicBezTo>
                      <a:cubicBezTo>
                        <a:pt x="120" y="24"/>
                        <a:pt x="125" y="19"/>
                        <a:pt x="131" y="19"/>
                      </a:cubicBezTo>
                      <a:cubicBezTo>
                        <a:pt x="136" y="19"/>
                        <a:pt x="141" y="24"/>
                        <a:pt x="141" y="30"/>
                      </a:cubicBezTo>
                      <a:cubicBezTo>
                        <a:pt x="141" y="36"/>
                        <a:pt x="136" y="40"/>
                        <a:pt x="131" y="40"/>
                      </a:cubicBezTo>
                      <a:close/>
                      <a:moveTo>
                        <a:pt x="168" y="40"/>
                      </a:moveTo>
                      <a:cubicBezTo>
                        <a:pt x="162" y="40"/>
                        <a:pt x="157" y="36"/>
                        <a:pt x="157" y="30"/>
                      </a:cubicBezTo>
                      <a:cubicBezTo>
                        <a:pt x="157" y="24"/>
                        <a:pt x="162" y="19"/>
                        <a:pt x="168" y="19"/>
                      </a:cubicBezTo>
                      <a:cubicBezTo>
                        <a:pt x="174" y="19"/>
                        <a:pt x="179" y="24"/>
                        <a:pt x="179" y="30"/>
                      </a:cubicBezTo>
                      <a:cubicBezTo>
                        <a:pt x="179" y="36"/>
                        <a:pt x="174" y="40"/>
                        <a:pt x="168" y="40"/>
                      </a:cubicBezTo>
                      <a:close/>
                      <a:moveTo>
                        <a:pt x="205" y="40"/>
                      </a:moveTo>
                      <a:cubicBezTo>
                        <a:pt x="199" y="40"/>
                        <a:pt x="194" y="36"/>
                        <a:pt x="194" y="30"/>
                      </a:cubicBezTo>
                      <a:cubicBezTo>
                        <a:pt x="194" y="24"/>
                        <a:pt x="199" y="19"/>
                        <a:pt x="205" y="19"/>
                      </a:cubicBezTo>
                      <a:cubicBezTo>
                        <a:pt x="211" y="19"/>
                        <a:pt x="216" y="24"/>
                        <a:pt x="216" y="30"/>
                      </a:cubicBezTo>
                      <a:cubicBezTo>
                        <a:pt x="216" y="36"/>
                        <a:pt x="211" y="40"/>
                        <a:pt x="205" y="40"/>
                      </a:cubicBez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63"/>
                  <a:endParaRPr lang="en-US" dirty="0">
                    <a:solidFill>
                      <a:schemeClr val="bg2">
                        <a:lumMod val="10000"/>
                      </a:schemeClr>
                    </a:solidFill>
                  </a:endParaRPr>
                </a:p>
              </p:txBody>
            </p:sp>
          </p:grpSp>
          <p:sp>
            <p:nvSpPr>
              <p:cNvPr id="21" name="Rectangle 20"/>
              <p:cNvSpPr/>
              <p:nvPr>
                <p:custDataLst>
                  <p:tags r:id="rId8"/>
                </p:custDataLst>
              </p:nvPr>
            </p:nvSpPr>
            <p:spPr bwMode="auto">
              <a:xfrm>
                <a:off x="1644904" y="4347638"/>
                <a:ext cx="3685667" cy="352350"/>
              </a:xfrm>
              <a:prstGeom prst="rect">
                <a:avLst/>
              </a:prstGeom>
              <a:gradFill flip="none" rotWithShape="1">
                <a:gsLst>
                  <a:gs pos="0">
                    <a:schemeClr val="accent2">
                      <a:lumMod val="75000"/>
                      <a:alpha val="50000"/>
                    </a:schemeClr>
                  </a:gs>
                  <a:gs pos="100000">
                    <a:schemeClr val="accent2">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45720" tIns="91440" rIns="45720" bIns="91440" numCol="1" rtlCol="0" anchor="ctr" anchorCtr="0" compatLnSpc="1">
                <a:prstTxWarp prst="textNoShape">
                  <a:avLst/>
                </a:prstTxWarp>
              </a:bodyPr>
              <a:lstStyle/>
              <a:p>
                <a:pPr marL="0" lvl="1" algn="ctr" defTabSz="444500">
                  <a:lnSpc>
                    <a:spcPct val="90000"/>
                  </a:lnSpc>
                  <a:spcBef>
                    <a:spcPts val="1200"/>
                  </a:spcBef>
                </a:pPr>
                <a:r>
                  <a:rPr lang="en-IN" sz="1600" dirty="0">
                    <a:solidFill>
                      <a:schemeClr val="bg2">
                        <a:lumMod val="10000"/>
                      </a:schemeClr>
                    </a:solidFill>
                  </a:rPr>
                  <a:t>Data model </a:t>
                </a:r>
              </a:p>
            </p:txBody>
          </p:sp>
          <p:sp>
            <p:nvSpPr>
              <p:cNvPr id="22" name="Right Arrow 21"/>
              <p:cNvSpPr/>
              <p:nvPr/>
            </p:nvSpPr>
            <p:spPr bwMode="auto">
              <a:xfrm>
                <a:off x="1046831" y="4404912"/>
                <a:ext cx="495808" cy="237802"/>
              </a:xfrm>
              <a:prstGeom prst="rightArrow">
                <a:avLst/>
              </a:prstGeom>
              <a:gradFill flip="none" rotWithShape="1">
                <a:gsLst>
                  <a:gs pos="0">
                    <a:srgbClr val="FFFFFF">
                      <a:alpha val="68000"/>
                    </a:srgbClr>
                  </a:gs>
                  <a:gs pos="92000">
                    <a:srgbClr val="FFFFFF">
                      <a:alpha val="0"/>
                    </a:srgbClr>
                  </a:gs>
                </a:gsLst>
                <a:lin ang="10800000" scaled="1"/>
                <a:tileRect/>
              </a:gradFill>
              <a:ln w="22225" cap="flat" cmpd="sng" algn="ctr">
                <a:gradFill flip="none" rotWithShape="1">
                  <a:gsLst>
                    <a:gs pos="0">
                      <a:srgbClr val="FFFFFF">
                        <a:alpha val="50000"/>
                      </a:srgbClr>
                    </a:gs>
                    <a:gs pos="100000">
                      <a:srgbClr val="FFFFFF">
                        <a:alpha val="0"/>
                      </a:srgbClr>
                    </a:gs>
                  </a:gsLst>
                  <a:lin ang="10800000" scaled="1"/>
                  <a:tileRect/>
                </a:gradFill>
                <a:prstDash val="solid"/>
                <a:headEnd type="none" w="med" len="med"/>
                <a:tailEnd type="none" w="med" len="med"/>
              </a:ln>
              <a:effectLst>
                <a:outerShdw blurRad="50800" dist="38100" algn="l" rotWithShape="0">
                  <a:srgbClr val="FFFFFF">
                    <a:lumMod val="50000"/>
                    <a:alpha val="40000"/>
                  </a:srgbClr>
                </a:outerShdw>
              </a:effectLst>
            </p:spPr>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kern="0" dirty="0">
                  <a:solidFill>
                    <a:schemeClr val="bg2">
                      <a:lumMod val="10000"/>
                    </a:schemeClr>
                  </a:solidFill>
                </a:endParaRPr>
              </a:p>
            </p:txBody>
          </p:sp>
        </p:grpSp>
        <p:grpSp>
          <p:nvGrpSpPr>
            <p:cNvPr id="10" name="Group 9"/>
            <p:cNvGrpSpPr/>
            <p:nvPr/>
          </p:nvGrpSpPr>
          <p:grpSpPr>
            <a:xfrm>
              <a:off x="625654" y="4769106"/>
              <a:ext cx="4704917" cy="352350"/>
              <a:chOff x="625654" y="4778342"/>
              <a:chExt cx="4704917" cy="352350"/>
            </a:xfrm>
          </p:grpSpPr>
          <p:pic>
            <p:nvPicPr>
              <p:cNvPr id="17" name="Picture 3"/>
              <p:cNvPicPr>
                <a:picLocks noChangeAspect="1" noChangeArrowheads="1"/>
              </p:cNvPicPr>
              <p:nvPr/>
            </p:nvPicPr>
            <p:blipFill>
              <a:blip r:embed="rId10" cstate="print">
                <a:extLst>
                  <a:ext uri="{28A0092B-C50C-407E-A947-70E740481C1C}">
                    <a14:useLocalDpi xmlns="" xmlns:a14="http://schemas.microsoft.com/office/drawing/2010/main" val="0"/>
                  </a:ext>
                </a:extLst>
              </a:blip>
              <a:srcRect/>
              <a:stretch>
                <a:fillRect/>
              </a:stretch>
            </p:blipFill>
            <p:spPr bwMode="auto">
              <a:xfrm>
                <a:off x="625654" y="4781196"/>
                <a:ext cx="330242" cy="34664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8" name="Rectangle 17"/>
              <p:cNvSpPr/>
              <p:nvPr>
                <p:custDataLst>
                  <p:tags r:id="rId7"/>
                </p:custDataLst>
              </p:nvPr>
            </p:nvSpPr>
            <p:spPr bwMode="auto">
              <a:xfrm>
                <a:off x="1644904" y="4778342"/>
                <a:ext cx="3685667" cy="352350"/>
              </a:xfrm>
              <a:prstGeom prst="rect">
                <a:avLst/>
              </a:prstGeom>
              <a:gradFill flip="none" rotWithShape="1">
                <a:gsLst>
                  <a:gs pos="0">
                    <a:schemeClr val="accent2">
                      <a:lumMod val="75000"/>
                      <a:alpha val="50000"/>
                    </a:schemeClr>
                  </a:gs>
                  <a:gs pos="100000">
                    <a:schemeClr val="accent2">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45720" tIns="91440" rIns="45720" bIns="91440" numCol="1" rtlCol="0" anchor="ctr" anchorCtr="0" compatLnSpc="1">
                <a:prstTxWarp prst="textNoShape">
                  <a:avLst/>
                </a:prstTxWarp>
              </a:bodyPr>
              <a:lstStyle/>
              <a:p>
                <a:pPr marL="0" lvl="1" algn="ctr" defTabSz="444500">
                  <a:lnSpc>
                    <a:spcPct val="90000"/>
                  </a:lnSpc>
                  <a:spcBef>
                    <a:spcPts val="1200"/>
                  </a:spcBef>
                </a:pPr>
                <a:r>
                  <a:rPr lang="en-IN" sz="1600" dirty="0">
                    <a:solidFill>
                      <a:schemeClr val="bg2">
                        <a:lumMod val="10000"/>
                      </a:schemeClr>
                    </a:solidFill>
                  </a:rPr>
                  <a:t>Business logic and queries</a:t>
                </a:r>
              </a:p>
            </p:txBody>
          </p:sp>
          <p:sp>
            <p:nvSpPr>
              <p:cNvPr id="19" name="Right Arrow 18"/>
              <p:cNvSpPr/>
              <p:nvPr/>
            </p:nvSpPr>
            <p:spPr bwMode="auto">
              <a:xfrm>
                <a:off x="1046831" y="4835616"/>
                <a:ext cx="495808" cy="237802"/>
              </a:xfrm>
              <a:prstGeom prst="rightArrow">
                <a:avLst/>
              </a:prstGeom>
              <a:gradFill flip="none" rotWithShape="1">
                <a:gsLst>
                  <a:gs pos="0">
                    <a:srgbClr val="FFFFFF">
                      <a:alpha val="68000"/>
                    </a:srgbClr>
                  </a:gs>
                  <a:gs pos="92000">
                    <a:srgbClr val="FFFFFF">
                      <a:alpha val="0"/>
                    </a:srgbClr>
                  </a:gs>
                </a:gsLst>
                <a:lin ang="10800000" scaled="1"/>
                <a:tileRect/>
              </a:gradFill>
              <a:ln w="22225" cap="flat" cmpd="sng" algn="ctr">
                <a:gradFill flip="none" rotWithShape="1">
                  <a:gsLst>
                    <a:gs pos="0">
                      <a:srgbClr val="FFFFFF">
                        <a:alpha val="50000"/>
                      </a:srgbClr>
                    </a:gs>
                    <a:gs pos="100000">
                      <a:srgbClr val="FFFFFF">
                        <a:alpha val="0"/>
                      </a:srgbClr>
                    </a:gs>
                  </a:gsLst>
                  <a:lin ang="10800000" scaled="1"/>
                  <a:tileRect/>
                </a:gradFill>
                <a:prstDash val="solid"/>
                <a:headEnd type="none" w="med" len="med"/>
                <a:tailEnd type="none" w="med" len="med"/>
              </a:ln>
              <a:effectLst>
                <a:outerShdw blurRad="50800" dist="38100" algn="l" rotWithShape="0">
                  <a:srgbClr val="FFFFFF">
                    <a:lumMod val="50000"/>
                    <a:alpha val="40000"/>
                  </a:srgbClr>
                </a:outerShdw>
              </a:effectLst>
            </p:spPr>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kern="0" dirty="0">
                  <a:solidFill>
                    <a:schemeClr val="bg2">
                      <a:lumMod val="10000"/>
                    </a:schemeClr>
                  </a:solidFill>
                </a:endParaRPr>
              </a:p>
            </p:txBody>
          </p:sp>
        </p:grpSp>
        <p:grpSp>
          <p:nvGrpSpPr>
            <p:cNvPr id="11" name="Group 10"/>
            <p:cNvGrpSpPr/>
            <p:nvPr/>
          </p:nvGrpSpPr>
          <p:grpSpPr>
            <a:xfrm>
              <a:off x="559855" y="5180231"/>
              <a:ext cx="4770716" cy="352350"/>
              <a:chOff x="559855" y="5180231"/>
              <a:chExt cx="4770716" cy="352350"/>
            </a:xfrm>
          </p:grpSpPr>
          <p:grpSp>
            <p:nvGrpSpPr>
              <p:cNvPr id="12" name="Group 11"/>
              <p:cNvGrpSpPr/>
              <p:nvPr/>
            </p:nvGrpSpPr>
            <p:grpSpPr>
              <a:xfrm>
                <a:off x="559855" y="5213361"/>
                <a:ext cx="461842" cy="286090"/>
                <a:chOff x="1904797" y="4366260"/>
                <a:chExt cx="1089863" cy="675124"/>
              </a:xfrm>
            </p:grpSpPr>
            <p:pic>
              <p:nvPicPr>
                <p:cNvPr id="15" name="Picture 6"/>
                <p:cNvPicPr>
                  <a:picLocks noChangeAspect="1" noChangeArrowheads="1"/>
                </p:cNvPicPr>
                <p:nvPr/>
              </p:nvPicPr>
              <p:blipFill>
                <a:blip r:embed="rId11" cstate="print">
                  <a:extLst>
                    <a:ext uri="{28A0092B-C50C-407E-A947-70E740481C1C}">
                      <a14:useLocalDpi xmlns="" xmlns:a14="http://schemas.microsoft.com/office/drawing/2010/main" val="0"/>
                    </a:ext>
                  </a:extLst>
                </a:blip>
                <a:srcRect/>
                <a:stretch>
                  <a:fillRect/>
                </a:stretch>
              </p:blipFill>
              <p:spPr bwMode="auto">
                <a:xfrm>
                  <a:off x="2344378" y="4571150"/>
                  <a:ext cx="650282" cy="44951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6" name="Picture 3" descr="\\SFP\Work\White_Whale\3-22036_Kuleen_Bharadwaj\PPT\3_PlatformVision_Kuleen\SFP_Art\Plane Slide\mon_notie.png"/>
                <p:cNvPicPr>
                  <a:picLocks noChangeAspect="1" noChangeArrowheads="1"/>
                </p:cNvPicPr>
                <p:nvPr/>
              </p:nvPicPr>
              <p:blipFill>
                <a:blip r:embed="rId12" cstate="print">
                  <a:extLst>
                    <a:ext uri="{28A0092B-C50C-407E-A947-70E740481C1C}">
                      <a14:useLocalDpi xmlns="" xmlns:a14="http://schemas.microsoft.com/office/drawing/2010/main" val="0"/>
                    </a:ext>
                  </a:extLst>
                </a:blip>
                <a:srcRect/>
                <a:stretch>
                  <a:fillRect/>
                </a:stretch>
              </p:blipFill>
              <p:spPr bwMode="auto">
                <a:xfrm>
                  <a:off x="1904797" y="4366260"/>
                  <a:ext cx="575514" cy="675124"/>
                </a:xfrm>
                <a:prstGeom prst="rect">
                  <a:avLst/>
                </a:prstGeom>
                <a:noFill/>
                <a:extLst>
                  <a:ext uri="{909E8E84-426E-40dd-AFC4-6F175D3DCCD1}">
                    <a14:hiddenFill xmlns="" xmlns:a14="http://schemas.microsoft.com/office/drawing/2010/main">
                      <a:solidFill>
                        <a:srgbClr val="FFFFFF"/>
                      </a:solidFill>
                    </a14:hiddenFill>
                  </a:ext>
                </a:extLst>
              </p:spPr>
            </p:pic>
          </p:grpSp>
          <p:sp>
            <p:nvSpPr>
              <p:cNvPr id="13" name="Rectangle 12"/>
              <p:cNvSpPr/>
              <p:nvPr>
                <p:custDataLst>
                  <p:tags r:id="rId6"/>
                </p:custDataLst>
              </p:nvPr>
            </p:nvSpPr>
            <p:spPr bwMode="auto">
              <a:xfrm>
                <a:off x="1644904" y="5180231"/>
                <a:ext cx="3685667" cy="352350"/>
              </a:xfrm>
              <a:prstGeom prst="rect">
                <a:avLst/>
              </a:prstGeom>
              <a:gradFill flip="none" rotWithShape="1">
                <a:gsLst>
                  <a:gs pos="0">
                    <a:schemeClr val="accent2">
                      <a:lumMod val="75000"/>
                      <a:alpha val="50000"/>
                    </a:schemeClr>
                  </a:gs>
                  <a:gs pos="100000">
                    <a:schemeClr val="accent2">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45720" tIns="91440" rIns="45720" bIns="91440" numCol="1" rtlCol="0" anchor="ctr" anchorCtr="0" compatLnSpc="1">
                <a:prstTxWarp prst="textNoShape">
                  <a:avLst/>
                </a:prstTxWarp>
              </a:bodyPr>
              <a:lstStyle/>
              <a:p>
                <a:pPr marL="0" lvl="1" algn="ctr" defTabSz="444500">
                  <a:lnSpc>
                    <a:spcPct val="90000"/>
                  </a:lnSpc>
                  <a:spcBef>
                    <a:spcPts val="1200"/>
                  </a:spcBef>
                </a:pPr>
                <a:r>
                  <a:rPr lang="en-IN" sz="1600" dirty="0">
                    <a:solidFill>
                      <a:schemeClr val="bg2">
                        <a:lumMod val="10000"/>
                      </a:schemeClr>
                    </a:solidFill>
                  </a:rPr>
                  <a:t>Data access</a:t>
                </a:r>
              </a:p>
            </p:txBody>
          </p:sp>
          <p:sp>
            <p:nvSpPr>
              <p:cNvPr id="14" name="Right Arrow 13"/>
              <p:cNvSpPr/>
              <p:nvPr/>
            </p:nvSpPr>
            <p:spPr bwMode="auto">
              <a:xfrm>
                <a:off x="1046831" y="5237505"/>
                <a:ext cx="495808" cy="237802"/>
              </a:xfrm>
              <a:prstGeom prst="rightArrow">
                <a:avLst/>
              </a:prstGeom>
              <a:gradFill flip="none" rotWithShape="1">
                <a:gsLst>
                  <a:gs pos="0">
                    <a:srgbClr val="FFFFFF">
                      <a:alpha val="68000"/>
                    </a:srgbClr>
                  </a:gs>
                  <a:gs pos="92000">
                    <a:srgbClr val="FFFFFF">
                      <a:alpha val="0"/>
                    </a:srgbClr>
                  </a:gs>
                </a:gsLst>
                <a:lin ang="10800000" scaled="1"/>
                <a:tileRect/>
              </a:gradFill>
              <a:ln w="22225" cap="flat" cmpd="sng" algn="ctr">
                <a:gradFill flip="none" rotWithShape="1">
                  <a:gsLst>
                    <a:gs pos="0">
                      <a:srgbClr val="FFFFFF">
                        <a:alpha val="50000"/>
                      </a:srgbClr>
                    </a:gs>
                    <a:gs pos="100000">
                      <a:srgbClr val="FFFFFF">
                        <a:alpha val="0"/>
                      </a:srgbClr>
                    </a:gs>
                  </a:gsLst>
                  <a:lin ang="10800000" scaled="1"/>
                  <a:tileRect/>
                </a:gradFill>
                <a:prstDash val="solid"/>
                <a:headEnd type="none" w="med" len="med"/>
                <a:tailEnd type="none" w="med" len="med"/>
              </a:ln>
              <a:effectLst>
                <a:outerShdw blurRad="50800" dist="38100" algn="l" rotWithShape="0">
                  <a:srgbClr val="FFFFFF">
                    <a:lumMod val="50000"/>
                    <a:alpha val="40000"/>
                  </a:srgbClr>
                </a:outerShdw>
              </a:effectLst>
            </p:spPr>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kern="0" dirty="0">
                  <a:solidFill>
                    <a:schemeClr val="bg2">
                      <a:lumMod val="10000"/>
                    </a:schemeClr>
                  </a:solidFill>
                </a:endParaRPr>
              </a:p>
            </p:txBody>
          </p:sp>
        </p:grpSp>
      </p:grpSp>
      <p:grpSp>
        <p:nvGrpSpPr>
          <p:cNvPr id="31" name="Group 30"/>
          <p:cNvGrpSpPr/>
          <p:nvPr/>
        </p:nvGrpSpPr>
        <p:grpSpPr>
          <a:xfrm>
            <a:off x="8609012" y="762000"/>
            <a:ext cx="3108959" cy="5072063"/>
            <a:chOff x="9144000" y="1996438"/>
            <a:chExt cx="4114800" cy="5072063"/>
          </a:xfrm>
        </p:grpSpPr>
        <p:sp>
          <p:nvSpPr>
            <p:cNvPr id="32" name="Rectangle 18"/>
            <p:cNvSpPr/>
            <p:nvPr>
              <p:custDataLst>
                <p:tags r:id="rId3"/>
              </p:custDataLst>
            </p:nvPr>
          </p:nvSpPr>
          <p:spPr>
            <a:xfrm>
              <a:off x="9144000" y="1996439"/>
              <a:ext cx="4114800" cy="457200"/>
            </a:xfrm>
            <a:prstGeom prst="rect">
              <a:avLst/>
            </a:prstGeom>
            <a:pattFill prst="dkUpDiag">
              <a:fgClr>
                <a:schemeClr val="accent2"/>
              </a:fgClr>
              <a:bgClr>
                <a:schemeClr val="accent2">
                  <a:lumMod val="75000"/>
                </a:schemeClr>
              </a:bgClr>
            </a:pattFill>
            <a:ln w="3175" cap="flat" cmpd="sng" algn="ctr">
              <a:noFill/>
              <a:prstDash val="solid"/>
              <a:headEnd type="none" w="med" len="med"/>
              <a:tailEnd type="none" w="med" len="med"/>
            </a:ln>
            <a:effectLst/>
          </p:spPr>
          <p:txBody>
            <a:bodyPr spcFirstLastPara="0" vert="horz" wrap="square" lIns="91440" tIns="45720" rIns="91440" bIns="18288" numCol="1" spcCol="1270" anchor="ctr" anchorCtr="0">
              <a:noAutofit/>
            </a:bodyPr>
            <a:lstStyle/>
            <a:p>
              <a:pPr algn="ctr">
                <a:defRPr/>
              </a:pPr>
              <a:r>
                <a:rPr lang="en-IN" b="1" kern="0" dirty="0" smtClean="0">
                  <a:ln>
                    <a:solidFill>
                      <a:srgbClr val="FFFFFF">
                        <a:alpha val="0"/>
                      </a:srgbClr>
                    </a:solidFill>
                  </a:ln>
                  <a:solidFill>
                    <a:schemeClr val="bg2">
                      <a:lumMod val="10000"/>
                    </a:schemeClr>
                  </a:solidFill>
                  <a:latin typeface="Segoe Condensed" pitchFamily="34" charset="0"/>
                </a:rPr>
                <a:t>CAPABILITIES </a:t>
              </a:r>
              <a:endParaRPr lang="en-IN" b="1" kern="0" dirty="0">
                <a:ln>
                  <a:solidFill>
                    <a:srgbClr val="FFFFFF">
                      <a:alpha val="0"/>
                    </a:srgbClr>
                  </a:solidFill>
                </a:ln>
                <a:solidFill>
                  <a:schemeClr val="bg2">
                    <a:lumMod val="10000"/>
                  </a:schemeClr>
                </a:solidFill>
                <a:latin typeface="Segoe Condensed" pitchFamily="34" charset="0"/>
              </a:endParaRPr>
            </a:p>
          </p:txBody>
        </p:sp>
        <p:sp>
          <p:nvSpPr>
            <p:cNvPr id="33" name="Rectangle 32"/>
            <p:cNvSpPr/>
            <p:nvPr>
              <p:custDataLst>
                <p:tags r:id="rId4"/>
              </p:custDataLst>
            </p:nvPr>
          </p:nvSpPr>
          <p:spPr bwMode="auto">
            <a:xfrm>
              <a:off x="9144000" y="1996438"/>
              <a:ext cx="4114800" cy="5072063"/>
            </a:xfrm>
            <a:prstGeom prst="rect">
              <a:avLst/>
            </a:prstGeom>
            <a:noFill/>
            <a:ln w="6350" cap="flat" cmpd="sng" algn="ctr">
              <a:solidFill>
                <a:schemeClr val="tx1">
                  <a:alpha val="35000"/>
                </a:schemeClr>
              </a:solidFill>
              <a:prstDash val="solid"/>
              <a:headEnd type="none" w="med" len="med"/>
              <a:tailEnd type="none" w="med" len="med"/>
            </a:ln>
            <a:effectLst/>
          </p:spPr>
          <p:txBody>
            <a:bodyPr vert="horz" wrap="square" lIns="182880" tIns="548640" rIns="182880" bIns="91440" numCol="1" spcCol="182880" rtlCol="0" anchor="t" anchorCtr="0" compatLnSpc="1">
              <a:prstTxWarp prst="textNoShape">
                <a:avLst/>
              </a:prstTxWarp>
              <a:noAutofit/>
            </a:bodyPr>
            <a:lstStyle/>
            <a:p>
              <a:pPr>
                <a:spcAft>
                  <a:spcPts val="600"/>
                </a:spcAft>
                <a:defRPr/>
              </a:pPr>
              <a:r>
                <a:rPr lang="en-US" sz="1600" b="1" kern="0" dirty="0">
                  <a:solidFill>
                    <a:schemeClr val="bg2">
                      <a:lumMod val="10000"/>
                    </a:schemeClr>
                  </a:solidFill>
                </a:rPr>
                <a:t>BI Semantic Model</a:t>
              </a:r>
            </a:p>
            <a:p>
              <a:pPr marL="0" lvl="1">
                <a:lnSpc>
                  <a:spcPct val="100000"/>
                </a:lnSpc>
                <a:spcBef>
                  <a:spcPts val="0"/>
                </a:spcBef>
                <a:spcAft>
                  <a:spcPts val="1200"/>
                </a:spcAft>
                <a:buClr>
                  <a:schemeClr val="bg1"/>
                </a:buClr>
                <a:defRPr/>
              </a:pPr>
              <a:r>
                <a:rPr lang="en-US" sz="1600" kern="0" dirty="0">
                  <a:solidFill>
                    <a:schemeClr val="bg2">
                      <a:lumMod val="10000"/>
                    </a:schemeClr>
                  </a:solidFill>
                </a:rPr>
                <a:t>Enables a wide spectrum </a:t>
              </a:r>
              <a:r>
                <a:rPr lang="en-US" sz="1600" kern="0" dirty="0" smtClean="0">
                  <a:solidFill>
                    <a:schemeClr val="bg2">
                      <a:lumMod val="10000"/>
                    </a:schemeClr>
                  </a:solidFill>
                </a:rPr>
                <a:t>of capabilities </a:t>
              </a:r>
              <a:r>
                <a:rPr lang="en-US" sz="1600" kern="0" dirty="0">
                  <a:solidFill>
                    <a:schemeClr val="bg2">
                      <a:lumMod val="10000"/>
                    </a:schemeClr>
                  </a:solidFill>
                </a:rPr>
                <a:t>– from dashboards and scorecards to reports and analytics.</a:t>
              </a:r>
            </a:p>
            <a:p>
              <a:pPr marL="0" lvl="1">
                <a:lnSpc>
                  <a:spcPct val="100000"/>
                </a:lnSpc>
                <a:spcBef>
                  <a:spcPts val="0"/>
                </a:spcBef>
                <a:spcAft>
                  <a:spcPts val="1200"/>
                </a:spcAft>
                <a:buClr>
                  <a:schemeClr val="bg1"/>
                </a:buClr>
                <a:defRPr/>
              </a:pPr>
              <a:r>
                <a:rPr lang="en-US" sz="1600" kern="0" dirty="0">
                  <a:solidFill>
                    <a:schemeClr val="bg2">
                      <a:lumMod val="10000"/>
                    </a:schemeClr>
                  </a:solidFill>
                </a:rPr>
                <a:t>Enhance productivity with design aids and best practices.</a:t>
              </a:r>
            </a:p>
            <a:p>
              <a:pPr marL="0" lvl="1">
                <a:lnSpc>
                  <a:spcPct val="100000"/>
                </a:lnSpc>
                <a:spcBef>
                  <a:spcPts val="0"/>
                </a:spcBef>
                <a:spcAft>
                  <a:spcPts val="1200"/>
                </a:spcAft>
                <a:buClr>
                  <a:schemeClr val="bg1"/>
                </a:buClr>
                <a:buFontTx/>
                <a:buNone/>
                <a:defRPr/>
              </a:pPr>
              <a:r>
                <a:rPr lang="en-US" sz="1600" b="1" kern="0" dirty="0">
                  <a:solidFill>
                    <a:schemeClr val="bg2">
                      <a:lumMod val="10000"/>
                    </a:schemeClr>
                  </a:solidFill>
                </a:rPr>
                <a:t>New Tabular mode:</a:t>
              </a:r>
            </a:p>
            <a:p>
              <a:pPr marL="285750" lvl="1" indent="-285750">
                <a:lnSpc>
                  <a:spcPct val="100000"/>
                </a:lnSpc>
                <a:spcBef>
                  <a:spcPts val="0"/>
                </a:spcBef>
                <a:spcAft>
                  <a:spcPts val="1200"/>
                </a:spcAft>
                <a:buClr>
                  <a:schemeClr val="tx1"/>
                </a:buClr>
                <a:buFont typeface="Arial" pitchFamily="34" charset="0"/>
                <a:buChar char="•"/>
                <a:defRPr/>
              </a:pPr>
              <a:r>
                <a:rPr lang="en-US" sz="1600" kern="0" dirty="0">
                  <a:solidFill>
                    <a:schemeClr val="bg2">
                      <a:lumMod val="10000"/>
                    </a:schemeClr>
                  </a:solidFill>
                </a:rPr>
                <a:t>Enable faster iteration and reduce complexity in design.</a:t>
              </a:r>
            </a:p>
            <a:p>
              <a:pPr marL="285750" lvl="1" indent="-285750">
                <a:lnSpc>
                  <a:spcPct val="100000"/>
                </a:lnSpc>
                <a:spcBef>
                  <a:spcPts val="0"/>
                </a:spcBef>
                <a:spcAft>
                  <a:spcPts val="1200"/>
                </a:spcAft>
                <a:buClr>
                  <a:schemeClr val="tx1"/>
                </a:buClr>
                <a:buFont typeface="Arial" pitchFamily="34" charset="0"/>
                <a:buChar char="•"/>
                <a:defRPr/>
              </a:pPr>
              <a:r>
                <a:rPr lang="en-US" sz="1600" kern="0" dirty="0">
                  <a:solidFill>
                    <a:schemeClr val="bg2">
                      <a:lumMod val="10000"/>
                    </a:schemeClr>
                  </a:solidFill>
                </a:rPr>
                <a:t>In-memory column store </a:t>
              </a:r>
              <a:r>
                <a:rPr lang="en-US" sz="1600" kern="0" dirty="0" smtClean="0">
                  <a:solidFill>
                    <a:schemeClr val="bg2">
                      <a:lumMod val="10000"/>
                    </a:schemeClr>
                  </a:solidFill>
                </a:rPr>
                <a:t>technology</a:t>
              </a:r>
              <a:endParaRPr lang="en-US" sz="1600" kern="0" dirty="0">
                <a:solidFill>
                  <a:schemeClr val="bg2">
                    <a:lumMod val="10000"/>
                  </a:schemeClr>
                </a:solidFill>
              </a:endParaRPr>
            </a:p>
          </p:txBody>
        </p:sp>
      </p:grpSp>
      <p:sp>
        <p:nvSpPr>
          <p:cNvPr id="34" name="Up Arrow 33"/>
          <p:cNvSpPr/>
          <p:nvPr/>
        </p:nvSpPr>
        <p:spPr bwMode="auto">
          <a:xfrm>
            <a:off x="2447452" y="2090238"/>
            <a:ext cx="801047" cy="515805"/>
          </a:xfrm>
          <a:prstGeom prst="upArrow">
            <a:avLst>
              <a:gd name="adj1" fmla="val 50000"/>
              <a:gd name="adj2" fmla="val 33952"/>
            </a:avLst>
          </a:prstGeom>
          <a:gradFill flip="none" rotWithShape="1">
            <a:gsLst>
              <a:gs pos="0">
                <a:schemeClr val="tx1">
                  <a:alpha val="0"/>
                </a:schemeClr>
              </a:gs>
              <a:gs pos="99000">
                <a:schemeClr val="tx1">
                  <a:alpha val="50000"/>
                </a:schemeClr>
              </a:gs>
            </a:gsLst>
            <a:lin ang="162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dirty="0">
              <a:solidFill>
                <a:schemeClr val="bg2">
                  <a:lumMod val="10000"/>
                </a:schemeClr>
              </a:solidFill>
            </a:endParaRPr>
          </a:p>
        </p:txBody>
      </p:sp>
      <p:sp>
        <p:nvSpPr>
          <p:cNvPr id="35" name="Up Arrow 34"/>
          <p:cNvSpPr/>
          <p:nvPr/>
        </p:nvSpPr>
        <p:spPr bwMode="auto">
          <a:xfrm rot="10800000">
            <a:off x="2447452" y="4450079"/>
            <a:ext cx="801047" cy="507816"/>
          </a:xfrm>
          <a:prstGeom prst="upArrow">
            <a:avLst>
              <a:gd name="adj1" fmla="val 50000"/>
              <a:gd name="adj2" fmla="val 33952"/>
            </a:avLst>
          </a:prstGeom>
          <a:gradFill flip="none" rotWithShape="1">
            <a:gsLst>
              <a:gs pos="0">
                <a:schemeClr val="tx1">
                  <a:alpha val="0"/>
                </a:schemeClr>
              </a:gs>
              <a:gs pos="99000">
                <a:schemeClr val="tx1">
                  <a:alpha val="50000"/>
                </a:schemeClr>
              </a:gs>
            </a:gsLst>
            <a:lin ang="162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dirty="0">
              <a:solidFill>
                <a:schemeClr val="bg2">
                  <a:lumMod val="10000"/>
                </a:schemeClr>
              </a:solidFill>
            </a:endParaRPr>
          </a:p>
        </p:txBody>
      </p:sp>
      <p:pic>
        <p:nvPicPr>
          <p:cNvPr id="36" name="Picture 3" descr="C:\Users\rinchen\Desktop\Logos\Logo---no-background.gif"/>
          <p:cNvPicPr>
            <a:picLocks noChangeAspect="1" noChangeArrowheads="1"/>
          </p:cNvPicPr>
          <p:nvPr/>
        </p:nvPicPr>
        <p:blipFill>
          <a:blip r:embed="rId13" cstate="print"/>
          <a:srcRect/>
          <a:stretch>
            <a:fillRect/>
          </a:stretch>
        </p:blipFill>
        <p:spPr bwMode="auto">
          <a:xfrm>
            <a:off x="11391218" y="0"/>
            <a:ext cx="797607" cy="762000"/>
          </a:xfrm>
          <a:prstGeom prst="rect">
            <a:avLst/>
          </a:prstGeom>
          <a:noFill/>
        </p:spPr>
      </p:pic>
      <p:sp>
        <p:nvSpPr>
          <p:cNvPr id="37" name="TextBox 36"/>
          <p:cNvSpPr txBox="1"/>
          <p:nvPr/>
        </p:nvSpPr>
        <p:spPr>
          <a:xfrm>
            <a:off x="3884612" y="6488668"/>
            <a:ext cx="4343400" cy="338554"/>
          </a:xfrm>
          <a:prstGeom prst="rect">
            <a:avLst/>
          </a:prstGeom>
          <a:noFill/>
        </p:spPr>
        <p:txBody>
          <a:bodyPr wrap="square" rtlCol="0">
            <a:spAutoFit/>
          </a:bodyPr>
          <a:lstStyle/>
          <a:p>
            <a:pPr algn="ctr"/>
            <a:r>
              <a:rPr lang="en-US" sz="1600" dirty="0" smtClean="0"/>
              <a:t>www.netcomlearning.com</a:t>
            </a:r>
            <a:endParaRPr lang="en-US" sz="1600" dirty="0"/>
          </a:p>
        </p:txBody>
      </p:sp>
    </p:spTree>
    <p:extLst>
      <p:ext uri="{BB962C8B-B14F-4D97-AF65-F5344CB8AC3E}">
        <p14:creationId xmlns="" xmlns:p14="http://schemas.microsoft.com/office/powerpoint/2010/main" val="66260998"/>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txBox="1">
            <a:spLocks/>
          </p:cNvSpPr>
          <p:nvPr/>
        </p:nvSpPr>
        <p:spPr>
          <a:xfrm>
            <a:off x="507868" y="1285487"/>
            <a:ext cx="11173090" cy="5351209"/>
          </a:xfrm>
          <a:prstGeom prst="rect">
            <a:avLst/>
          </a:prstGeom>
        </p:spPr>
        <p:txBody>
          <a:bodyPr vert="horz" wrap="square" lIns="0" tIns="0" rIns="0" bIns="0" rtlCol="0">
            <a:spAutoFit/>
          </a:bodyPr>
          <a:lstStyle>
            <a:lvl1pPr marL="460375" indent="-460375">
              <a:lnSpc>
                <a:spcPct val="90000"/>
              </a:lnSpc>
              <a:spcBef>
                <a:spcPct val="20000"/>
              </a:spcBef>
              <a:buSzPct val="90000"/>
              <a:buFontTx/>
              <a:buBlip>
                <a:blip r:embed="rId2"/>
              </a:buBlip>
              <a:defRPr sz="3200">
                <a:gradFill>
                  <a:gsLst>
                    <a:gs pos="0">
                      <a:schemeClr val="tx1"/>
                    </a:gs>
                    <a:gs pos="86000">
                      <a:schemeClr val="tx1"/>
                    </a:gs>
                  </a:gsLst>
                  <a:lin ang="5400000" scaled="0"/>
                </a:gradFill>
              </a:defRPr>
            </a:lvl1pPr>
            <a:lvl2pPr marL="855663" indent="-395288">
              <a:lnSpc>
                <a:spcPct val="90000"/>
              </a:lnSpc>
              <a:spcBef>
                <a:spcPct val="20000"/>
              </a:spcBef>
              <a:buSzPct val="90000"/>
              <a:buFontTx/>
              <a:buBlip>
                <a:blip r:embed="rId2"/>
              </a:buBlip>
              <a:defRPr sz="2800">
                <a:gradFill>
                  <a:gsLst>
                    <a:gs pos="0">
                      <a:schemeClr val="tx1"/>
                    </a:gs>
                    <a:gs pos="86000">
                      <a:schemeClr val="tx1"/>
                    </a:gs>
                  </a:gsLst>
                  <a:lin ang="5400000" scaled="0"/>
                </a:gradFill>
              </a:defRPr>
            </a:lvl2pPr>
            <a:lvl3pPr marL="1258888" indent="-403225">
              <a:lnSpc>
                <a:spcPct val="90000"/>
              </a:lnSpc>
              <a:spcBef>
                <a:spcPct val="20000"/>
              </a:spcBef>
              <a:buSzPct val="90000"/>
              <a:buFontTx/>
              <a:buBlip>
                <a:blip r:embed="rId2"/>
              </a:buBlip>
              <a:defRPr sz="2400">
                <a:gradFill>
                  <a:gsLst>
                    <a:gs pos="0">
                      <a:schemeClr val="tx1"/>
                    </a:gs>
                    <a:gs pos="86000">
                      <a:schemeClr val="tx1"/>
                    </a:gs>
                  </a:gsLst>
                  <a:lin ang="5400000" scaled="0"/>
                </a:gradFill>
              </a:defRPr>
            </a:lvl3pPr>
            <a:lvl4pPr marL="1604963" indent="-346075">
              <a:lnSpc>
                <a:spcPct val="90000"/>
              </a:lnSpc>
              <a:spcBef>
                <a:spcPct val="20000"/>
              </a:spcBef>
              <a:buSzPct val="90000"/>
              <a:buFontTx/>
              <a:buBlip>
                <a:blip r:embed="rId2"/>
              </a:buBlip>
              <a:defRPr sz="2000">
                <a:gradFill>
                  <a:gsLst>
                    <a:gs pos="0">
                      <a:schemeClr val="tx1"/>
                    </a:gs>
                    <a:gs pos="86000">
                      <a:schemeClr val="tx1"/>
                    </a:gs>
                  </a:gsLst>
                  <a:lin ang="5400000" scaled="0"/>
                </a:gradFill>
              </a:defRPr>
            </a:lvl4pPr>
            <a:lvl5pPr marL="1941513" indent="-336550">
              <a:lnSpc>
                <a:spcPct val="90000"/>
              </a:lnSpc>
              <a:spcBef>
                <a:spcPct val="20000"/>
              </a:spcBef>
              <a:buSzPct val="90000"/>
              <a:buFontTx/>
              <a:buBlip>
                <a:blip r:embed="rId2"/>
              </a:buBlip>
              <a:defRPr sz="2000">
                <a:gradFill>
                  <a:gsLst>
                    <a:gs pos="0">
                      <a:schemeClr val="tx1"/>
                    </a:gs>
                    <a:gs pos="86000">
                      <a:schemeClr val="tx1"/>
                    </a:gs>
                  </a:gsLst>
                  <a:lin ang="5400000" scaled="0"/>
                </a:gradFill>
              </a:defRPr>
            </a:lvl5pPr>
            <a:lvl6pPr marL="2514499" indent="-228591">
              <a:spcBef>
                <a:spcPct val="20000"/>
              </a:spcBef>
              <a:buFont typeface="Arial" pitchFamily="34" charset="0"/>
              <a:buChar char="•"/>
              <a:defRPr sz="2000"/>
            </a:lvl6pPr>
            <a:lvl7pPr marL="2971681" indent="-228591">
              <a:spcBef>
                <a:spcPct val="20000"/>
              </a:spcBef>
              <a:buFont typeface="Arial" pitchFamily="34" charset="0"/>
              <a:buChar char="•"/>
              <a:defRPr sz="2000"/>
            </a:lvl7pPr>
            <a:lvl8pPr marL="3428863" indent="-228591">
              <a:spcBef>
                <a:spcPct val="20000"/>
              </a:spcBef>
              <a:buFont typeface="Arial" pitchFamily="34" charset="0"/>
              <a:buChar char="•"/>
              <a:defRPr sz="2000"/>
            </a:lvl8pPr>
            <a:lvl9pPr marL="3886045" indent="-228591">
              <a:spcBef>
                <a:spcPct val="20000"/>
              </a:spcBef>
              <a:buFont typeface="Arial" pitchFamily="34" charset="0"/>
              <a:buChar char="•"/>
              <a:defRPr sz="2000"/>
            </a:lvl9pPr>
          </a:lstStyle>
          <a:p>
            <a:r>
              <a:rPr lang="en-US" sz="2800" dirty="0"/>
              <a:t>Depends on the application needs for each layer</a:t>
            </a:r>
          </a:p>
          <a:p>
            <a:pPr lvl="1"/>
            <a:r>
              <a:rPr lang="en-US" sz="2400" dirty="0" smtClean="0"/>
              <a:t>Model, Logic, Storage</a:t>
            </a:r>
          </a:p>
          <a:p>
            <a:pPr lvl="1"/>
            <a:endParaRPr lang="en-US" sz="2400" dirty="0"/>
          </a:p>
          <a:p>
            <a:pPr>
              <a:spcBef>
                <a:spcPts val="1800"/>
              </a:spcBef>
            </a:pPr>
            <a:r>
              <a:rPr lang="en-US" sz="2800" dirty="0" smtClean="0"/>
              <a:t>Two </a:t>
            </a:r>
            <a:r>
              <a:rPr lang="en-US" sz="2800" dirty="0"/>
              <a:t>Visual Studio (BIDS) project types in </a:t>
            </a:r>
            <a:r>
              <a:rPr lang="en-US" sz="2800" dirty="0" smtClean="0"/>
              <a:t>SQL 2012</a:t>
            </a:r>
            <a:endParaRPr lang="en-US" sz="2800" dirty="0"/>
          </a:p>
          <a:p>
            <a:pPr lvl="1"/>
            <a:r>
              <a:rPr lang="en-US" sz="2400" dirty="0"/>
              <a:t>Multidimensional project – with MDX and MOLAP/ROLAP</a:t>
            </a:r>
          </a:p>
          <a:p>
            <a:pPr lvl="1"/>
            <a:r>
              <a:rPr lang="en-US" sz="2400" dirty="0"/>
              <a:t>Tabular project – with DAX and </a:t>
            </a:r>
            <a:r>
              <a:rPr lang="en-US" sz="2400" dirty="0" err="1" smtClean="0"/>
              <a:t>VertiPaq</a:t>
            </a:r>
            <a:r>
              <a:rPr lang="en-US" sz="2400" dirty="0" smtClean="0"/>
              <a:t>/</a:t>
            </a:r>
            <a:r>
              <a:rPr lang="en-US" sz="2400" dirty="0" err="1" smtClean="0"/>
              <a:t>DirectQuery</a:t>
            </a:r>
            <a:endParaRPr lang="en-US" sz="2400" dirty="0" smtClean="0"/>
          </a:p>
          <a:p>
            <a:pPr lvl="1"/>
            <a:endParaRPr lang="en-US" sz="2400" dirty="0" smtClean="0"/>
          </a:p>
          <a:p>
            <a:r>
              <a:rPr lang="en-US" sz="2800" dirty="0" smtClean="0"/>
              <a:t>Project types could change after SQL 2012</a:t>
            </a:r>
          </a:p>
          <a:p>
            <a:pPr lvl="1"/>
            <a:r>
              <a:rPr lang="en-US" sz="2400" dirty="0" err="1" smtClean="0"/>
              <a:t>VertiPaq</a:t>
            </a:r>
            <a:r>
              <a:rPr lang="en-US" sz="2400" dirty="0" smtClean="0"/>
              <a:t> </a:t>
            </a:r>
            <a:r>
              <a:rPr lang="en-US" sz="2400" dirty="0"/>
              <a:t>in multidimensional projects, MDX scripts in tabular </a:t>
            </a:r>
            <a:r>
              <a:rPr lang="en-US" sz="2400" dirty="0" smtClean="0"/>
              <a:t>projects…</a:t>
            </a:r>
          </a:p>
          <a:p>
            <a:pPr lvl="1"/>
            <a:r>
              <a:rPr lang="en-US" sz="2400" dirty="0" smtClean="0"/>
              <a:t>Based on customer feedback</a:t>
            </a:r>
          </a:p>
          <a:p>
            <a:pPr lvl="1"/>
            <a:endParaRPr lang="en-US" sz="2400" dirty="0"/>
          </a:p>
          <a:p>
            <a:r>
              <a:rPr lang="en-US" sz="2000" dirty="0" smtClean="0">
                <a:hlinkClick r:id="rId3"/>
              </a:rPr>
              <a:t>blogs.technet.com/b/</a:t>
            </a:r>
            <a:r>
              <a:rPr lang="en-US" sz="2000" dirty="0" err="1" smtClean="0">
                <a:hlinkClick r:id="rId3"/>
              </a:rPr>
              <a:t>dataplatforminsider</a:t>
            </a:r>
            <a:r>
              <a:rPr lang="en-US" sz="2000" dirty="0" smtClean="0">
                <a:hlinkClick r:id="rId3"/>
              </a:rPr>
              <a:t>/archive/2010/11/12/analysis-services-roadmap-for-sql-server-denali-and-beyond.aspx</a:t>
            </a:r>
            <a:r>
              <a:rPr lang="en-US" sz="2000" dirty="0" smtClean="0"/>
              <a:t> </a:t>
            </a:r>
            <a:endParaRPr lang="en-US" sz="2000" dirty="0"/>
          </a:p>
        </p:txBody>
      </p:sp>
      <p:sp>
        <p:nvSpPr>
          <p:cNvPr id="4" name="Title 9"/>
          <p:cNvSpPr>
            <a:spLocks noGrp="1"/>
          </p:cNvSpPr>
          <p:nvPr>
            <p:ph type="title"/>
          </p:nvPr>
        </p:nvSpPr>
        <p:spPr>
          <a:xfrm>
            <a:off x="519113" y="228600"/>
            <a:ext cx="11149013" cy="1218795"/>
          </a:xfrm>
        </p:spPr>
        <p:txBody>
          <a:bodyPr>
            <a:normAutofit fontScale="90000"/>
          </a:bodyPr>
          <a:lstStyle/>
          <a:p>
            <a:r>
              <a:rPr lang="en-US" dirty="0" smtClean="0"/>
              <a:t>How Should I Build </a:t>
            </a:r>
            <a:r>
              <a:rPr lang="en-US" dirty="0"/>
              <a:t>M</a:t>
            </a:r>
            <a:r>
              <a:rPr lang="en-US" dirty="0" smtClean="0"/>
              <a:t>y </a:t>
            </a:r>
            <a:r>
              <a:rPr lang="en-US" dirty="0"/>
              <a:t>M</a:t>
            </a:r>
            <a:r>
              <a:rPr lang="en-US" dirty="0" smtClean="0"/>
              <a:t>odel?</a:t>
            </a:r>
            <a:br>
              <a:rPr lang="en-US" dirty="0" smtClean="0"/>
            </a:br>
            <a:endParaRPr lang="en-US" dirty="0"/>
          </a:p>
        </p:txBody>
      </p:sp>
      <p:pic>
        <p:nvPicPr>
          <p:cNvPr id="5" name="Picture 3" descr="C:\Users\rinchen\Desktop\Logos\Logo---no-background.gif"/>
          <p:cNvPicPr>
            <a:picLocks noChangeAspect="1" noChangeArrowheads="1"/>
          </p:cNvPicPr>
          <p:nvPr/>
        </p:nvPicPr>
        <p:blipFill>
          <a:blip r:embed="rId4" cstate="print"/>
          <a:srcRect/>
          <a:stretch>
            <a:fillRect/>
          </a:stretch>
        </p:blipFill>
        <p:spPr bwMode="auto">
          <a:xfrm>
            <a:off x="11391218" y="152400"/>
            <a:ext cx="797607" cy="762000"/>
          </a:xfrm>
          <a:prstGeom prst="rect">
            <a:avLst/>
          </a:prstGeom>
          <a:noFill/>
        </p:spPr>
      </p:pic>
    </p:spTree>
    <p:extLst>
      <p:ext uri="{BB962C8B-B14F-4D97-AF65-F5344CB8AC3E}">
        <p14:creationId xmlns="" xmlns:p14="http://schemas.microsoft.com/office/powerpoint/2010/main" val="4162320238"/>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303212" y="45820"/>
            <a:ext cx="6400799" cy="1249580"/>
          </a:xfrm>
        </p:spPr>
        <p:txBody>
          <a:bodyPr>
            <a:normAutofit/>
          </a:bodyPr>
          <a:lstStyle/>
          <a:p>
            <a:r>
              <a:rPr lang="en-US" dirty="0" smtClean="0"/>
              <a:t>POWERVIEW</a:t>
            </a:r>
            <a:endParaRPr lang="en-US" dirty="0"/>
          </a:p>
        </p:txBody>
      </p:sp>
      <p:sp>
        <p:nvSpPr>
          <p:cNvPr id="9" name="Rectangle 18"/>
          <p:cNvSpPr/>
          <p:nvPr>
            <p:custDataLst>
              <p:tags r:id="rId1"/>
            </p:custDataLst>
          </p:nvPr>
        </p:nvSpPr>
        <p:spPr>
          <a:xfrm>
            <a:off x="7466010" y="611201"/>
            <a:ext cx="4608512" cy="383275"/>
          </a:xfrm>
          <a:prstGeom prst="rect">
            <a:avLst/>
          </a:prstGeom>
          <a:pattFill prst="dkUpDiag">
            <a:fgClr>
              <a:schemeClr val="accent2"/>
            </a:fgClr>
            <a:bgClr>
              <a:schemeClr val="accent2">
                <a:lumMod val="75000"/>
              </a:schemeClr>
            </a:bgClr>
          </a:pattFill>
          <a:ln w="3175" cap="flat" cmpd="sng" algn="ctr">
            <a:noFill/>
            <a:prstDash val="solid"/>
            <a:headEnd type="none" w="med" len="med"/>
            <a:tailEnd type="none" w="med" len="med"/>
          </a:ln>
          <a:effectLst/>
        </p:spPr>
        <p:txBody>
          <a:bodyPr spcFirstLastPara="0" vert="horz" wrap="square" lIns="91440" tIns="45720" rIns="91440" bIns="18288" numCol="1" spcCol="1270" anchor="ctr" anchorCtr="0">
            <a:noAutofit/>
          </a:bodyPr>
          <a:lstStyle/>
          <a:p>
            <a:pPr algn="ctr">
              <a:defRPr/>
            </a:pPr>
            <a:r>
              <a:rPr lang="en-IN" b="1" kern="0" dirty="0" smtClean="0">
                <a:ln>
                  <a:solidFill>
                    <a:srgbClr val="FFFFFF">
                      <a:alpha val="0"/>
                    </a:srgbClr>
                  </a:solidFill>
                </a:ln>
                <a:solidFill>
                  <a:srgbClr val="000000"/>
                </a:solidFill>
                <a:latin typeface="Segoe Condensed" pitchFamily="34" charset="0"/>
              </a:rPr>
              <a:t>Benefits</a:t>
            </a:r>
            <a:endParaRPr lang="en-IN" b="1" kern="0" dirty="0">
              <a:ln>
                <a:solidFill>
                  <a:srgbClr val="FFFFFF">
                    <a:alpha val="0"/>
                  </a:srgbClr>
                </a:solidFill>
              </a:ln>
              <a:solidFill>
                <a:srgbClr val="000000"/>
              </a:solidFill>
              <a:latin typeface="Segoe Condensed" pitchFamily="34" charset="0"/>
            </a:endParaRPr>
          </a:p>
        </p:txBody>
      </p:sp>
      <p:sp>
        <p:nvSpPr>
          <p:cNvPr id="10" name="Rectangle 9"/>
          <p:cNvSpPr/>
          <p:nvPr>
            <p:custDataLst>
              <p:tags r:id="rId2"/>
            </p:custDataLst>
          </p:nvPr>
        </p:nvSpPr>
        <p:spPr bwMode="auto">
          <a:xfrm>
            <a:off x="7466012" y="535675"/>
            <a:ext cx="4608512" cy="3426725"/>
          </a:xfrm>
          <a:prstGeom prst="rect">
            <a:avLst/>
          </a:prstGeom>
          <a:noFill/>
          <a:ln w="6350" cap="flat" cmpd="sng" algn="ctr">
            <a:solidFill>
              <a:schemeClr val="tx1">
                <a:alpha val="35000"/>
              </a:schemeClr>
            </a:solidFill>
            <a:prstDash val="solid"/>
            <a:headEnd type="none" w="med" len="med"/>
            <a:tailEnd type="none" w="med" len="med"/>
          </a:ln>
          <a:effectLst/>
        </p:spPr>
        <p:txBody>
          <a:bodyPr vert="horz" wrap="square" lIns="182880" tIns="548640" rIns="182880" bIns="91440" numCol="1" spcCol="182880" rtlCol="0" anchor="t" anchorCtr="0" compatLnSpc="1">
            <a:prstTxWarp prst="textNoShape">
              <a:avLst/>
            </a:prstTxWarp>
            <a:noAutofit/>
          </a:bodyPr>
          <a:lstStyle/>
          <a:p>
            <a:pPr marL="285750" indent="-285750">
              <a:spcAft>
                <a:spcPts val="600"/>
              </a:spcAft>
              <a:buFont typeface="Arial" pitchFamily="34" charset="0"/>
              <a:buChar char="•"/>
              <a:defRPr/>
            </a:pPr>
            <a:r>
              <a:rPr lang="en-US" sz="1600" kern="0" dirty="0" smtClean="0">
                <a:solidFill>
                  <a:schemeClr val="bg2">
                    <a:lumMod val="10000"/>
                    <a:alpha val="99000"/>
                  </a:schemeClr>
                </a:solidFill>
              </a:rPr>
              <a:t>Abstraction Layer</a:t>
            </a:r>
          </a:p>
          <a:p>
            <a:pPr marL="285750" indent="-285750">
              <a:spcAft>
                <a:spcPts val="600"/>
              </a:spcAft>
              <a:buFont typeface="Arial" pitchFamily="34" charset="0"/>
              <a:buChar char="•"/>
              <a:defRPr/>
            </a:pPr>
            <a:r>
              <a:rPr lang="en-US" sz="1600" kern="0" dirty="0" smtClean="0">
                <a:solidFill>
                  <a:schemeClr val="bg2">
                    <a:lumMod val="10000"/>
                    <a:alpha val="99000"/>
                  </a:schemeClr>
                </a:solidFill>
              </a:rPr>
              <a:t>Faster to develop solutions and easier to maintain</a:t>
            </a:r>
          </a:p>
          <a:p>
            <a:pPr marL="285750" indent="-285750">
              <a:spcAft>
                <a:spcPts val="600"/>
              </a:spcAft>
              <a:buFont typeface="Arial" pitchFamily="34" charset="0"/>
              <a:buChar char="•"/>
              <a:defRPr/>
            </a:pPr>
            <a:r>
              <a:rPr lang="en-US" sz="1600" kern="0" dirty="0" smtClean="0">
                <a:solidFill>
                  <a:schemeClr val="bg2">
                    <a:lumMod val="10000"/>
                    <a:alpha val="99000"/>
                  </a:schemeClr>
                </a:solidFill>
              </a:rPr>
              <a:t>Hybrid Model – Power of OLAP with a relational view</a:t>
            </a:r>
          </a:p>
          <a:p>
            <a:pPr marL="285750" indent="-285750">
              <a:spcAft>
                <a:spcPts val="600"/>
              </a:spcAft>
              <a:buFont typeface="Arial" pitchFamily="34" charset="0"/>
              <a:buChar char="•"/>
              <a:defRPr/>
            </a:pPr>
            <a:r>
              <a:rPr lang="en-US" sz="1600" kern="0" dirty="0" smtClean="0">
                <a:solidFill>
                  <a:schemeClr val="bg2">
                    <a:lumMod val="10000"/>
                    <a:alpha val="99000"/>
                  </a:schemeClr>
                </a:solidFill>
              </a:rPr>
              <a:t>Familiar Excel like language (DAX)</a:t>
            </a:r>
          </a:p>
          <a:p>
            <a:pPr marL="285750" indent="-285750">
              <a:spcAft>
                <a:spcPts val="600"/>
              </a:spcAft>
              <a:buFont typeface="Arial" pitchFamily="34" charset="0"/>
              <a:buChar char="•"/>
              <a:defRPr/>
            </a:pPr>
            <a:r>
              <a:rPr lang="en-US" sz="1600" kern="0" dirty="0" smtClean="0">
                <a:solidFill>
                  <a:schemeClr val="bg2">
                    <a:lumMod val="10000"/>
                    <a:alpha val="99000"/>
                  </a:schemeClr>
                </a:solidFill>
              </a:rPr>
              <a:t>Shorter  learning curve</a:t>
            </a:r>
          </a:p>
          <a:p>
            <a:pPr marL="285750" indent="-285750">
              <a:spcAft>
                <a:spcPts val="600"/>
              </a:spcAft>
              <a:buFont typeface="Arial" pitchFamily="34" charset="0"/>
              <a:buChar char="•"/>
              <a:defRPr/>
            </a:pPr>
            <a:r>
              <a:rPr lang="en-US" sz="1600" kern="0" dirty="0">
                <a:solidFill>
                  <a:schemeClr val="bg2">
                    <a:lumMod val="10000"/>
                    <a:alpha val="99000"/>
                  </a:schemeClr>
                </a:solidFill>
              </a:rPr>
              <a:t>Excellent </a:t>
            </a:r>
            <a:r>
              <a:rPr lang="en-US" sz="1600" kern="0" dirty="0" smtClean="0">
                <a:solidFill>
                  <a:schemeClr val="bg2">
                    <a:lumMod val="10000"/>
                    <a:alpha val="99000"/>
                  </a:schemeClr>
                </a:solidFill>
              </a:rPr>
              <a:t>choice for </a:t>
            </a:r>
            <a:r>
              <a:rPr lang="en-US" sz="1600" kern="0" dirty="0">
                <a:solidFill>
                  <a:schemeClr val="bg2">
                    <a:lumMod val="10000"/>
                    <a:alpha val="99000"/>
                  </a:schemeClr>
                </a:solidFill>
              </a:rPr>
              <a:t>departmental solutions</a:t>
            </a:r>
          </a:p>
          <a:p>
            <a:pPr marL="285750" indent="-285750">
              <a:spcAft>
                <a:spcPts val="600"/>
              </a:spcAft>
              <a:buFont typeface="Arial" pitchFamily="34" charset="0"/>
              <a:buChar char="•"/>
              <a:defRPr/>
            </a:pPr>
            <a:r>
              <a:rPr lang="en-US" sz="1600" kern="0" dirty="0" smtClean="0">
                <a:solidFill>
                  <a:schemeClr val="bg2">
                    <a:lumMod val="10000"/>
                    <a:alpha val="99000"/>
                  </a:schemeClr>
                </a:solidFill>
              </a:rPr>
              <a:t>Address  </a:t>
            </a:r>
            <a:r>
              <a:rPr lang="en-US" sz="1600" kern="0" dirty="0">
                <a:solidFill>
                  <a:schemeClr val="bg2">
                    <a:lumMod val="10000"/>
                    <a:alpha val="99000"/>
                  </a:schemeClr>
                </a:solidFill>
              </a:rPr>
              <a:t>Issues of </a:t>
            </a:r>
            <a:r>
              <a:rPr lang="en-US" sz="1600" kern="0" dirty="0" err="1">
                <a:solidFill>
                  <a:schemeClr val="bg2">
                    <a:lumMod val="10000"/>
                    <a:alpha val="99000"/>
                  </a:schemeClr>
                </a:solidFill>
              </a:rPr>
              <a:t>PowerPivot</a:t>
            </a:r>
            <a:r>
              <a:rPr lang="en-US" sz="1600" kern="0" dirty="0">
                <a:solidFill>
                  <a:schemeClr val="bg2">
                    <a:lumMod val="10000"/>
                    <a:alpha val="99000"/>
                  </a:schemeClr>
                </a:solidFill>
              </a:rPr>
              <a:t> </a:t>
            </a:r>
            <a:r>
              <a:rPr lang="en-US" sz="1600" kern="0" dirty="0" smtClean="0">
                <a:solidFill>
                  <a:schemeClr val="bg2">
                    <a:lumMod val="10000"/>
                    <a:alpha val="99000"/>
                  </a:schemeClr>
                </a:solidFill>
              </a:rPr>
              <a:t>Marts</a:t>
            </a:r>
            <a:endParaRPr lang="en-US" sz="1600" kern="0" dirty="0">
              <a:solidFill>
                <a:schemeClr val="bg2">
                  <a:lumMod val="10000"/>
                  <a:alpha val="99000"/>
                </a:schemeClr>
              </a:solidFill>
            </a:endParaRPr>
          </a:p>
        </p:txBody>
      </p:sp>
      <p:graphicFrame>
        <p:nvGraphicFramePr>
          <p:cNvPr id="11" name="Table 10"/>
          <p:cNvGraphicFramePr>
            <a:graphicFrameLocks noGrp="1"/>
          </p:cNvGraphicFramePr>
          <p:nvPr>
            <p:extLst>
              <p:ext uri="{D42A27DB-BD31-4B8C-83A1-F6EECF244321}">
                <p14:modId xmlns="" xmlns:p14="http://schemas.microsoft.com/office/powerpoint/2010/main" val="3187805346"/>
              </p:ext>
            </p:extLst>
          </p:nvPr>
        </p:nvGraphicFramePr>
        <p:xfrm>
          <a:off x="227013" y="990600"/>
          <a:ext cx="7079345" cy="5141920"/>
        </p:xfrm>
        <a:graphic>
          <a:graphicData uri="http://schemas.openxmlformats.org/drawingml/2006/table">
            <a:tbl>
              <a:tblPr firstRow="1" firstCol="1"/>
              <a:tblGrid>
                <a:gridCol w="2018224"/>
                <a:gridCol w="2409858"/>
                <a:gridCol w="2651263"/>
              </a:tblGrid>
              <a:tr h="192058">
                <a:tc>
                  <a:txBody>
                    <a:bodyPr/>
                    <a:lstStyle/>
                    <a:p>
                      <a:endParaRPr lang="en-US" sz="1200" b="1" dirty="0"/>
                    </a:p>
                  </a:txBody>
                  <a:tcPr marL="21278" marR="21278" marT="10640" marB="10640" anchor="ctr">
                    <a:lnL w="12700" cap="flat" cmpd="sng" algn="ctr">
                      <a:noFill/>
                      <a:prstDash val="solid"/>
                      <a:round/>
                      <a:headEnd type="none" w="med" len="med"/>
                      <a:tailEnd type="none" w="med" len="med"/>
                    </a:lnL>
                    <a:lnR w="12700" cap="flat" cmpd="sng" algn="ctr">
                      <a:solidFill>
                        <a:schemeClr val="bg1">
                          <a:lumMod val="50000"/>
                          <a:lumOff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tc>
                  <a:txBody>
                    <a:bodyPr/>
                    <a:lstStyle/>
                    <a:p>
                      <a:pPr algn="ctr"/>
                      <a:r>
                        <a:rPr lang="en-US" sz="1200" b="1" dirty="0" smtClean="0">
                          <a:solidFill>
                            <a:sysClr val="windowText" lastClr="000000"/>
                          </a:solidFill>
                        </a:rPr>
                        <a:t>Multi-dimensional</a:t>
                      </a:r>
                      <a:endParaRPr lang="en-US" sz="1200" b="1" dirty="0">
                        <a:solidFill>
                          <a:sysClr val="windowText" lastClr="000000"/>
                        </a:solidFill>
                      </a:endParaRPr>
                    </a:p>
                  </a:txBody>
                  <a:tcPr marL="21278" marR="21278" marT="10640" marB="10640" anchor="ctr">
                    <a:lnL w="12700" cap="flat" cmpd="sng" algn="ctr">
                      <a:solidFill>
                        <a:schemeClr val="bg1">
                          <a:lumMod val="50000"/>
                          <a:lumOff val="50000"/>
                        </a:schemeClr>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lumMod val="50000"/>
                          <a:lumOff val="50000"/>
                        </a:schemeClr>
                      </a:solidFill>
                      <a:prstDash val="solid"/>
                      <a:round/>
                      <a:headEnd type="none" w="med" len="med"/>
                      <a:tailEnd type="none" w="med" len="med"/>
                    </a:lnT>
                    <a:lnB w="12700" cap="flat" cmpd="sng" algn="ctr">
                      <a:solidFill>
                        <a:schemeClr val="bg1">
                          <a:lumMod val="50000"/>
                          <a:lumOff val="50000"/>
                        </a:schemeClr>
                      </a:solidFill>
                      <a:prstDash val="solid"/>
                      <a:round/>
                      <a:headEnd type="none" w="med" len="med"/>
                      <a:tailEnd type="none" w="med" len="med"/>
                    </a:lnB>
                    <a:solidFill>
                      <a:schemeClr val="bg2">
                        <a:lumMod val="90000"/>
                      </a:schemeClr>
                    </a:solidFill>
                  </a:tcPr>
                </a:tc>
                <a:tc>
                  <a:txBody>
                    <a:bodyPr/>
                    <a:lstStyle/>
                    <a:p>
                      <a:pPr algn="ctr"/>
                      <a:r>
                        <a:rPr lang="en-US" sz="1200" b="1" dirty="0">
                          <a:solidFill>
                            <a:sysClr val="windowText" lastClr="000000"/>
                          </a:solidFill>
                        </a:rPr>
                        <a:t>Tabular</a:t>
                      </a:r>
                    </a:p>
                  </a:txBody>
                  <a:tcPr marL="21278" marR="21278" marT="10640" marB="10640" anchor="ctr">
                    <a:lnL w="12700" cap="flat" cmpd="sng" algn="ctr">
                      <a:solidFill>
                        <a:schemeClr val="bg1"/>
                      </a:solidFill>
                      <a:prstDash val="solid"/>
                      <a:round/>
                      <a:headEnd type="none" w="med" len="med"/>
                      <a:tailEnd type="none" w="med" len="med"/>
                    </a:lnL>
                    <a:lnR w="12700" cap="flat" cmpd="sng" algn="ctr">
                      <a:solidFill>
                        <a:schemeClr val="bg1">
                          <a:lumMod val="50000"/>
                          <a:lumOff val="50000"/>
                        </a:schemeClr>
                      </a:solidFill>
                      <a:prstDash val="solid"/>
                      <a:round/>
                      <a:headEnd type="none" w="med" len="med"/>
                      <a:tailEnd type="none" w="med" len="med"/>
                    </a:lnR>
                    <a:lnT w="12700" cap="flat" cmpd="sng" algn="ctr">
                      <a:solidFill>
                        <a:schemeClr val="bg1">
                          <a:lumMod val="50000"/>
                          <a:lumOff val="50000"/>
                        </a:schemeClr>
                      </a:solidFill>
                      <a:prstDash val="solid"/>
                      <a:round/>
                      <a:headEnd type="none" w="med" len="med"/>
                      <a:tailEnd type="none" w="med" len="med"/>
                    </a:lnT>
                    <a:lnB w="12700" cap="flat" cmpd="sng" algn="ctr">
                      <a:solidFill>
                        <a:schemeClr val="bg1">
                          <a:lumMod val="50000"/>
                          <a:lumOff val="50000"/>
                        </a:schemeClr>
                      </a:solidFill>
                      <a:prstDash val="solid"/>
                      <a:round/>
                      <a:headEnd type="none" w="med" len="med"/>
                      <a:tailEnd type="none" w="med" len="med"/>
                    </a:lnB>
                    <a:solidFill>
                      <a:schemeClr val="bg2">
                        <a:lumMod val="90000"/>
                      </a:schemeClr>
                    </a:solidFill>
                  </a:tcPr>
                </a:tc>
              </a:tr>
              <a:tr h="258059">
                <a:tc>
                  <a:txBody>
                    <a:bodyPr/>
                    <a:lstStyle/>
                    <a:p>
                      <a:r>
                        <a:rPr lang="en-US" sz="1200" b="1" dirty="0">
                          <a:solidFill>
                            <a:schemeClr val="bg1"/>
                          </a:solidFill>
                          <a:effectLst/>
                        </a:rPr>
                        <a:t>Actions</a:t>
                      </a:r>
                    </a:p>
                  </a:txBody>
                  <a:tcPr marL="21278" marR="21278" marT="10640" marB="10640" anchor="ctr">
                    <a:lnL w="12700" cap="flat" cmpd="sng" algn="ctr">
                      <a:solidFill>
                        <a:schemeClr val="bg1">
                          <a:lumMod val="50000"/>
                          <a:lumOff val="50000"/>
                        </a:schemeClr>
                      </a:solidFill>
                      <a:prstDash val="solid"/>
                      <a:round/>
                      <a:headEnd type="none" w="med" len="med"/>
                      <a:tailEnd type="none" w="med" len="med"/>
                    </a:lnL>
                    <a:lnR w="12700" cap="flat" cmpd="sng" algn="ctr">
                      <a:solidFill>
                        <a:schemeClr val="bg1">
                          <a:lumMod val="50000"/>
                          <a:lumOff val="50000"/>
                        </a:schemeClr>
                      </a:solidFill>
                      <a:prstDash val="solid"/>
                      <a:round/>
                      <a:headEnd type="none" w="med" len="med"/>
                      <a:tailEnd type="none" w="med" len="med"/>
                    </a:lnR>
                    <a:lnT w="12700" cap="flat" cmpd="sng" algn="ctr">
                      <a:solidFill>
                        <a:schemeClr val="bg1">
                          <a:lumMod val="50000"/>
                          <a:lumOff val="50000"/>
                        </a:schemeClr>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lumMod val="90000"/>
                      </a:schemeClr>
                    </a:solidFill>
                  </a:tcPr>
                </a:tc>
                <a:tc>
                  <a:txBody>
                    <a:bodyPr/>
                    <a:lstStyle/>
                    <a:p>
                      <a:r>
                        <a:rPr lang="en-US" sz="1200" dirty="0"/>
                        <a:t>Yes</a:t>
                      </a:r>
                    </a:p>
                  </a:txBody>
                  <a:tcPr marL="45720" marR="45720" anchor="ctr">
                    <a:lnL w="12700" cap="flat" cmpd="sng" algn="ctr">
                      <a:solidFill>
                        <a:schemeClr val="bg1">
                          <a:lumMod val="50000"/>
                          <a:lumOff val="50000"/>
                        </a:schemeClr>
                      </a:solidFill>
                      <a:prstDash val="solid"/>
                      <a:round/>
                      <a:headEnd type="none" w="med" len="med"/>
                      <a:tailEnd type="none" w="med" len="med"/>
                    </a:lnL>
                    <a:lnR w="12700" cap="flat" cmpd="sng" algn="ctr">
                      <a:solidFill>
                        <a:schemeClr val="bg1">
                          <a:lumMod val="50000"/>
                          <a:lumOff val="50000"/>
                        </a:schemeClr>
                      </a:solidFill>
                      <a:prstDash val="solid"/>
                      <a:round/>
                      <a:headEnd type="none" w="med" len="med"/>
                      <a:tailEnd type="none" w="med" len="med"/>
                    </a:lnR>
                    <a:lnT w="12700" cap="flat" cmpd="sng" algn="ctr">
                      <a:solidFill>
                        <a:schemeClr val="bg1">
                          <a:lumMod val="50000"/>
                          <a:lumOff val="50000"/>
                        </a:schemeClr>
                      </a:solidFill>
                      <a:prstDash val="solid"/>
                      <a:round/>
                      <a:headEnd type="none" w="med" len="med"/>
                      <a:tailEnd type="none" w="med" len="med"/>
                    </a:lnT>
                    <a:lnB w="12700" cap="flat" cmpd="sng" algn="ctr">
                      <a:solidFill>
                        <a:schemeClr val="bg1">
                          <a:lumMod val="50000"/>
                          <a:lumOff val="50000"/>
                        </a:schemeClr>
                      </a:solidFill>
                      <a:prstDash val="solid"/>
                      <a:round/>
                      <a:headEnd type="none" w="med" len="med"/>
                      <a:tailEnd type="none" w="med" len="med"/>
                    </a:lnB>
                    <a:solidFill>
                      <a:schemeClr val="bg2">
                        <a:lumMod val="90000"/>
                      </a:schemeClr>
                    </a:solidFill>
                  </a:tcPr>
                </a:tc>
                <a:tc>
                  <a:txBody>
                    <a:bodyPr/>
                    <a:lstStyle/>
                    <a:p>
                      <a:r>
                        <a:rPr lang="en-US" sz="1200" dirty="0"/>
                        <a:t>No</a:t>
                      </a:r>
                    </a:p>
                  </a:txBody>
                  <a:tcPr marL="45720" marR="45720" anchor="ctr">
                    <a:lnL w="12700" cap="flat" cmpd="sng" algn="ctr">
                      <a:solidFill>
                        <a:schemeClr val="bg1">
                          <a:lumMod val="50000"/>
                          <a:lumOff val="50000"/>
                        </a:schemeClr>
                      </a:solidFill>
                      <a:prstDash val="solid"/>
                      <a:round/>
                      <a:headEnd type="none" w="med" len="med"/>
                      <a:tailEnd type="none" w="med" len="med"/>
                    </a:lnL>
                    <a:lnR w="12700" cap="flat" cmpd="sng" algn="ctr">
                      <a:solidFill>
                        <a:schemeClr val="bg1">
                          <a:lumMod val="50000"/>
                          <a:lumOff val="50000"/>
                        </a:schemeClr>
                      </a:solidFill>
                      <a:prstDash val="solid"/>
                      <a:round/>
                      <a:headEnd type="none" w="med" len="med"/>
                      <a:tailEnd type="none" w="med" len="med"/>
                    </a:lnR>
                    <a:lnT w="12700" cap="flat" cmpd="sng" algn="ctr">
                      <a:solidFill>
                        <a:schemeClr val="bg1">
                          <a:lumMod val="50000"/>
                          <a:lumOff val="50000"/>
                        </a:schemeClr>
                      </a:solidFill>
                      <a:prstDash val="solid"/>
                      <a:round/>
                      <a:headEnd type="none" w="med" len="med"/>
                      <a:tailEnd type="none" w="med" len="med"/>
                    </a:lnT>
                    <a:lnB w="12700" cap="flat" cmpd="sng" algn="ctr">
                      <a:solidFill>
                        <a:schemeClr val="bg1">
                          <a:lumMod val="50000"/>
                          <a:lumOff val="50000"/>
                        </a:schemeClr>
                      </a:solidFill>
                      <a:prstDash val="solid"/>
                      <a:round/>
                      <a:headEnd type="none" w="med" len="med"/>
                      <a:tailEnd type="none" w="med" len="med"/>
                    </a:lnB>
                    <a:solidFill>
                      <a:schemeClr val="bg2">
                        <a:lumMod val="90000"/>
                      </a:schemeClr>
                    </a:solidFill>
                  </a:tcPr>
                </a:tc>
              </a:tr>
              <a:tr h="258059">
                <a:tc>
                  <a:txBody>
                    <a:bodyPr/>
                    <a:lstStyle/>
                    <a:p>
                      <a:r>
                        <a:rPr lang="en-US" sz="1200" b="1" kern="1200" dirty="0">
                          <a:solidFill>
                            <a:schemeClr val="bg1"/>
                          </a:solidFill>
                          <a:effectLst/>
                          <a:latin typeface="+mn-lt"/>
                          <a:ea typeface="+mn-ea"/>
                          <a:cs typeface="+mn-cs"/>
                        </a:rPr>
                        <a:t>Aggregations</a:t>
                      </a:r>
                    </a:p>
                  </a:txBody>
                  <a:tcPr marL="21278" marR="21278" marT="10640" marB="10640" anchor="ctr">
                    <a:lnL w="12700" cap="flat" cmpd="sng" algn="ctr">
                      <a:solidFill>
                        <a:schemeClr val="bg1">
                          <a:lumMod val="50000"/>
                          <a:lumOff val="50000"/>
                        </a:schemeClr>
                      </a:solidFill>
                      <a:prstDash val="solid"/>
                      <a:round/>
                      <a:headEnd type="none" w="med" len="med"/>
                      <a:tailEnd type="none" w="med" len="med"/>
                    </a:lnL>
                    <a:lnR w="12700" cap="flat" cmpd="sng" algn="ctr">
                      <a:solidFill>
                        <a:schemeClr val="bg1">
                          <a:lumMod val="50000"/>
                          <a:lumOff val="50000"/>
                        </a:schemeClr>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lumMod val="90000"/>
                      </a:schemeClr>
                    </a:solidFill>
                  </a:tcPr>
                </a:tc>
                <a:tc>
                  <a:txBody>
                    <a:bodyPr/>
                    <a:lstStyle/>
                    <a:p>
                      <a:r>
                        <a:rPr lang="en-US" sz="1200" dirty="0"/>
                        <a:t>Yes</a:t>
                      </a:r>
                    </a:p>
                  </a:txBody>
                  <a:tcPr marL="45720" marR="45720" anchor="ctr">
                    <a:lnL w="12700" cap="flat" cmpd="sng" algn="ctr">
                      <a:solidFill>
                        <a:schemeClr val="bg1">
                          <a:lumMod val="50000"/>
                          <a:lumOff val="50000"/>
                        </a:schemeClr>
                      </a:solidFill>
                      <a:prstDash val="solid"/>
                      <a:round/>
                      <a:headEnd type="none" w="med" len="med"/>
                      <a:tailEnd type="none" w="med" len="med"/>
                    </a:lnL>
                    <a:lnR w="12700" cap="flat" cmpd="sng" algn="ctr">
                      <a:solidFill>
                        <a:schemeClr val="bg1">
                          <a:lumMod val="50000"/>
                          <a:lumOff val="50000"/>
                        </a:schemeClr>
                      </a:solidFill>
                      <a:prstDash val="solid"/>
                      <a:round/>
                      <a:headEnd type="none" w="med" len="med"/>
                      <a:tailEnd type="none" w="med" len="med"/>
                    </a:lnR>
                    <a:lnT w="12700" cap="flat" cmpd="sng" algn="ctr">
                      <a:solidFill>
                        <a:schemeClr val="bg1">
                          <a:lumMod val="50000"/>
                          <a:lumOff val="50000"/>
                        </a:schemeClr>
                      </a:solidFill>
                      <a:prstDash val="solid"/>
                      <a:round/>
                      <a:headEnd type="none" w="med" len="med"/>
                      <a:tailEnd type="none" w="med" len="med"/>
                    </a:lnT>
                    <a:lnB w="12700" cap="flat" cmpd="sng" algn="ctr">
                      <a:solidFill>
                        <a:schemeClr val="bg1">
                          <a:lumMod val="50000"/>
                          <a:lumOff val="50000"/>
                        </a:schemeClr>
                      </a:solidFill>
                      <a:prstDash val="solid"/>
                      <a:round/>
                      <a:headEnd type="none" w="med" len="med"/>
                      <a:tailEnd type="none" w="med" len="med"/>
                    </a:lnB>
                    <a:solidFill>
                      <a:schemeClr val="bg2">
                        <a:lumMod val="90000"/>
                      </a:schemeClr>
                    </a:solidFill>
                  </a:tcPr>
                </a:tc>
                <a:tc>
                  <a:txBody>
                    <a:bodyPr/>
                    <a:lstStyle/>
                    <a:p>
                      <a:r>
                        <a:rPr lang="en-US" sz="1200" dirty="0"/>
                        <a:t>Yes</a:t>
                      </a:r>
                    </a:p>
                  </a:txBody>
                  <a:tcPr marL="45720" marR="45720" anchor="ctr">
                    <a:lnL w="12700" cap="flat" cmpd="sng" algn="ctr">
                      <a:solidFill>
                        <a:schemeClr val="bg1">
                          <a:lumMod val="50000"/>
                          <a:lumOff val="50000"/>
                        </a:schemeClr>
                      </a:solidFill>
                      <a:prstDash val="solid"/>
                      <a:round/>
                      <a:headEnd type="none" w="med" len="med"/>
                      <a:tailEnd type="none" w="med" len="med"/>
                    </a:lnL>
                    <a:lnR w="12700" cap="flat" cmpd="sng" algn="ctr">
                      <a:solidFill>
                        <a:schemeClr val="bg1">
                          <a:lumMod val="50000"/>
                          <a:lumOff val="50000"/>
                        </a:schemeClr>
                      </a:solidFill>
                      <a:prstDash val="solid"/>
                      <a:round/>
                      <a:headEnd type="none" w="med" len="med"/>
                      <a:tailEnd type="none" w="med" len="med"/>
                    </a:lnR>
                    <a:lnT w="12700" cap="flat" cmpd="sng" algn="ctr">
                      <a:solidFill>
                        <a:schemeClr val="bg1">
                          <a:lumMod val="50000"/>
                          <a:lumOff val="50000"/>
                        </a:schemeClr>
                      </a:solidFill>
                      <a:prstDash val="solid"/>
                      <a:round/>
                      <a:headEnd type="none" w="med" len="med"/>
                      <a:tailEnd type="none" w="med" len="med"/>
                    </a:lnT>
                    <a:lnB w="12700" cap="flat" cmpd="sng" algn="ctr">
                      <a:solidFill>
                        <a:schemeClr val="bg1">
                          <a:lumMod val="50000"/>
                          <a:lumOff val="50000"/>
                        </a:schemeClr>
                      </a:solidFill>
                      <a:prstDash val="solid"/>
                      <a:round/>
                      <a:headEnd type="none" w="med" len="med"/>
                      <a:tailEnd type="none" w="med" len="med"/>
                    </a:lnB>
                    <a:solidFill>
                      <a:schemeClr val="bg2">
                        <a:lumMod val="90000"/>
                      </a:schemeClr>
                    </a:solidFill>
                  </a:tcPr>
                </a:tc>
              </a:tr>
              <a:tr h="258059">
                <a:tc>
                  <a:txBody>
                    <a:bodyPr/>
                    <a:lstStyle/>
                    <a:p>
                      <a:r>
                        <a:rPr lang="en-US" sz="1200" b="1" kern="1200" dirty="0">
                          <a:solidFill>
                            <a:schemeClr val="bg1"/>
                          </a:solidFill>
                          <a:effectLst/>
                          <a:latin typeface="+mn-lt"/>
                          <a:ea typeface="+mn-ea"/>
                          <a:cs typeface="+mn-cs"/>
                        </a:rPr>
                        <a:t>Calculated Measures</a:t>
                      </a:r>
                    </a:p>
                  </a:txBody>
                  <a:tcPr marL="21278" marR="21278" marT="10640" marB="10640" anchor="ctr">
                    <a:lnL w="12700" cap="flat" cmpd="sng" algn="ctr">
                      <a:solidFill>
                        <a:schemeClr val="bg1">
                          <a:lumMod val="50000"/>
                          <a:lumOff val="50000"/>
                        </a:schemeClr>
                      </a:solidFill>
                      <a:prstDash val="solid"/>
                      <a:round/>
                      <a:headEnd type="none" w="med" len="med"/>
                      <a:tailEnd type="none" w="med" len="med"/>
                    </a:lnL>
                    <a:lnR w="12700" cap="flat" cmpd="sng" algn="ctr">
                      <a:solidFill>
                        <a:schemeClr val="bg1">
                          <a:lumMod val="50000"/>
                          <a:lumOff val="50000"/>
                        </a:schemeClr>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lumMod val="90000"/>
                      </a:schemeClr>
                    </a:solidFill>
                  </a:tcPr>
                </a:tc>
                <a:tc>
                  <a:txBody>
                    <a:bodyPr/>
                    <a:lstStyle/>
                    <a:p>
                      <a:r>
                        <a:rPr lang="en-US" sz="1200" dirty="0"/>
                        <a:t>Yes</a:t>
                      </a:r>
                    </a:p>
                  </a:txBody>
                  <a:tcPr marL="45720" marR="45720" anchor="ctr">
                    <a:lnL w="12700" cap="flat" cmpd="sng" algn="ctr">
                      <a:solidFill>
                        <a:schemeClr val="bg1">
                          <a:lumMod val="50000"/>
                          <a:lumOff val="50000"/>
                        </a:schemeClr>
                      </a:solidFill>
                      <a:prstDash val="solid"/>
                      <a:round/>
                      <a:headEnd type="none" w="med" len="med"/>
                      <a:tailEnd type="none" w="med" len="med"/>
                    </a:lnL>
                    <a:lnR w="12700" cap="flat" cmpd="sng" algn="ctr">
                      <a:solidFill>
                        <a:schemeClr val="bg1">
                          <a:lumMod val="50000"/>
                          <a:lumOff val="50000"/>
                        </a:schemeClr>
                      </a:solidFill>
                      <a:prstDash val="solid"/>
                      <a:round/>
                      <a:headEnd type="none" w="med" len="med"/>
                      <a:tailEnd type="none" w="med" len="med"/>
                    </a:lnR>
                    <a:lnT w="12700" cap="flat" cmpd="sng" algn="ctr">
                      <a:solidFill>
                        <a:schemeClr val="bg1">
                          <a:lumMod val="50000"/>
                          <a:lumOff val="50000"/>
                        </a:schemeClr>
                      </a:solidFill>
                      <a:prstDash val="solid"/>
                      <a:round/>
                      <a:headEnd type="none" w="med" len="med"/>
                      <a:tailEnd type="none" w="med" len="med"/>
                    </a:lnT>
                    <a:lnB w="12700" cap="flat" cmpd="sng" algn="ctr">
                      <a:solidFill>
                        <a:schemeClr val="bg1">
                          <a:lumMod val="50000"/>
                          <a:lumOff val="50000"/>
                        </a:schemeClr>
                      </a:solidFill>
                      <a:prstDash val="solid"/>
                      <a:round/>
                      <a:headEnd type="none" w="med" len="med"/>
                      <a:tailEnd type="none" w="med" len="med"/>
                    </a:lnB>
                    <a:solidFill>
                      <a:schemeClr val="bg2">
                        <a:lumMod val="90000"/>
                      </a:schemeClr>
                    </a:solidFill>
                  </a:tcPr>
                </a:tc>
                <a:tc>
                  <a:txBody>
                    <a:bodyPr/>
                    <a:lstStyle/>
                    <a:p>
                      <a:r>
                        <a:rPr lang="en-US" sz="1200" dirty="0"/>
                        <a:t>Yes</a:t>
                      </a:r>
                    </a:p>
                  </a:txBody>
                  <a:tcPr marL="45720" marR="45720" anchor="ctr">
                    <a:lnL w="12700" cap="flat" cmpd="sng" algn="ctr">
                      <a:solidFill>
                        <a:schemeClr val="bg1">
                          <a:lumMod val="50000"/>
                          <a:lumOff val="50000"/>
                        </a:schemeClr>
                      </a:solidFill>
                      <a:prstDash val="solid"/>
                      <a:round/>
                      <a:headEnd type="none" w="med" len="med"/>
                      <a:tailEnd type="none" w="med" len="med"/>
                    </a:lnL>
                    <a:lnR w="12700" cap="flat" cmpd="sng" algn="ctr">
                      <a:solidFill>
                        <a:schemeClr val="bg1">
                          <a:lumMod val="50000"/>
                          <a:lumOff val="50000"/>
                        </a:schemeClr>
                      </a:solidFill>
                      <a:prstDash val="solid"/>
                      <a:round/>
                      <a:headEnd type="none" w="med" len="med"/>
                      <a:tailEnd type="none" w="med" len="med"/>
                    </a:lnR>
                    <a:lnT w="12700" cap="flat" cmpd="sng" algn="ctr">
                      <a:solidFill>
                        <a:schemeClr val="bg1">
                          <a:lumMod val="50000"/>
                          <a:lumOff val="50000"/>
                        </a:schemeClr>
                      </a:solidFill>
                      <a:prstDash val="solid"/>
                      <a:round/>
                      <a:headEnd type="none" w="med" len="med"/>
                      <a:tailEnd type="none" w="med" len="med"/>
                    </a:lnT>
                    <a:lnB w="12700" cap="flat" cmpd="sng" algn="ctr">
                      <a:solidFill>
                        <a:schemeClr val="bg1">
                          <a:lumMod val="50000"/>
                          <a:lumOff val="50000"/>
                        </a:schemeClr>
                      </a:solidFill>
                      <a:prstDash val="solid"/>
                      <a:round/>
                      <a:headEnd type="none" w="med" len="med"/>
                      <a:tailEnd type="none" w="med" len="med"/>
                    </a:lnB>
                    <a:solidFill>
                      <a:schemeClr val="bg2">
                        <a:lumMod val="90000"/>
                      </a:schemeClr>
                    </a:solidFill>
                  </a:tcPr>
                </a:tc>
              </a:tr>
              <a:tr h="258059">
                <a:tc>
                  <a:txBody>
                    <a:bodyPr/>
                    <a:lstStyle/>
                    <a:p>
                      <a:r>
                        <a:rPr lang="en-US" sz="1200" b="1" kern="1200" dirty="0">
                          <a:solidFill>
                            <a:schemeClr val="bg1"/>
                          </a:solidFill>
                          <a:effectLst/>
                          <a:latin typeface="+mn-lt"/>
                          <a:ea typeface="+mn-ea"/>
                          <a:cs typeface="+mn-cs"/>
                        </a:rPr>
                        <a:t>Custom Assemblies</a:t>
                      </a:r>
                    </a:p>
                  </a:txBody>
                  <a:tcPr marL="21278" marR="21278" marT="10640" marB="10640" anchor="ctr">
                    <a:lnL w="12700" cap="flat" cmpd="sng" algn="ctr">
                      <a:solidFill>
                        <a:schemeClr val="bg1">
                          <a:lumMod val="50000"/>
                          <a:lumOff val="50000"/>
                        </a:schemeClr>
                      </a:solidFill>
                      <a:prstDash val="solid"/>
                      <a:round/>
                      <a:headEnd type="none" w="med" len="med"/>
                      <a:tailEnd type="none" w="med" len="med"/>
                    </a:lnL>
                    <a:lnR w="12700" cap="flat" cmpd="sng" algn="ctr">
                      <a:solidFill>
                        <a:schemeClr val="bg1">
                          <a:lumMod val="50000"/>
                          <a:lumOff val="50000"/>
                        </a:schemeClr>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lumMod val="90000"/>
                      </a:schemeClr>
                    </a:solidFill>
                  </a:tcPr>
                </a:tc>
                <a:tc>
                  <a:txBody>
                    <a:bodyPr/>
                    <a:lstStyle/>
                    <a:p>
                      <a:r>
                        <a:rPr lang="en-US" sz="1200" dirty="0"/>
                        <a:t>Yes</a:t>
                      </a:r>
                    </a:p>
                  </a:txBody>
                  <a:tcPr marL="45720" marR="45720" anchor="ctr">
                    <a:lnL w="12700" cap="flat" cmpd="sng" algn="ctr">
                      <a:solidFill>
                        <a:schemeClr val="bg1">
                          <a:lumMod val="50000"/>
                          <a:lumOff val="50000"/>
                        </a:schemeClr>
                      </a:solidFill>
                      <a:prstDash val="solid"/>
                      <a:round/>
                      <a:headEnd type="none" w="med" len="med"/>
                      <a:tailEnd type="none" w="med" len="med"/>
                    </a:lnL>
                    <a:lnR w="12700" cap="flat" cmpd="sng" algn="ctr">
                      <a:solidFill>
                        <a:schemeClr val="bg1">
                          <a:lumMod val="50000"/>
                          <a:lumOff val="50000"/>
                        </a:schemeClr>
                      </a:solidFill>
                      <a:prstDash val="solid"/>
                      <a:round/>
                      <a:headEnd type="none" w="med" len="med"/>
                      <a:tailEnd type="none" w="med" len="med"/>
                    </a:lnR>
                    <a:lnT w="12700" cap="flat" cmpd="sng" algn="ctr">
                      <a:solidFill>
                        <a:schemeClr val="bg1">
                          <a:lumMod val="50000"/>
                          <a:lumOff val="50000"/>
                        </a:schemeClr>
                      </a:solidFill>
                      <a:prstDash val="solid"/>
                      <a:round/>
                      <a:headEnd type="none" w="med" len="med"/>
                      <a:tailEnd type="none" w="med" len="med"/>
                    </a:lnT>
                    <a:lnB w="12700" cap="flat" cmpd="sng" algn="ctr">
                      <a:solidFill>
                        <a:schemeClr val="bg1">
                          <a:lumMod val="50000"/>
                          <a:lumOff val="50000"/>
                        </a:schemeClr>
                      </a:solidFill>
                      <a:prstDash val="solid"/>
                      <a:round/>
                      <a:headEnd type="none" w="med" len="med"/>
                      <a:tailEnd type="none" w="med" len="med"/>
                    </a:lnB>
                    <a:solidFill>
                      <a:schemeClr val="bg2">
                        <a:lumMod val="90000"/>
                      </a:schemeClr>
                    </a:solidFill>
                  </a:tcPr>
                </a:tc>
                <a:tc>
                  <a:txBody>
                    <a:bodyPr/>
                    <a:lstStyle/>
                    <a:p>
                      <a:r>
                        <a:rPr lang="en-US" sz="1200" dirty="0"/>
                        <a:t>No</a:t>
                      </a:r>
                    </a:p>
                  </a:txBody>
                  <a:tcPr marL="45720" marR="45720" anchor="ctr">
                    <a:lnL w="12700" cap="flat" cmpd="sng" algn="ctr">
                      <a:solidFill>
                        <a:schemeClr val="bg1">
                          <a:lumMod val="50000"/>
                          <a:lumOff val="50000"/>
                        </a:schemeClr>
                      </a:solidFill>
                      <a:prstDash val="solid"/>
                      <a:round/>
                      <a:headEnd type="none" w="med" len="med"/>
                      <a:tailEnd type="none" w="med" len="med"/>
                    </a:lnL>
                    <a:lnR w="12700" cap="flat" cmpd="sng" algn="ctr">
                      <a:solidFill>
                        <a:schemeClr val="bg1">
                          <a:lumMod val="50000"/>
                          <a:lumOff val="50000"/>
                        </a:schemeClr>
                      </a:solidFill>
                      <a:prstDash val="solid"/>
                      <a:round/>
                      <a:headEnd type="none" w="med" len="med"/>
                      <a:tailEnd type="none" w="med" len="med"/>
                    </a:lnR>
                    <a:lnT w="12700" cap="flat" cmpd="sng" algn="ctr">
                      <a:solidFill>
                        <a:schemeClr val="bg1">
                          <a:lumMod val="50000"/>
                          <a:lumOff val="50000"/>
                        </a:schemeClr>
                      </a:solidFill>
                      <a:prstDash val="solid"/>
                      <a:round/>
                      <a:headEnd type="none" w="med" len="med"/>
                      <a:tailEnd type="none" w="med" len="med"/>
                    </a:lnT>
                    <a:lnB w="12700" cap="flat" cmpd="sng" algn="ctr">
                      <a:solidFill>
                        <a:schemeClr val="bg1">
                          <a:lumMod val="50000"/>
                          <a:lumOff val="50000"/>
                        </a:schemeClr>
                      </a:solidFill>
                      <a:prstDash val="solid"/>
                      <a:round/>
                      <a:headEnd type="none" w="med" len="med"/>
                      <a:tailEnd type="none" w="med" len="med"/>
                    </a:lnB>
                    <a:solidFill>
                      <a:schemeClr val="bg2">
                        <a:lumMod val="90000"/>
                      </a:schemeClr>
                    </a:solidFill>
                  </a:tcPr>
                </a:tc>
              </a:tr>
              <a:tr h="258059">
                <a:tc>
                  <a:txBody>
                    <a:bodyPr/>
                    <a:lstStyle/>
                    <a:p>
                      <a:r>
                        <a:rPr lang="en-US" sz="1200" b="1" kern="1200" dirty="0">
                          <a:solidFill>
                            <a:schemeClr val="bg1"/>
                          </a:solidFill>
                          <a:effectLst/>
                          <a:latin typeface="+mn-lt"/>
                          <a:ea typeface="+mn-ea"/>
                          <a:cs typeface="+mn-cs"/>
                        </a:rPr>
                        <a:t>Custom Rollups</a:t>
                      </a:r>
                    </a:p>
                  </a:txBody>
                  <a:tcPr marL="21278" marR="21278" marT="10640" marB="10640" anchor="ctr">
                    <a:lnL w="12700" cap="flat" cmpd="sng" algn="ctr">
                      <a:solidFill>
                        <a:schemeClr val="bg1">
                          <a:lumMod val="50000"/>
                          <a:lumOff val="50000"/>
                        </a:schemeClr>
                      </a:solidFill>
                      <a:prstDash val="solid"/>
                      <a:round/>
                      <a:headEnd type="none" w="med" len="med"/>
                      <a:tailEnd type="none" w="med" len="med"/>
                    </a:lnL>
                    <a:lnR w="12700" cap="flat" cmpd="sng" algn="ctr">
                      <a:solidFill>
                        <a:schemeClr val="bg1">
                          <a:lumMod val="50000"/>
                          <a:lumOff val="50000"/>
                        </a:schemeClr>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lumMod val="90000"/>
                      </a:schemeClr>
                    </a:solidFill>
                  </a:tcPr>
                </a:tc>
                <a:tc>
                  <a:txBody>
                    <a:bodyPr/>
                    <a:lstStyle/>
                    <a:p>
                      <a:r>
                        <a:rPr lang="en-US" sz="1200" dirty="0"/>
                        <a:t>Yes</a:t>
                      </a:r>
                    </a:p>
                  </a:txBody>
                  <a:tcPr marL="45720" marR="45720" anchor="ctr">
                    <a:lnL w="12700" cap="flat" cmpd="sng" algn="ctr">
                      <a:solidFill>
                        <a:schemeClr val="bg1">
                          <a:lumMod val="50000"/>
                          <a:lumOff val="50000"/>
                        </a:schemeClr>
                      </a:solidFill>
                      <a:prstDash val="solid"/>
                      <a:round/>
                      <a:headEnd type="none" w="med" len="med"/>
                      <a:tailEnd type="none" w="med" len="med"/>
                    </a:lnL>
                    <a:lnR w="12700" cap="flat" cmpd="sng" algn="ctr">
                      <a:solidFill>
                        <a:schemeClr val="bg1">
                          <a:lumMod val="50000"/>
                          <a:lumOff val="50000"/>
                        </a:schemeClr>
                      </a:solidFill>
                      <a:prstDash val="solid"/>
                      <a:round/>
                      <a:headEnd type="none" w="med" len="med"/>
                      <a:tailEnd type="none" w="med" len="med"/>
                    </a:lnR>
                    <a:lnT w="12700" cap="flat" cmpd="sng" algn="ctr">
                      <a:solidFill>
                        <a:schemeClr val="bg1">
                          <a:lumMod val="50000"/>
                          <a:lumOff val="50000"/>
                        </a:schemeClr>
                      </a:solidFill>
                      <a:prstDash val="solid"/>
                      <a:round/>
                      <a:headEnd type="none" w="med" len="med"/>
                      <a:tailEnd type="none" w="med" len="med"/>
                    </a:lnT>
                    <a:lnB w="12700" cap="flat" cmpd="sng" algn="ctr">
                      <a:solidFill>
                        <a:schemeClr val="bg1">
                          <a:lumMod val="50000"/>
                          <a:lumOff val="50000"/>
                        </a:schemeClr>
                      </a:solidFill>
                      <a:prstDash val="solid"/>
                      <a:round/>
                      <a:headEnd type="none" w="med" len="med"/>
                      <a:tailEnd type="none" w="med" len="med"/>
                    </a:lnB>
                    <a:solidFill>
                      <a:schemeClr val="bg2">
                        <a:lumMod val="90000"/>
                      </a:schemeClr>
                    </a:solidFill>
                  </a:tcPr>
                </a:tc>
                <a:tc>
                  <a:txBody>
                    <a:bodyPr/>
                    <a:lstStyle/>
                    <a:p>
                      <a:r>
                        <a:rPr lang="en-US" sz="1200" dirty="0"/>
                        <a:t>No</a:t>
                      </a:r>
                    </a:p>
                  </a:txBody>
                  <a:tcPr marL="45720" marR="45720" anchor="ctr">
                    <a:lnL w="12700" cap="flat" cmpd="sng" algn="ctr">
                      <a:solidFill>
                        <a:schemeClr val="bg1">
                          <a:lumMod val="50000"/>
                          <a:lumOff val="50000"/>
                        </a:schemeClr>
                      </a:solidFill>
                      <a:prstDash val="solid"/>
                      <a:round/>
                      <a:headEnd type="none" w="med" len="med"/>
                      <a:tailEnd type="none" w="med" len="med"/>
                    </a:lnL>
                    <a:lnR w="12700" cap="flat" cmpd="sng" algn="ctr">
                      <a:solidFill>
                        <a:schemeClr val="bg1">
                          <a:lumMod val="50000"/>
                          <a:lumOff val="50000"/>
                        </a:schemeClr>
                      </a:solidFill>
                      <a:prstDash val="solid"/>
                      <a:round/>
                      <a:headEnd type="none" w="med" len="med"/>
                      <a:tailEnd type="none" w="med" len="med"/>
                    </a:lnR>
                    <a:lnT w="12700" cap="flat" cmpd="sng" algn="ctr">
                      <a:solidFill>
                        <a:schemeClr val="bg1">
                          <a:lumMod val="50000"/>
                          <a:lumOff val="50000"/>
                        </a:schemeClr>
                      </a:solidFill>
                      <a:prstDash val="solid"/>
                      <a:round/>
                      <a:headEnd type="none" w="med" len="med"/>
                      <a:tailEnd type="none" w="med" len="med"/>
                    </a:lnT>
                    <a:lnB w="12700" cap="flat" cmpd="sng" algn="ctr">
                      <a:solidFill>
                        <a:schemeClr val="bg1">
                          <a:lumMod val="50000"/>
                          <a:lumOff val="50000"/>
                        </a:schemeClr>
                      </a:solidFill>
                      <a:prstDash val="solid"/>
                      <a:round/>
                      <a:headEnd type="none" w="med" len="med"/>
                      <a:tailEnd type="none" w="med" len="med"/>
                    </a:lnB>
                    <a:solidFill>
                      <a:schemeClr val="bg2">
                        <a:lumMod val="90000"/>
                      </a:schemeClr>
                    </a:solidFill>
                  </a:tcPr>
                </a:tc>
              </a:tr>
              <a:tr h="258059">
                <a:tc>
                  <a:txBody>
                    <a:bodyPr/>
                    <a:lstStyle/>
                    <a:p>
                      <a:r>
                        <a:rPr lang="en-US" sz="1200" b="1" kern="1200" dirty="0">
                          <a:solidFill>
                            <a:schemeClr val="bg1"/>
                          </a:solidFill>
                          <a:effectLst/>
                          <a:latin typeface="+mn-lt"/>
                          <a:ea typeface="+mn-ea"/>
                          <a:cs typeface="+mn-cs"/>
                        </a:rPr>
                        <a:t>Distinct Count</a:t>
                      </a:r>
                    </a:p>
                  </a:txBody>
                  <a:tcPr marL="21278" marR="21278" marT="10640" marB="10640" anchor="ctr">
                    <a:lnL w="12700" cap="flat" cmpd="sng" algn="ctr">
                      <a:solidFill>
                        <a:schemeClr val="bg1">
                          <a:lumMod val="50000"/>
                          <a:lumOff val="50000"/>
                        </a:schemeClr>
                      </a:solidFill>
                      <a:prstDash val="solid"/>
                      <a:round/>
                      <a:headEnd type="none" w="med" len="med"/>
                      <a:tailEnd type="none" w="med" len="med"/>
                    </a:lnL>
                    <a:lnR w="12700" cap="flat" cmpd="sng" algn="ctr">
                      <a:solidFill>
                        <a:schemeClr val="bg1">
                          <a:lumMod val="50000"/>
                          <a:lumOff val="50000"/>
                        </a:schemeClr>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lumMod val="90000"/>
                      </a:schemeClr>
                    </a:solidFill>
                  </a:tcPr>
                </a:tc>
                <a:tc>
                  <a:txBody>
                    <a:bodyPr/>
                    <a:lstStyle/>
                    <a:p>
                      <a:r>
                        <a:rPr lang="en-US" sz="1200" dirty="0"/>
                        <a:t>Yes</a:t>
                      </a:r>
                    </a:p>
                  </a:txBody>
                  <a:tcPr marL="45720" marR="45720" anchor="ctr">
                    <a:lnL w="12700" cap="flat" cmpd="sng" algn="ctr">
                      <a:solidFill>
                        <a:schemeClr val="bg1">
                          <a:lumMod val="50000"/>
                          <a:lumOff val="50000"/>
                        </a:schemeClr>
                      </a:solidFill>
                      <a:prstDash val="solid"/>
                      <a:round/>
                      <a:headEnd type="none" w="med" len="med"/>
                      <a:tailEnd type="none" w="med" len="med"/>
                    </a:lnL>
                    <a:lnR w="12700" cap="flat" cmpd="sng" algn="ctr">
                      <a:solidFill>
                        <a:schemeClr val="bg1">
                          <a:lumMod val="50000"/>
                          <a:lumOff val="50000"/>
                        </a:schemeClr>
                      </a:solidFill>
                      <a:prstDash val="solid"/>
                      <a:round/>
                      <a:headEnd type="none" w="med" len="med"/>
                      <a:tailEnd type="none" w="med" len="med"/>
                    </a:lnR>
                    <a:lnT w="12700" cap="flat" cmpd="sng" algn="ctr">
                      <a:solidFill>
                        <a:schemeClr val="bg1">
                          <a:lumMod val="50000"/>
                          <a:lumOff val="50000"/>
                        </a:schemeClr>
                      </a:solidFill>
                      <a:prstDash val="solid"/>
                      <a:round/>
                      <a:headEnd type="none" w="med" len="med"/>
                      <a:tailEnd type="none" w="med" len="med"/>
                    </a:lnT>
                    <a:lnB w="12700" cap="flat" cmpd="sng" algn="ctr">
                      <a:solidFill>
                        <a:schemeClr val="bg1">
                          <a:lumMod val="50000"/>
                          <a:lumOff val="50000"/>
                        </a:schemeClr>
                      </a:solidFill>
                      <a:prstDash val="solid"/>
                      <a:round/>
                      <a:headEnd type="none" w="med" len="med"/>
                      <a:tailEnd type="none" w="med" len="med"/>
                    </a:lnB>
                    <a:solidFill>
                      <a:schemeClr val="bg2">
                        <a:lumMod val="90000"/>
                      </a:schemeClr>
                    </a:solidFill>
                  </a:tcPr>
                </a:tc>
                <a:tc>
                  <a:txBody>
                    <a:bodyPr/>
                    <a:lstStyle/>
                    <a:p>
                      <a:r>
                        <a:rPr lang="en-US" sz="1200" dirty="0"/>
                        <a:t>Yes (via DAX)</a:t>
                      </a:r>
                    </a:p>
                  </a:txBody>
                  <a:tcPr marL="45720" marR="45720" anchor="ctr">
                    <a:lnL w="12700" cap="flat" cmpd="sng" algn="ctr">
                      <a:solidFill>
                        <a:schemeClr val="bg1">
                          <a:lumMod val="50000"/>
                          <a:lumOff val="50000"/>
                        </a:schemeClr>
                      </a:solidFill>
                      <a:prstDash val="solid"/>
                      <a:round/>
                      <a:headEnd type="none" w="med" len="med"/>
                      <a:tailEnd type="none" w="med" len="med"/>
                    </a:lnL>
                    <a:lnR w="12700" cap="flat" cmpd="sng" algn="ctr">
                      <a:solidFill>
                        <a:schemeClr val="bg1">
                          <a:lumMod val="50000"/>
                          <a:lumOff val="50000"/>
                        </a:schemeClr>
                      </a:solidFill>
                      <a:prstDash val="solid"/>
                      <a:round/>
                      <a:headEnd type="none" w="med" len="med"/>
                      <a:tailEnd type="none" w="med" len="med"/>
                    </a:lnR>
                    <a:lnT w="12700" cap="flat" cmpd="sng" algn="ctr">
                      <a:solidFill>
                        <a:schemeClr val="bg1">
                          <a:lumMod val="50000"/>
                          <a:lumOff val="50000"/>
                        </a:schemeClr>
                      </a:solidFill>
                      <a:prstDash val="solid"/>
                      <a:round/>
                      <a:headEnd type="none" w="med" len="med"/>
                      <a:tailEnd type="none" w="med" len="med"/>
                    </a:lnT>
                    <a:lnB w="12700" cap="flat" cmpd="sng" algn="ctr">
                      <a:solidFill>
                        <a:schemeClr val="bg1">
                          <a:lumMod val="50000"/>
                          <a:lumOff val="50000"/>
                        </a:schemeClr>
                      </a:solidFill>
                      <a:prstDash val="solid"/>
                      <a:round/>
                      <a:headEnd type="none" w="med" len="med"/>
                      <a:tailEnd type="none" w="med" len="med"/>
                    </a:lnB>
                    <a:solidFill>
                      <a:schemeClr val="bg2">
                        <a:lumMod val="90000"/>
                      </a:schemeClr>
                    </a:solidFill>
                  </a:tcPr>
                </a:tc>
              </a:tr>
              <a:tr h="258059">
                <a:tc>
                  <a:txBody>
                    <a:bodyPr/>
                    <a:lstStyle/>
                    <a:p>
                      <a:r>
                        <a:rPr lang="en-US" sz="1200" b="1" kern="1200" dirty="0" smtClean="0">
                          <a:solidFill>
                            <a:schemeClr val="bg1"/>
                          </a:solidFill>
                          <a:effectLst/>
                          <a:latin typeface="+mn-lt"/>
                          <a:ea typeface="+mn-ea"/>
                          <a:cs typeface="+mn-cs"/>
                        </a:rPr>
                        <a:t>Drill-through</a:t>
                      </a:r>
                      <a:endParaRPr lang="en-US" sz="1200" b="1" kern="1200" dirty="0">
                        <a:solidFill>
                          <a:schemeClr val="bg1"/>
                        </a:solidFill>
                        <a:effectLst/>
                        <a:latin typeface="+mn-lt"/>
                        <a:ea typeface="+mn-ea"/>
                        <a:cs typeface="+mn-cs"/>
                      </a:endParaRPr>
                    </a:p>
                  </a:txBody>
                  <a:tcPr marL="21278" marR="21278" marT="10640" marB="10640" anchor="ctr">
                    <a:lnL w="12700" cap="flat" cmpd="sng" algn="ctr">
                      <a:solidFill>
                        <a:schemeClr val="bg1">
                          <a:lumMod val="50000"/>
                          <a:lumOff val="50000"/>
                        </a:schemeClr>
                      </a:solidFill>
                      <a:prstDash val="solid"/>
                      <a:round/>
                      <a:headEnd type="none" w="med" len="med"/>
                      <a:tailEnd type="none" w="med" len="med"/>
                    </a:lnL>
                    <a:lnR w="12700" cap="flat" cmpd="sng" algn="ctr">
                      <a:solidFill>
                        <a:schemeClr val="bg1">
                          <a:lumMod val="50000"/>
                          <a:lumOff val="50000"/>
                        </a:schemeClr>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lumMod val="90000"/>
                      </a:schemeClr>
                    </a:solidFill>
                  </a:tcPr>
                </a:tc>
                <a:tc>
                  <a:txBody>
                    <a:bodyPr/>
                    <a:lstStyle/>
                    <a:p>
                      <a:r>
                        <a:rPr lang="en-US" sz="1200" dirty="0"/>
                        <a:t>Yes</a:t>
                      </a:r>
                    </a:p>
                  </a:txBody>
                  <a:tcPr marL="45720" marR="45720" anchor="ctr">
                    <a:lnL w="12700" cap="flat" cmpd="sng" algn="ctr">
                      <a:solidFill>
                        <a:schemeClr val="bg1">
                          <a:lumMod val="50000"/>
                          <a:lumOff val="50000"/>
                        </a:schemeClr>
                      </a:solidFill>
                      <a:prstDash val="solid"/>
                      <a:round/>
                      <a:headEnd type="none" w="med" len="med"/>
                      <a:tailEnd type="none" w="med" len="med"/>
                    </a:lnL>
                    <a:lnR w="12700" cap="flat" cmpd="sng" algn="ctr">
                      <a:solidFill>
                        <a:schemeClr val="bg1">
                          <a:lumMod val="50000"/>
                          <a:lumOff val="50000"/>
                        </a:schemeClr>
                      </a:solidFill>
                      <a:prstDash val="solid"/>
                      <a:round/>
                      <a:headEnd type="none" w="med" len="med"/>
                      <a:tailEnd type="none" w="med" len="med"/>
                    </a:lnR>
                    <a:lnT w="12700" cap="flat" cmpd="sng" algn="ctr">
                      <a:solidFill>
                        <a:schemeClr val="bg1">
                          <a:lumMod val="50000"/>
                          <a:lumOff val="50000"/>
                        </a:schemeClr>
                      </a:solidFill>
                      <a:prstDash val="solid"/>
                      <a:round/>
                      <a:headEnd type="none" w="med" len="med"/>
                      <a:tailEnd type="none" w="med" len="med"/>
                    </a:lnT>
                    <a:lnB w="12700" cap="flat" cmpd="sng" algn="ctr">
                      <a:solidFill>
                        <a:schemeClr val="bg1">
                          <a:lumMod val="50000"/>
                          <a:lumOff val="50000"/>
                        </a:schemeClr>
                      </a:solidFill>
                      <a:prstDash val="solid"/>
                      <a:round/>
                      <a:headEnd type="none" w="med" len="med"/>
                      <a:tailEnd type="none" w="med" len="med"/>
                    </a:lnB>
                    <a:solidFill>
                      <a:schemeClr val="bg2">
                        <a:lumMod val="90000"/>
                      </a:schemeClr>
                    </a:solidFill>
                  </a:tcPr>
                </a:tc>
                <a:tc>
                  <a:txBody>
                    <a:bodyPr/>
                    <a:lstStyle/>
                    <a:p>
                      <a:r>
                        <a:rPr lang="en-US" sz="1200" dirty="0"/>
                        <a:t>No</a:t>
                      </a:r>
                    </a:p>
                  </a:txBody>
                  <a:tcPr marL="45720" marR="45720" anchor="ctr">
                    <a:lnL w="12700" cap="flat" cmpd="sng" algn="ctr">
                      <a:solidFill>
                        <a:schemeClr val="bg1">
                          <a:lumMod val="50000"/>
                          <a:lumOff val="50000"/>
                        </a:schemeClr>
                      </a:solidFill>
                      <a:prstDash val="solid"/>
                      <a:round/>
                      <a:headEnd type="none" w="med" len="med"/>
                      <a:tailEnd type="none" w="med" len="med"/>
                    </a:lnL>
                    <a:lnR w="12700" cap="flat" cmpd="sng" algn="ctr">
                      <a:solidFill>
                        <a:schemeClr val="bg1">
                          <a:lumMod val="50000"/>
                          <a:lumOff val="50000"/>
                        </a:schemeClr>
                      </a:solidFill>
                      <a:prstDash val="solid"/>
                      <a:round/>
                      <a:headEnd type="none" w="med" len="med"/>
                      <a:tailEnd type="none" w="med" len="med"/>
                    </a:lnR>
                    <a:lnT w="12700" cap="flat" cmpd="sng" algn="ctr">
                      <a:solidFill>
                        <a:schemeClr val="bg1">
                          <a:lumMod val="50000"/>
                          <a:lumOff val="50000"/>
                        </a:schemeClr>
                      </a:solidFill>
                      <a:prstDash val="solid"/>
                      <a:round/>
                      <a:headEnd type="none" w="med" len="med"/>
                      <a:tailEnd type="none" w="med" len="med"/>
                    </a:lnT>
                    <a:lnB w="12700" cap="flat" cmpd="sng" algn="ctr">
                      <a:solidFill>
                        <a:schemeClr val="bg1">
                          <a:lumMod val="50000"/>
                          <a:lumOff val="50000"/>
                        </a:schemeClr>
                      </a:solidFill>
                      <a:prstDash val="solid"/>
                      <a:round/>
                      <a:headEnd type="none" w="med" len="med"/>
                      <a:tailEnd type="none" w="med" len="med"/>
                    </a:lnB>
                    <a:solidFill>
                      <a:schemeClr val="bg2">
                        <a:lumMod val="90000"/>
                      </a:schemeClr>
                    </a:solidFill>
                  </a:tcPr>
                </a:tc>
              </a:tr>
              <a:tr h="258059">
                <a:tc>
                  <a:txBody>
                    <a:bodyPr/>
                    <a:lstStyle/>
                    <a:p>
                      <a:r>
                        <a:rPr lang="en-US" sz="1200" b="1" kern="1200" dirty="0">
                          <a:solidFill>
                            <a:schemeClr val="bg1"/>
                          </a:solidFill>
                          <a:effectLst/>
                          <a:latin typeface="+mn-lt"/>
                          <a:ea typeface="+mn-ea"/>
                          <a:cs typeface="+mn-cs"/>
                        </a:rPr>
                        <a:t>Hierarchies</a:t>
                      </a:r>
                    </a:p>
                  </a:txBody>
                  <a:tcPr marL="21278" marR="21278" marT="10640" marB="10640" anchor="ctr">
                    <a:lnL w="12700" cap="flat" cmpd="sng" algn="ctr">
                      <a:solidFill>
                        <a:schemeClr val="bg1">
                          <a:lumMod val="50000"/>
                          <a:lumOff val="50000"/>
                        </a:schemeClr>
                      </a:solidFill>
                      <a:prstDash val="solid"/>
                      <a:round/>
                      <a:headEnd type="none" w="med" len="med"/>
                      <a:tailEnd type="none" w="med" len="med"/>
                    </a:lnL>
                    <a:lnR w="12700" cap="flat" cmpd="sng" algn="ctr">
                      <a:solidFill>
                        <a:schemeClr val="bg1">
                          <a:lumMod val="50000"/>
                          <a:lumOff val="50000"/>
                        </a:schemeClr>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lumMod val="90000"/>
                      </a:schemeClr>
                    </a:solidFill>
                  </a:tcPr>
                </a:tc>
                <a:tc>
                  <a:txBody>
                    <a:bodyPr/>
                    <a:lstStyle/>
                    <a:p>
                      <a:r>
                        <a:rPr lang="en-US" sz="1200" dirty="0"/>
                        <a:t>Yes</a:t>
                      </a:r>
                    </a:p>
                  </a:txBody>
                  <a:tcPr marL="45720" marR="45720" anchor="ctr">
                    <a:lnL w="12700" cap="flat" cmpd="sng" algn="ctr">
                      <a:solidFill>
                        <a:schemeClr val="bg1">
                          <a:lumMod val="50000"/>
                          <a:lumOff val="50000"/>
                        </a:schemeClr>
                      </a:solidFill>
                      <a:prstDash val="solid"/>
                      <a:round/>
                      <a:headEnd type="none" w="med" len="med"/>
                      <a:tailEnd type="none" w="med" len="med"/>
                    </a:lnL>
                    <a:lnR w="12700" cap="flat" cmpd="sng" algn="ctr">
                      <a:solidFill>
                        <a:schemeClr val="bg1">
                          <a:lumMod val="50000"/>
                          <a:lumOff val="50000"/>
                        </a:schemeClr>
                      </a:solidFill>
                      <a:prstDash val="solid"/>
                      <a:round/>
                      <a:headEnd type="none" w="med" len="med"/>
                      <a:tailEnd type="none" w="med" len="med"/>
                    </a:lnR>
                    <a:lnT w="12700" cap="flat" cmpd="sng" algn="ctr">
                      <a:solidFill>
                        <a:schemeClr val="bg1">
                          <a:lumMod val="50000"/>
                          <a:lumOff val="50000"/>
                        </a:schemeClr>
                      </a:solidFill>
                      <a:prstDash val="solid"/>
                      <a:round/>
                      <a:headEnd type="none" w="med" len="med"/>
                      <a:tailEnd type="none" w="med" len="med"/>
                    </a:lnT>
                    <a:lnB w="12700" cap="flat" cmpd="sng" algn="ctr">
                      <a:solidFill>
                        <a:schemeClr val="bg1">
                          <a:lumMod val="50000"/>
                          <a:lumOff val="50000"/>
                        </a:schemeClr>
                      </a:solidFill>
                      <a:prstDash val="solid"/>
                      <a:round/>
                      <a:headEnd type="none" w="med" len="med"/>
                      <a:tailEnd type="none" w="med" len="med"/>
                    </a:lnB>
                    <a:solidFill>
                      <a:schemeClr val="bg2">
                        <a:lumMod val="90000"/>
                      </a:schemeClr>
                    </a:solidFill>
                  </a:tcPr>
                </a:tc>
                <a:tc>
                  <a:txBody>
                    <a:bodyPr/>
                    <a:lstStyle/>
                    <a:p>
                      <a:r>
                        <a:rPr lang="en-US" sz="1200" dirty="0"/>
                        <a:t>Yes</a:t>
                      </a:r>
                    </a:p>
                  </a:txBody>
                  <a:tcPr marL="45720" marR="45720" anchor="ctr">
                    <a:lnL w="12700" cap="flat" cmpd="sng" algn="ctr">
                      <a:solidFill>
                        <a:schemeClr val="bg1">
                          <a:lumMod val="50000"/>
                          <a:lumOff val="50000"/>
                        </a:schemeClr>
                      </a:solidFill>
                      <a:prstDash val="solid"/>
                      <a:round/>
                      <a:headEnd type="none" w="med" len="med"/>
                      <a:tailEnd type="none" w="med" len="med"/>
                    </a:lnL>
                    <a:lnR w="12700" cap="flat" cmpd="sng" algn="ctr">
                      <a:solidFill>
                        <a:schemeClr val="bg1">
                          <a:lumMod val="50000"/>
                          <a:lumOff val="50000"/>
                        </a:schemeClr>
                      </a:solidFill>
                      <a:prstDash val="solid"/>
                      <a:round/>
                      <a:headEnd type="none" w="med" len="med"/>
                      <a:tailEnd type="none" w="med" len="med"/>
                    </a:lnR>
                    <a:lnT w="12700" cap="flat" cmpd="sng" algn="ctr">
                      <a:solidFill>
                        <a:schemeClr val="bg1">
                          <a:lumMod val="50000"/>
                          <a:lumOff val="50000"/>
                        </a:schemeClr>
                      </a:solidFill>
                      <a:prstDash val="solid"/>
                      <a:round/>
                      <a:headEnd type="none" w="med" len="med"/>
                      <a:tailEnd type="none" w="med" len="med"/>
                    </a:lnT>
                    <a:lnB w="12700" cap="flat" cmpd="sng" algn="ctr">
                      <a:solidFill>
                        <a:schemeClr val="bg1">
                          <a:lumMod val="50000"/>
                          <a:lumOff val="50000"/>
                        </a:schemeClr>
                      </a:solidFill>
                      <a:prstDash val="solid"/>
                      <a:round/>
                      <a:headEnd type="none" w="med" len="med"/>
                      <a:tailEnd type="none" w="med" len="med"/>
                    </a:lnB>
                    <a:solidFill>
                      <a:schemeClr val="bg2">
                        <a:lumMod val="90000"/>
                      </a:schemeClr>
                    </a:solidFill>
                  </a:tcPr>
                </a:tc>
              </a:tr>
              <a:tr h="258059">
                <a:tc>
                  <a:txBody>
                    <a:bodyPr/>
                    <a:lstStyle/>
                    <a:p>
                      <a:r>
                        <a:rPr lang="en-US" sz="1200" b="1" kern="1200" dirty="0">
                          <a:solidFill>
                            <a:schemeClr val="bg1"/>
                          </a:solidFill>
                          <a:effectLst/>
                          <a:latin typeface="+mn-lt"/>
                          <a:ea typeface="+mn-ea"/>
                          <a:cs typeface="+mn-cs"/>
                        </a:rPr>
                        <a:t>KPIs</a:t>
                      </a:r>
                    </a:p>
                  </a:txBody>
                  <a:tcPr marL="21278" marR="21278" marT="10640" marB="10640" anchor="ctr">
                    <a:lnL w="12700" cap="flat" cmpd="sng" algn="ctr">
                      <a:solidFill>
                        <a:schemeClr val="bg1">
                          <a:lumMod val="50000"/>
                          <a:lumOff val="50000"/>
                        </a:schemeClr>
                      </a:solidFill>
                      <a:prstDash val="solid"/>
                      <a:round/>
                      <a:headEnd type="none" w="med" len="med"/>
                      <a:tailEnd type="none" w="med" len="med"/>
                    </a:lnL>
                    <a:lnR w="12700" cap="flat" cmpd="sng" algn="ctr">
                      <a:solidFill>
                        <a:schemeClr val="bg1">
                          <a:lumMod val="50000"/>
                          <a:lumOff val="50000"/>
                        </a:schemeClr>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lumMod val="90000"/>
                      </a:schemeClr>
                    </a:solidFill>
                  </a:tcPr>
                </a:tc>
                <a:tc>
                  <a:txBody>
                    <a:bodyPr/>
                    <a:lstStyle/>
                    <a:p>
                      <a:r>
                        <a:rPr lang="en-US" sz="1200" dirty="0"/>
                        <a:t>Yes</a:t>
                      </a:r>
                    </a:p>
                  </a:txBody>
                  <a:tcPr marL="45720" marR="45720" anchor="ctr">
                    <a:lnL w="12700" cap="flat" cmpd="sng" algn="ctr">
                      <a:solidFill>
                        <a:schemeClr val="bg1">
                          <a:lumMod val="50000"/>
                          <a:lumOff val="50000"/>
                        </a:schemeClr>
                      </a:solidFill>
                      <a:prstDash val="solid"/>
                      <a:round/>
                      <a:headEnd type="none" w="med" len="med"/>
                      <a:tailEnd type="none" w="med" len="med"/>
                    </a:lnL>
                    <a:lnR w="12700" cap="flat" cmpd="sng" algn="ctr">
                      <a:solidFill>
                        <a:schemeClr val="bg1">
                          <a:lumMod val="50000"/>
                          <a:lumOff val="50000"/>
                        </a:schemeClr>
                      </a:solidFill>
                      <a:prstDash val="solid"/>
                      <a:round/>
                      <a:headEnd type="none" w="med" len="med"/>
                      <a:tailEnd type="none" w="med" len="med"/>
                    </a:lnR>
                    <a:lnT w="12700" cap="flat" cmpd="sng" algn="ctr">
                      <a:solidFill>
                        <a:schemeClr val="bg1">
                          <a:lumMod val="50000"/>
                          <a:lumOff val="50000"/>
                        </a:schemeClr>
                      </a:solidFill>
                      <a:prstDash val="solid"/>
                      <a:round/>
                      <a:headEnd type="none" w="med" len="med"/>
                      <a:tailEnd type="none" w="med" len="med"/>
                    </a:lnT>
                    <a:lnB w="12700" cap="flat" cmpd="sng" algn="ctr">
                      <a:solidFill>
                        <a:schemeClr val="bg1">
                          <a:lumMod val="50000"/>
                          <a:lumOff val="50000"/>
                        </a:schemeClr>
                      </a:solidFill>
                      <a:prstDash val="solid"/>
                      <a:round/>
                      <a:headEnd type="none" w="med" len="med"/>
                      <a:tailEnd type="none" w="med" len="med"/>
                    </a:lnB>
                    <a:solidFill>
                      <a:schemeClr val="bg2">
                        <a:lumMod val="90000"/>
                      </a:schemeClr>
                    </a:solidFill>
                  </a:tcPr>
                </a:tc>
                <a:tc>
                  <a:txBody>
                    <a:bodyPr/>
                    <a:lstStyle/>
                    <a:p>
                      <a:r>
                        <a:rPr lang="en-US" sz="1200" dirty="0"/>
                        <a:t>Yes</a:t>
                      </a:r>
                    </a:p>
                  </a:txBody>
                  <a:tcPr marL="45720" marR="45720" anchor="ctr">
                    <a:lnL w="12700" cap="flat" cmpd="sng" algn="ctr">
                      <a:solidFill>
                        <a:schemeClr val="bg1">
                          <a:lumMod val="50000"/>
                          <a:lumOff val="50000"/>
                        </a:schemeClr>
                      </a:solidFill>
                      <a:prstDash val="solid"/>
                      <a:round/>
                      <a:headEnd type="none" w="med" len="med"/>
                      <a:tailEnd type="none" w="med" len="med"/>
                    </a:lnL>
                    <a:lnR w="12700" cap="flat" cmpd="sng" algn="ctr">
                      <a:solidFill>
                        <a:schemeClr val="bg1">
                          <a:lumMod val="50000"/>
                          <a:lumOff val="50000"/>
                        </a:schemeClr>
                      </a:solidFill>
                      <a:prstDash val="solid"/>
                      <a:round/>
                      <a:headEnd type="none" w="med" len="med"/>
                      <a:tailEnd type="none" w="med" len="med"/>
                    </a:lnR>
                    <a:lnT w="12700" cap="flat" cmpd="sng" algn="ctr">
                      <a:solidFill>
                        <a:schemeClr val="bg1">
                          <a:lumMod val="50000"/>
                          <a:lumOff val="50000"/>
                        </a:schemeClr>
                      </a:solidFill>
                      <a:prstDash val="solid"/>
                      <a:round/>
                      <a:headEnd type="none" w="med" len="med"/>
                      <a:tailEnd type="none" w="med" len="med"/>
                    </a:lnT>
                    <a:lnB w="12700" cap="flat" cmpd="sng" algn="ctr">
                      <a:solidFill>
                        <a:schemeClr val="bg1">
                          <a:lumMod val="50000"/>
                          <a:lumOff val="50000"/>
                        </a:schemeClr>
                      </a:solidFill>
                      <a:prstDash val="solid"/>
                      <a:round/>
                      <a:headEnd type="none" w="med" len="med"/>
                      <a:tailEnd type="none" w="med" len="med"/>
                    </a:lnB>
                    <a:solidFill>
                      <a:schemeClr val="bg2">
                        <a:lumMod val="90000"/>
                      </a:schemeClr>
                    </a:solidFill>
                  </a:tcPr>
                </a:tc>
              </a:tr>
              <a:tr h="258059">
                <a:tc>
                  <a:txBody>
                    <a:bodyPr/>
                    <a:lstStyle/>
                    <a:p>
                      <a:r>
                        <a:rPr lang="en-US" sz="1200" b="1" kern="1200" dirty="0">
                          <a:solidFill>
                            <a:schemeClr val="bg1"/>
                          </a:solidFill>
                          <a:effectLst/>
                          <a:latin typeface="+mn-lt"/>
                          <a:ea typeface="+mn-ea"/>
                          <a:cs typeface="+mn-cs"/>
                        </a:rPr>
                        <a:t>Linked objects</a:t>
                      </a:r>
                    </a:p>
                  </a:txBody>
                  <a:tcPr marL="21278" marR="21278" marT="10640" marB="10640" anchor="ctr">
                    <a:lnL w="12700" cap="flat" cmpd="sng" algn="ctr">
                      <a:solidFill>
                        <a:schemeClr val="bg1">
                          <a:lumMod val="50000"/>
                          <a:lumOff val="50000"/>
                        </a:schemeClr>
                      </a:solidFill>
                      <a:prstDash val="solid"/>
                      <a:round/>
                      <a:headEnd type="none" w="med" len="med"/>
                      <a:tailEnd type="none" w="med" len="med"/>
                    </a:lnL>
                    <a:lnR w="12700" cap="flat" cmpd="sng" algn="ctr">
                      <a:solidFill>
                        <a:schemeClr val="bg1">
                          <a:lumMod val="50000"/>
                          <a:lumOff val="50000"/>
                        </a:schemeClr>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lumMod val="90000"/>
                      </a:schemeClr>
                    </a:solidFill>
                  </a:tcPr>
                </a:tc>
                <a:tc>
                  <a:txBody>
                    <a:bodyPr/>
                    <a:lstStyle/>
                    <a:p>
                      <a:r>
                        <a:rPr lang="en-US" sz="1200" dirty="0"/>
                        <a:t>Yes</a:t>
                      </a:r>
                    </a:p>
                  </a:txBody>
                  <a:tcPr marL="45720" marR="45720" anchor="ctr">
                    <a:lnL w="12700" cap="flat" cmpd="sng" algn="ctr">
                      <a:solidFill>
                        <a:schemeClr val="bg1">
                          <a:lumMod val="50000"/>
                          <a:lumOff val="50000"/>
                        </a:schemeClr>
                      </a:solidFill>
                      <a:prstDash val="solid"/>
                      <a:round/>
                      <a:headEnd type="none" w="med" len="med"/>
                      <a:tailEnd type="none" w="med" len="med"/>
                    </a:lnL>
                    <a:lnR w="12700" cap="flat" cmpd="sng" algn="ctr">
                      <a:solidFill>
                        <a:schemeClr val="bg1">
                          <a:lumMod val="50000"/>
                          <a:lumOff val="50000"/>
                        </a:schemeClr>
                      </a:solidFill>
                      <a:prstDash val="solid"/>
                      <a:round/>
                      <a:headEnd type="none" w="med" len="med"/>
                      <a:tailEnd type="none" w="med" len="med"/>
                    </a:lnR>
                    <a:lnT w="12700" cap="flat" cmpd="sng" algn="ctr">
                      <a:solidFill>
                        <a:schemeClr val="bg1">
                          <a:lumMod val="50000"/>
                          <a:lumOff val="50000"/>
                        </a:schemeClr>
                      </a:solidFill>
                      <a:prstDash val="solid"/>
                      <a:round/>
                      <a:headEnd type="none" w="med" len="med"/>
                      <a:tailEnd type="none" w="med" len="med"/>
                    </a:lnT>
                    <a:lnB w="12700" cap="flat" cmpd="sng" algn="ctr">
                      <a:solidFill>
                        <a:schemeClr val="bg1">
                          <a:lumMod val="50000"/>
                          <a:lumOff val="50000"/>
                        </a:schemeClr>
                      </a:solidFill>
                      <a:prstDash val="solid"/>
                      <a:round/>
                      <a:headEnd type="none" w="med" len="med"/>
                      <a:tailEnd type="none" w="med" len="med"/>
                    </a:lnB>
                    <a:solidFill>
                      <a:schemeClr val="bg2">
                        <a:lumMod val="90000"/>
                      </a:schemeClr>
                    </a:solidFill>
                  </a:tcPr>
                </a:tc>
                <a:tc>
                  <a:txBody>
                    <a:bodyPr/>
                    <a:lstStyle/>
                    <a:p>
                      <a:r>
                        <a:rPr lang="en-US" sz="1200" dirty="0"/>
                        <a:t>No</a:t>
                      </a:r>
                    </a:p>
                  </a:txBody>
                  <a:tcPr marL="45720" marR="45720" anchor="ctr">
                    <a:lnL w="12700" cap="flat" cmpd="sng" algn="ctr">
                      <a:solidFill>
                        <a:schemeClr val="bg1">
                          <a:lumMod val="50000"/>
                          <a:lumOff val="50000"/>
                        </a:schemeClr>
                      </a:solidFill>
                      <a:prstDash val="solid"/>
                      <a:round/>
                      <a:headEnd type="none" w="med" len="med"/>
                      <a:tailEnd type="none" w="med" len="med"/>
                    </a:lnL>
                    <a:lnR w="12700" cap="flat" cmpd="sng" algn="ctr">
                      <a:solidFill>
                        <a:schemeClr val="bg1">
                          <a:lumMod val="50000"/>
                          <a:lumOff val="50000"/>
                        </a:schemeClr>
                      </a:solidFill>
                      <a:prstDash val="solid"/>
                      <a:round/>
                      <a:headEnd type="none" w="med" len="med"/>
                      <a:tailEnd type="none" w="med" len="med"/>
                    </a:lnR>
                    <a:lnT w="12700" cap="flat" cmpd="sng" algn="ctr">
                      <a:solidFill>
                        <a:schemeClr val="bg1">
                          <a:lumMod val="50000"/>
                          <a:lumOff val="50000"/>
                        </a:schemeClr>
                      </a:solidFill>
                      <a:prstDash val="solid"/>
                      <a:round/>
                      <a:headEnd type="none" w="med" len="med"/>
                      <a:tailEnd type="none" w="med" len="med"/>
                    </a:lnT>
                    <a:lnB w="12700" cap="flat" cmpd="sng" algn="ctr">
                      <a:solidFill>
                        <a:schemeClr val="bg1">
                          <a:lumMod val="50000"/>
                          <a:lumOff val="50000"/>
                        </a:schemeClr>
                      </a:solidFill>
                      <a:prstDash val="solid"/>
                      <a:round/>
                      <a:headEnd type="none" w="med" len="med"/>
                      <a:tailEnd type="none" w="med" len="med"/>
                    </a:lnB>
                    <a:solidFill>
                      <a:schemeClr val="bg2">
                        <a:lumMod val="90000"/>
                      </a:schemeClr>
                    </a:solidFill>
                  </a:tcPr>
                </a:tc>
              </a:tr>
              <a:tr h="258059">
                <a:tc>
                  <a:txBody>
                    <a:bodyPr/>
                    <a:lstStyle/>
                    <a:p>
                      <a:r>
                        <a:rPr lang="en-US" sz="1200" b="1" kern="1200" dirty="0">
                          <a:solidFill>
                            <a:schemeClr val="bg1"/>
                          </a:solidFill>
                          <a:effectLst/>
                          <a:latin typeface="+mn-lt"/>
                          <a:ea typeface="+mn-ea"/>
                          <a:cs typeface="+mn-cs"/>
                        </a:rPr>
                        <a:t>Many-to-many</a:t>
                      </a:r>
                    </a:p>
                  </a:txBody>
                  <a:tcPr marL="21278" marR="21278" marT="10640" marB="10640" anchor="ctr">
                    <a:lnL w="12700" cap="flat" cmpd="sng" algn="ctr">
                      <a:solidFill>
                        <a:schemeClr val="bg1">
                          <a:lumMod val="50000"/>
                          <a:lumOff val="50000"/>
                        </a:schemeClr>
                      </a:solidFill>
                      <a:prstDash val="solid"/>
                      <a:round/>
                      <a:headEnd type="none" w="med" len="med"/>
                      <a:tailEnd type="none" w="med" len="med"/>
                    </a:lnL>
                    <a:lnR w="12700" cap="flat" cmpd="sng" algn="ctr">
                      <a:solidFill>
                        <a:schemeClr val="bg1">
                          <a:lumMod val="50000"/>
                          <a:lumOff val="50000"/>
                        </a:schemeClr>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lumMod val="90000"/>
                      </a:schemeClr>
                    </a:solidFill>
                  </a:tcPr>
                </a:tc>
                <a:tc>
                  <a:txBody>
                    <a:bodyPr/>
                    <a:lstStyle/>
                    <a:p>
                      <a:r>
                        <a:rPr lang="en-US" sz="1200" dirty="0"/>
                        <a:t>Yes</a:t>
                      </a:r>
                    </a:p>
                  </a:txBody>
                  <a:tcPr marL="45720" marR="45720" anchor="ctr">
                    <a:lnL w="12700" cap="flat" cmpd="sng" algn="ctr">
                      <a:solidFill>
                        <a:schemeClr val="bg1">
                          <a:lumMod val="50000"/>
                          <a:lumOff val="50000"/>
                        </a:schemeClr>
                      </a:solidFill>
                      <a:prstDash val="solid"/>
                      <a:round/>
                      <a:headEnd type="none" w="med" len="med"/>
                      <a:tailEnd type="none" w="med" len="med"/>
                    </a:lnL>
                    <a:lnR w="12700" cap="flat" cmpd="sng" algn="ctr">
                      <a:solidFill>
                        <a:schemeClr val="bg1">
                          <a:lumMod val="50000"/>
                          <a:lumOff val="50000"/>
                        </a:schemeClr>
                      </a:solidFill>
                      <a:prstDash val="solid"/>
                      <a:round/>
                      <a:headEnd type="none" w="med" len="med"/>
                      <a:tailEnd type="none" w="med" len="med"/>
                    </a:lnR>
                    <a:lnT w="12700" cap="flat" cmpd="sng" algn="ctr">
                      <a:solidFill>
                        <a:schemeClr val="bg1">
                          <a:lumMod val="50000"/>
                          <a:lumOff val="50000"/>
                        </a:schemeClr>
                      </a:solidFill>
                      <a:prstDash val="solid"/>
                      <a:round/>
                      <a:headEnd type="none" w="med" len="med"/>
                      <a:tailEnd type="none" w="med" len="med"/>
                    </a:lnT>
                    <a:lnB w="12700" cap="flat" cmpd="sng" algn="ctr">
                      <a:solidFill>
                        <a:schemeClr val="bg1">
                          <a:lumMod val="50000"/>
                          <a:lumOff val="50000"/>
                        </a:schemeClr>
                      </a:solidFill>
                      <a:prstDash val="solid"/>
                      <a:round/>
                      <a:headEnd type="none" w="med" len="med"/>
                      <a:tailEnd type="none" w="med" len="med"/>
                    </a:lnB>
                    <a:solidFill>
                      <a:schemeClr val="bg2">
                        <a:lumMod val="90000"/>
                      </a:schemeClr>
                    </a:solidFill>
                  </a:tcPr>
                </a:tc>
                <a:tc>
                  <a:txBody>
                    <a:bodyPr/>
                    <a:lstStyle/>
                    <a:p>
                      <a:r>
                        <a:rPr lang="en-US" sz="1200" dirty="0"/>
                        <a:t>No</a:t>
                      </a:r>
                    </a:p>
                  </a:txBody>
                  <a:tcPr marL="45720" marR="45720" anchor="ctr">
                    <a:lnL w="12700" cap="flat" cmpd="sng" algn="ctr">
                      <a:solidFill>
                        <a:schemeClr val="bg1">
                          <a:lumMod val="50000"/>
                          <a:lumOff val="50000"/>
                        </a:schemeClr>
                      </a:solidFill>
                      <a:prstDash val="solid"/>
                      <a:round/>
                      <a:headEnd type="none" w="med" len="med"/>
                      <a:tailEnd type="none" w="med" len="med"/>
                    </a:lnL>
                    <a:lnR w="12700" cap="flat" cmpd="sng" algn="ctr">
                      <a:solidFill>
                        <a:schemeClr val="bg1">
                          <a:lumMod val="50000"/>
                          <a:lumOff val="50000"/>
                        </a:schemeClr>
                      </a:solidFill>
                      <a:prstDash val="solid"/>
                      <a:round/>
                      <a:headEnd type="none" w="med" len="med"/>
                      <a:tailEnd type="none" w="med" len="med"/>
                    </a:lnR>
                    <a:lnT w="12700" cap="flat" cmpd="sng" algn="ctr">
                      <a:solidFill>
                        <a:schemeClr val="bg1">
                          <a:lumMod val="50000"/>
                          <a:lumOff val="50000"/>
                        </a:schemeClr>
                      </a:solidFill>
                      <a:prstDash val="solid"/>
                      <a:round/>
                      <a:headEnd type="none" w="med" len="med"/>
                      <a:tailEnd type="none" w="med" len="med"/>
                    </a:lnT>
                    <a:lnB w="12700" cap="flat" cmpd="sng" algn="ctr">
                      <a:solidFill>
                        <a:schemeClr val="bg1">
                          <a:lumMod val="50000"/>
                          <a:lumOff val="50000"/>
                        </a:schemeClr>
                      </a:solidFill>
                      <a:prstDash val="solid"/>
                      <a:round/>
                      <a:headEnd type="none" w="med" len="med"/>
                      <a:tailEnd type="none" w="med" len="med"/>
                    </a:lnB>
                    <a:solidFill>
                      <a:schemeClr val="bg2">
                        <a:lumMod val="90000"/>
                      </a:schemeClr>
                    </a:solidFill>
                  </a:tcPr>
                </a:tc>
              </a:tr>
              <a:tr h="258059">
                <a:tc>
                  <a:txBody>
                    <a:bodyPr/>
                    <a:lstStyle/>
                    <a:p>
                      <a:r>
                        <a:rPr lang="en-US" sz="1200" b="1" kern="1200" dirty="0">
                          <a:solidFill>
                            <a:schemeClr val="bg1"/>
                          </a:solidFill>
                          <a:effectLst/>
                          <a:latin typeface="+mn-lt"/>
                          <a:ea typeface="+mn-ea"/>
                          <a:cs typeface="+mn-cs"/>
                        </a:rPr>
                        <a:t>Parent-child Hierarchies</a:t>
                      </a:r>
                    </a:p>
                  </a:txBody>
                  <a:tcPr marL="21278" marR="21278" marT="10640" marB="10640" anchor="ctr">
                    <a:lnL w="12700" cap="flat" cmpd="sng" algn="ctr">
                      <a:solidFill>
                        <a:schemeClr val="bg1">
                          <a:lumMod val="50000"/>
                          <a:lumOff val="50000"/>
                        </a:schemeClr>
                      </a:solidFill>
                      <a:prstDash val="solid"/>
                      <a:round/>
                      <a:headEnd type="none" w="med" len="med"/>
                      <a:tailEnd type="none" w="med" len="med"/>
                    </a:lnL>
                    <a:lnR w="12700" cap="flat" cmpd="sng" algn="ctr">
                      <a:solidFill>
                        <a:schemeClr val="bg1">
                          <a:lumMod val="50000"/>
                          <a:lumOff val="50000"/>
                        </a:schemeClr>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lumMod val="90000"/>
                      </a:schemeClr>
                    </a:solidFill>
                  </a:tcPr>
                </a:tc>
                <a:tc>
                  <a:txBody>
                    <a:bodyPr/>
                    <a:lstStyle/>
                    <a:p>
                      <a:r>
                        <a:rPr lang="en-US" sz="1200" dirty="0"/>
                        <a:t>Yes</a:t>
                      </a:r>
                    </a:p>
                  </a:txBody>
                  <a:tcPr marL="45720" marR="45720" anchor="ctr">
                    <a:lnL w="12700" cap="flat" cmpd="sng" algn="ctr">
                      <a:solidFill>
                        <a:schemeClr val="bg1">
                          <a:lumMod val="50000"/>
                          <a:lumOff val="50000"/>
                        </a:schemeClr>
                      </a:solidFill>
                      <a:prstDash val="solid"/>
                      <a:round/>
                      <a:headEnd type="none" w="med" len="med"/>
                      <a:tailEnd type="none" w="med" len="med"/>
                    </a:lnL>
                    <a:lnR w="12700" cap="flat" cmpd="sng" algn="ctr">
                      <a:solidFill>
                        <a:schemeClr val="bg1">
                          <a:lumMod val="50000"/>
                          <a:lumOff val="50000"/>
                        </a:schemeClr>
                      </a:solidFill>
                      <a:prstDash val="solid"/>
                      <a:round/>
                      <a:headEnd type="none" w="med" len="med"/>
                      <a:tailEnd type="none" w="med" len="med"/>
                    </a:lnR>
                    <a:lnT w="12700" cap="flat" cmpd="sng" algn="ctr">
                      <a:solidFill>
                        <a:schemeClr val="bg1">
                          <a:lumMod val="50000"/>
                          <a:lumOff val="50000"/>
                        </a:schemeClr>
                      </a:solidFill>
                      <a:prstDash val="solid"/>
                      <a:round/>
                      <a:headEnd type="none" w="med" len="med"/>
                      <a:tailEnd type="none" w="med" len="med"/>
                    </a:lnT>
                    <a:lnB w="12700" cap="flat" cmpd="sng" algn="ctr">
                      <a:solidFill>
                        <a:schemeClr val="bg1">
                          <a:lumMod val="50000"/>
                          <a:lumOff val="50000"/>
                        </a:schemeClr>
                      </a:solidFill>
                      <a:prstDash val="solid"/>
                      <a:round/>
                      <a:headEnd type="none" w="med" len="med"/>
                      <a:tailEnd type="none" w="med" len="med"/>
                    </a:lnB>
                    <a:solidFill>
                      <a:schemeClr val="bg2">
                        <a:lumMod val="90000"/>
                      </a:schemeClr>
                    </a:solidFill>
                  </a:tcPr>
                </a:tc>
                <a:tc>
                  <a:txBody>
                    <a:bodyPr/>
                    <a:lstStyle/>
                    <a:p>
                      <a:r>
                        <a:rPr lang="en-US" sz="1200" dirty="0"/>
                        <a:t>Yes (via DAX)</a:t>
                      </a:r>
                    </a:p>
                  </a:txBody>
                  <a:tcPr marL="45720" marR="45720" anchor="ctr">
                    <a:lnL w="12700" cap="flat" cmpd="sng" algn="ctr">
                      <a:solidFill>
                        <a:schemeClr val="bg1">
                          <a:lumMod val="50000"/>
                          <a:lumOff val="50000"/>
                        </a:schemeClr>
                      </a:solidFill>
                      <a:prstDash val="solid"/>
                      <a:round/>
                      <a:headEnd type="none" w="med" len="med"/>
                      <a:tailEnd type="none" w="med" len="med"/>
                    </a:lnL>
                    <a:lnR w="12700" cap="flat" cmpd="sng" algn="ctr">
                      <a:solidFill>
                        <a:schemeClr val="bg1">
                          <a:lumMod val="50000"/>
                          <a:lumOff val="50000"/>
                        </a:schemeClr>
                      </a:solidFill>
                      <a:prstDash val="solid"/>
                      <a:round/>
                      <a:headEnd type="none" w="med" len="med"/>
                      <a:tailEnd type="none" w="med" len="med"/>
                    </a:lnR>
                    <a:lnT w="12700" cap="flat" cmpd="sng" algn="ctr">
                      <a:solidFill>
                        <a:schemeClr val="bg1">
                          <a:lumMod val="50000"/>
                          <a:lumOff val="50000"/>
                        </a:schemeClr>
                      </a:solidFill>
                      <a:prstDash val="solid"/>
                      <a:round/>
                      <a:headEnd type="none" w="med" len="med"/>
                      <a:tailEnd type="none" w="med" len="med"/>
                    </a:lnT>
                    <a:lnB w="12700" cap="flat" cmpd="sng" algn="ctr">
                      <a:solidFill>
                        <a:schemeClr val="bg1">
                          <a:lumMod val="50000"/>
                          <a:lumOff val="50000"/>
                        </a:schemeClr>
                      </a:solidFill>
                      <a:prstDash val="solid"/>
                      <a:round/>
                      <a:headEnd type="none" w="med" len="med"/>
                      <a:tailEnd type="none" w="med" len="med"/>
                    </a:lnB>
                    <a:solidFill>
                      <a:schemeClr val="bg2">
                        <a:lumMod val="90000"/>
                      </a:schemeClr>
                    </a:solidFill>
                  </a:tcPr>
                </a:tc>
              </a:tr>
              <a:tr h="258059">
                <a:tc>
                  <a:txBody>
                    <a:bodyPr/>
                    <a:lstStyle/>
                    <a:p>
                      <a:r>
                        <a:rPr lang="en-US" sz="1200" b="1" kern="1200" dirty="0">
                          <a:solidFill>
                            <a:schemeClr val="bg1"/>
                          </a:solidFill>
                          <a:effectLst/>
                          <a:latin typeface="+mn-lt"/>
                          <a:ea typeface="+mn-ea"/>
                          <a:cs typeface="+mn-cs"/>
                        </a:rPr>
                        <a:t>Partitions</a:t>
                      </a:r>
                    </a:p>
                  </a:txBody>
                  <a:tcPr marL="21278" marR="21278" marT="10640" marB="10640" anchor="ctr">
                    <a:lnL w="12700" cap="flat" cmpd="sng" algn="ctr">
                      <a:solidFill>
                        <a:schemeClr val="bg1">
                          <a:lumMod val="50000"/>
                          <a:lumOff val="50000"/>
                        </a:schemeClr>
                      </a:solidFill>
                      <a:prstDash val="solid"/>
                      <a:round/>
                      <a:headEnd type="none" w="med" len="med"/>
                      <a:tailEnd type="none" w="med" len="med"/>
                    </a:lnL>
                    <a:lnR w="12700" cap="flat" cmpd="sng" algn="ctr">
                      <a:solidFill>
                        <a:schemeClr val="bg1">
                          <a:lumMod val="50000"/>
                          <a:lumOff val="50000"/>
                        </a:schemeClr>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lumMod val="90000"/>
                      </a:schemeClr>
                    </a:solidFill>
                  </a:tcPr>
                </a:tc>
                <a:tc>
                  <a:txBody>
                    <a:bodyPr/>
                    <a:lstStyle/>
                    <a:p>
                      <a:r>
                        <a:rPr lang="en-US" sz="1200" dirty="0"/>
                        <a:t>Yes</a:t>
                      </a:r>
                    </a:p>
                  </a:txBody>
                  <a:tcPr marL="45720" marR="45720" anchor="ctr">
                    <a:lnL w="12700" cap="flat" cmpd="sng" algn="ctr">
                      <a:solidFill>
                        <a:schemeClr val="bg1">
                          <a:lumMod val="50000"/>
                          <a:lumOff val="50000"/>
                        </a:schemeClr>
                      </a:solidFill>
                      <a:prstDash val="solid"/>
                      <a:round/>
                      <a:headEnd type="none" w="med" len="med"/>
                      <a:tailEnd type="none" w="med" len="med"/>
                    </a:lnL>
                    <a:lnR w="12700" cap="flat" cmpd="sng" algn="ctr">
                      <a:solidFill>
                        <a:schemeClr val="bg1">
                          <a:lumMod val="50000"/>
                          <a:lumOff val="50000"/>
                        </a:schemeClr>
                      </a:solidFill>
                      <a:prstDash val="solid"/>
                      <a:round/>
                      <a:headEnd type="none" w="med" len="med"/>
                      <a:tailEnd type="none" w="med" len="med"/>
                    </a:lnR>
                    <a:lnT w="12700" cap="flat" cmpd="sng" algn="ctr">
                      <a:solidFill>
                        <a:schemeClr val="bg1">
                          <a:lumMod val="50000"/>
                          <a:lumOff val="50000"/>
                        </a:schemeClr>
                      </a:solidFill>
                      <a:prstDash val="solid"/>
                      <a:round/>
                      <a:headEnd type="none" w="med" len="med"/>
                      <a:tailEnd type="none" w="med" len="med"/>
                    </a:lnT>
                    <a:lnB w="12700" cap="flat" cmpd="sng" algn="ctr">
                      <a:solidFill>
                        <a:schemeClr val="bg1">
                          <a:lumMod val="50000"/>
                          <a:lumOff val="50000"/>
                        </a:schemeClr>
                      </a:solidFill>
                      <a:prstDash val="solid"/>
                      <a:round/>
                      <a:headEnd type="none" w="med" len="med"/>
                      <a:tailEnd type="none" w="med" len="med"/>
                    </a:lnB>
                    <a:solidFill>
                      <a:schemeClr val="bg2">
                        <a:lumMod val="90000"/>
                      </a:schemeClr>
                    </a:solidFill>
                  </a:tcPr>
                </a:tc>
                <a:tc>
                  <a:txBody>
                    <a:bodyPr/>
                    <a:lstStyle/>
                    <a:p>
                      <a:r>
                        <a:rPr lang="en-US" sz="1200" dirty="0"/>
                        <a:t>Yes</a:t>
                      </a:r>
                    </a:p>
                  </a:txBody>
                  <a:tcPr marL="45720" marR="45720" anchor="ctr">
                    <a:lnL w="12700" cap="flat" cmpd="sng" algn="ctr">
                      <a:solidFill>
                        <a:schemeClr val="bg1">
                          <a:lumMod val="50000"/>
                          <a:lumOff val="50000"/>
                        </a:schemeClr>
                      </a:solidFill>
                      <a:prstDash val="solid"/>
                      <a:round/>
                      <a:headEnd type="none" w="med" len="med"/>
                      <a:tailEnd type="none" w="med" len="med"/>
                    </a:lnL>
                    <a:lnR w="12700" cap="flat" cmpd="sng" algn="ctr">
                      <a:solidFill>
                        <a:schemeClr val="bg1">
                          <a:lumMod val="50000"/>
                          <a:lumOff val="50000"/>
                        </a:schemeClr>
                      </a:solidFill>
                      <a:prstDash val="solid"/>
                      <a:round/>
                      <a:headEnd type="none" w="med" len="med"/>
                      <a:tailEnd type="none" w="med" len="med"/>
                    </a:lnR>
                    <a:lnT w="12700" cap="flat" cmpd="sng" algn="ctr">
                      <a:solidFill>
                        <a:schemeClr val="bg1">
                          <a:lumMod val="50000"/>
                          <a:lumOff val="50000"/>
                        </a:schemeClr>
                      </a:solidFill>
                      <a:prstDash val="solid"/>
                      <a:round/>
                      <a:headEnd type="none" w="med" len="med"/>
                      <a:tailEnd type="none" w="med" len="med"/>
                    </a:lnT>
                    <a:lnB w="12700" cap="flat" cmpd="sng" algn="ctr">
                      <a:solidFill>
                        <a:schemeClr val="bg1">
                          <a:lumMod val="50000"/>
                          <a:lumOff val="50000"/>
                        </a:schemeClr>
                      </a:solidFill>
                      <a:prstDash val="solid"/>
                      <a:round/>
                      <a:headEnd type="none" w="med" len="med"/>
                      <a:tailEnd type="none" w="med" len="med"/>
                    </a:lnB>
                    <a:solidFill>
                      <a:schemeClr val="bg2">
                        <a:lumMod val="90000"/>
                      </a:schemeClr>
                    </a:solidFill>
                  </a:tcPr>
                </a:tc>
              </a:tr>
              <a:tr h="258059">
                <a:tc>
                  <a:txBody>
                    <a:bodyPr/>
                    <a:lstStyle/>
                    <a:p>
                      <a:r>
                        <a:rPr lang="en-US" sz="1200" b="1" kern="1200" dirty="0">
                          <a:solidFill>
                            <a:schemeClr val="bg1"/>
                          </a:solidFill>
                          <a:effectLst/>
                          <a:latin typeface="+mn-lt"/>
                          <a:ea typeface="+mn-ea"/>
                          <a:cs typeface="+mn-cs"/>
                        </a:rPr>
                        <a:t>Perspectives</a:t>
                      </a:r>
                    </a:p>
                  </a:txBody>
                  <a:tcPr marL="21278" marR="21278" marT="10640" marB="10640" anchor="ctr">
                    <a:lnL w="12700" cap="flat" cmpd="sng" algn="ctr">
                      <a:solidFill>
                        <a:schemeClr val="bg1">
                          <a:lumMod val="50000"/>
                          <a:lumOff val="50000"/>
                        </a:schemeClr>
                      </a:solidFill>
                      <a:prstDash val="solid"/>
                      <a:round/>
                      <a:headEnd type="none" w="med" len="med"/>
                      <a:tailEnd type="none" w="med" len="med"/>
                    </a:lnL>
                    <a:lnR w="12700" cap="flat" cmpd="sng" algn="ctr">
                      <a:solidFill>
                        <a:schemeClr val="bg1">
                          <a:lumMod val="50000"/>
                          <a:lumOff val="50000"/>
                        </a:schemeClr>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lumMod val="90000"/>
                      </a:schemeClr>
                    </a:solidFill>
                  </a:tcPr>
                </a:tc>
                <a:tc>
                  <a:txBody>
                    <a:bodyPr/>
                    <a:lstStyle/>
                    <a:p>
                      <a:r>
                        <a:rPr lang="en-US" sz="1200" dirty="0"/>
                        <a:t>Yes</a:t>
                      </a:r>
                    </a:p>
                  </a:txBody>
                  <a:tcPr marL="45720" marR="45720" anchor="ctr">
                    <a:lnL w="12700" cap="flat" cmpd="sng" algn="ctr">
                      <a:solidFill>
                        <a:schemeClr val="bg1">
                          <a:lumMod val="50000"/>
                          <a:lumOff val="50000"/>
                        </a:schemeClr>
                      </a:solidFill>
                      <a:prstDash val="solid"/>
                      <a:round/>
                      <a:headEnd type="none" w="med" len="med"/>
                      <a:tailEnd type="none" w="med" len="med"/>
                    </a:lnL>
                    <a:lnR w="12700" cap="flat" cmpd="sng" algn="ctr">
                      <a:solidFill>
                        <a:schemeClr val="bg1">
                          <a:lumMod val="50000"/>
                          <a:lumOff val="50000"/>
                        </a:schemeClr>
                      </a:solidFill>
                      <a:prstDash val="solid"/>
                      <a:round/>
                      <a:headEnd type="none" w="med" len="med"/>
                      <a:tailEnd type="none" w="med" len="med"/>
                    </a:lnR>
                    <a:lnT w="12700" cap="flat" cmpd="sng" algn="ctr">
                      <a:solidFill>
                        <a:schemeClr val="bg1">
                          <a:lumMod val="50000"/>
                          <a:lumOff val="50000"/>
                        </a:schemeClr>
                      </a:solidFill>
                      <a:prstDash val="solid"/>
                      <a:round/>
                      <a:headEnd type="none" w="med" len="med"/>
                      <a:tailEnd type="none" w="med" len="med"/>
                    </a:lnT>
                    <a:lnB w="12700" cap="flat" cmpd="sng" algn="ctr">
                      <a:solidFill>
                        <a:schemeClr val="bg1">
                          <a:lumMod val="50000"/>
                          <a:lumOff val="50000"/>
                        </a:schemeClr>
                      </a:solidFill>
                      <a:prstDash val="solid"/>
                      <a:round/>
                      <a:headEnd type="none" w="med" len="med"/>
                      <a:tailEnd type="none" w="med" len="med"/>
                    </a:lnB>
                    <a:solidFill>
                      <a:schemeClr val="bg2">
                        <a:lumMod val="90000"/>
                      </a:schemeClr>
                    </a:solidFill>
                  </a:tcPr>
                </a:tc>
                <a:tc>
                  <a:txBody>
                    <a:bodyPr/>
                    <a:lstStyle/>
                    <a:p>
                      <a:r>
                        <a:rPr lang="en-US" sz="1200" dirty="0"/>
                        <a:t>Yes</a:t>
                      </a:r>
                    </a:p>
                  </a:txBody>
                  <a:tcPr marL="45720" marR="45720" anchor="ctr">
                    <a:lnL w="12700" cap="flat" cmpd="sng" algn="ctr">
                      <a:solidFill>
                        <a:schemeClr val="bg1">
                          <a:lumMod val="50000"/>
                          <a:lumOff val="50000"/>
                        </a:schemeClr>
                      </a:solidFill>
                      <a:prstDash val="solid"/>
                      <a:round/>
                      <a:headEnd type="none" w="med" len="med"/>
                      <a:tailEnd type="none" w="med" len="med"/>
                    </a:lnL>
                    <a:lnR w="12700" cap="flat" cmpd="sng" algn="ctr">
                      <a:solidFill>
                        <a:schemeClr val="bg1">
                          <a:lumMod val="50000"/>
                          <a:lumOff val="50000"/>
                        </a:schemeClr>
                      </a:solidFill>
                      <a:prstDash val="solid"/>
                      <a:round/>
                      <a:headEnd type="none" w="med" len="med"/>
                      <a:tailEnd type="none" w="med" len="med"/>
                    </a:lnR>
                    <a:lnT w="12700" cap="flat" cmpd="sng" algn="ctr">
                      <a:solidFill>
                        <a:schemeClr val="bg1">
                          <a:lumMod val="50000"/>
                          <a:lumOff val="50000"/>
                        </a:schemeClr>
                      </a:solidFill>
                      <a:prstDash val="solid"/>
                      <a:round/>
                      <a:headEnd type="none" w="med" len="med"/>
                      <a:tailEnd type="none" w="med" len="med"/>
                    </a:lnT>
                    <a:lnB w="12700" cap="flat" cmpd="sng" algn="ctr">
                      <a:solidFill>
                        <a:schemeClr val="bg1">
                          <a:lumMod val="50000"/>
                          <a:lumOff val="50000"/>
                        </a:schemeClr>
                      </a:solidFill>
                      <a:prstDash val="solid"/>
                      <a:round/>
                      <a:headEnd type="none" w="med" len="med"/>
                      <a:tailEnd type="none" w="med" len="med"/>
                    </a:lnB>
                    <a:solidFill>
                      <a:schemeClr val="bg2">
                        <a:lumMod val="90000"/>
                      </a:schemeClr>
                    </a:solidFill>
                  </a:tcPr>
                </a:tc>
              </a:tr>
              <a:tr h="258059">
                <a:tc>
                  <a:txBody>
                    <a:bodyPr/>
                    <a:lstStyle/>
                    <a:p>
                      <a:r>
                        <a:rPr lang="en-US" sz="1200" b="1" kern="1200" dirty="0">
                          <a:solidFill>
                            <a:schemeClr val="bg1"/>
                          </a:solidFill>
                          <a:effectLst/>
                          <a:latin typeface="+mn-lt"/>
                          <a:ea typeface="+mn-ea"/>
                          <a:cs typeface="+mn-cs"/>
                        </a:rPr>
                        <a:t>Semi-additive Measures</a:t>
                      </a:r>
                    </a:p>
                  </a:txBody>
                  <a:tcPr marL="21278" marR="21278" marT="10640" marB="10640" anchor="ctr">
                    <a:lnL w="12700" cap="flat" cmpd="sng" algn="ctr">
                      <a:solidFill>
                        <a:schemeClr val="bg1">
                          <a:lumMod val="50000"/>
                          <a:lumOff val="50000"/>
                        </a:schemeClr>
                      </a:solidFill>
                      <a:prstDash val="solid"/>
                      <a:round/>
                      <a:headEnd type="none" w="med" len="med"/>
                      <a:tailEnd type="none" w="med" len="med"/>
                    </a:lnL>
                    <a:lnR w="12700" cap="flat" cmpd="sng" algn="ctr">
                      <a:solidFill>
                        <a:schemeClr val="bg1">
                          <a:lumMod val="50000"/>
                          <a:lumOff val="50000"/>
                        </a:schemeClr>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lumMod val="90000"/>
                      </a:schemeClr>
                    </a:solidFill>
                  </a:tcPr>
                </a:tc>
                <a:tc>
                  <a:txBody>
                    <a:bodyPr/>
                    <a:lstStyle/>
                    <a:p>
                      <a:r>
                        <a:rPr lang="en-US" sz="1200" dirty="0"/>
                        <a:t>Yes</a:t>
                      </a:r>
                    </a:p>
                  </a:txBody>
                  <a:tcPr marL="45720" marR="45720" anchor="ctr">
                    <a:lnL w="12700" cap="flat" cmpd="sng" algn="ctr">
                      <a:solidFill>
                        <a:schemeClr val="bg1">
                          <a:lumMod val="50000"/>
                          <a:lumOff val="50000"/>
                        </a:schemeClr>
                      </a:solidFill>
                      <a:prstDash val="solid"/>
                      <a:round/>
                      <a:headEnd type="none" w="med" len="med"/>
                      <a:tailEnd type="none" w="med" len="med"/>
                    </a:lnL>
                    <a:lnR w="12700" cap="flat" cmpd="sng" algn="ctr">
                      <a:solidFill>
                        <a:schemeClr val="bg1">
                          <a:lumMod val="50000"/>
                          <a:lumOff val="50000"/>
                        </a:schemeClr>
                      </a:solidFill>
                      <a:prstDash val="solid"/>
                      <a:round/>
                      <a:headEnd type="none" w="med" len="med"/>
                      <a:tailEnd type="none" w="med" len="med"/>
                    </a:lnR>
                    <a:lnT w="12700" cap="flat" cmpd="sng" algn="ctr">
                      <a:solidFill>
                        <a:schemeClr val="bg1">
                          <a:lumMod val="50000"/>
                          <a:lumOff val="50000"/>
                        </a:schemeClr>
                      </a:solidFill>
                      <a:prstDash val="solid"/>
                      <a:round/>
                      <a:headEnd type="none" w="med" len="med"/>
                      <a:tailEnd type="none" w="med" len="med"/>
                    </a:lnT>
                    <a:lnB w="12700" cap="flat" cmpd="sng" algn="ctr">
                      <a:solidFill>
                        <a:schemeClr val="bg1">
                          <a:lumMod val="50000"/>
                          <a:lumOff val="50000"/>
                        </a:schemeClr>
                      </a:solidFill>
                      <a:prstDash val="solid"/>
                      <a:round/>
                      <a:headEnd type="none" w="med" len="med"/>
                      <a:tailEnd type="none" w="med" len="med"/>
                    </a:lnB>
                    <a:solidFill>
                      <a:schemeClr val="bg2">
                        <a:lumMod val="90000"/>
                      </a:schemeClr>
                    </a:solidFill>
                  </a:tcPr>
                </a:tc>
                <a:tc>
                  <a:txBody>
                    <a:bodyPr/>
                    <a:lstStyle/>
                    <a:p>
                      <a:r>
                        <a:rPr lang="en-US" sz="1200" dirty="0"/>
                        <a:t>Yes</a:t>
                      </a:r>
                    </a:p>
                  </a:txBody>
                  <a:tcPr marL="45720" marR="45720" anchor="ctr">
                    <a:lnL w="12700" cap="flat" cmpd="sng" algn="ctr">
                      <a:solidFill>
                        <a:schemeClr val="bg1">
                          <a:lumMod val="50000"/>
                          <a:lumOff val="50000"/>
                        </a:schemeClr>
                      </a:solidFill>
                      <a:prstDash val="solid"/>
                      <a:round/>
                      <a:headEnd type="none" w="med" len="med"/>
                      <a:tailEnd type="none" w="med" len="med"/>
                    </a:lnL>
                    <a:lnR w="12700" cap="flat" cmpd="sng" algn="ctr">
                      <a:solidFill>
                        <a:schemeClr val="bg1">
                          <a:lumMod val="50000"/>
                          <a:lumOff val="50000"/>
                        </a:schemeClr>
                      </a:solidFill>
                      <a:prstDash val="solid"/>
                      <a:round/>
                      <a:headEnd type="none" w="med" len="med"/>
                      <a:tailEnd type="none" w="med" len="med"/>
                    </a:lnR>
                    <a:lnT w="12700" cap="flat" cmpd="sng" algn="ctr">
                      <a:solidFill>
                        <a:schemeClr val="bg1">
                          <a:lumMod val="50000"/>
                          <a:lumOff val="50000"/>
                        </a:schemeClr>
                      </a:solidFill>
                      <a:prstDash val="solid"/>
                      <a:round/>
                      <a:headEnd type="none" w="med" len="med"/>
                      <a:tailEnd type="none" w="med" len="med"/>
                    </a:lnT>
                    <a:lnB w="12700" cap="flat" cmpd="sng" algn="ctr">
                      <a:solidFill>
                        <a:schemeClr val="bg1">
                          <a:lumMod val="50000"/>
                          <a:lumOff val="50000"/>
                        </a:schemeClr>
                      </a:solidFill>
                      <a:prstDash val="solid"/>
                      <a:round/>
                      <a:headEnd type="none" w="med" len="med"/>
                      <a:tailEnd type="none" w="med" len="med"/>
                    </a:lnB>
                    <a:solidFill>
                      <a:schemeClr val="bg2">
                        <a:lumMod val="90000"/>
                      </a:schemeClr>
                    </a:solidFill>
                  </a:tcPr>
                </a:tc>
              </a:tr>
              <a:tr h="258059">
                <a:tc>
                  <a:txBody>
                    <a:bodyPr/>
                    <a:lstStyle/>
                    <a:p>
                      <a:r>
                        <a:rPr lang="en-US" sz="1200" b="1" kern="1200" dirty="0">
                          <a:solidFill>
                            <a:schemeClr val="bg1"/>
                          </a:solidFill>
                          <a:effectLst/>
                          <a:latin typeface="+mn-lt"/>
                          <a:ea typeface="+mn-ea"/>
                          <a:cs typeface="+mn-cs"/>
                        </a:rPr>
                        <a:t>Translations</a:t>
                      </a:r>
                    </a:p>
                  </a:txBody>
                  <a:tcPr marL="21278" marR="21278" marT="10640" marB="10640" anchor="ctr">
                    <a:lnL w="12700" cap="flat" cmpd="sng" algn="ctr">
                      <a:solidFill>
                        <a:schemeClr val="bg1">
                          <a:lumMod val="50000"/>
                          <a:lumOff val="50000"/>
                        </a:schemeClr>
                      </a:solidFill>
                      <a:prstDash val="solid"/>
                      <a:round/>
                      <a:headEnd type="none" w="med" len="med"/>
                      <a:tailEnd type="none" w="med" len="med"/>
                    </a:lnL>
                    <a:lnR w="12700" cap="flat" cmpd="sng" algn="ctr">
                      <a:solidFill>
                        <a:schemeClr val="bg1">
                          <a:lumMod val="50000"/>
                          <a:lumOff val="50000"/>
                        </a:schemeClr>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lumMod val="90000"/>
                      </a:schemeClr>
                    </a:solidFill>
                  </a:tcPr>
                </a:tc>
                <a:tc>
                  <a:txBody>
                    <a:bodyPr/>
                    <a:lstStyle/>
                    <a:p>
                      <a:r>
                        <a:rPr lang="en-US" sz="1200" dirty="0"/>
                        <a:t>Yes</a:t>
                      </a:r>
                    </a:p>
                  </a:txBody>
                  <a:tcPr marL="45720" marR="45720" anchor="ctr">
                    <a:lnL w="12700" cap="flat" cmpd="sng" algn="ctr">
                      <a:solidFill>
                        <a:schemeClr val="bg1">
                          <a:lumMod val="50000"/>
                          <a:lumOff val="50000"/>
                        </a:schemeClr>
                      </a:solidFill>
                      <a:prstDash val="solid"/>
                      <a:round/>
                      <a:headEnd type="none" w="med" len="med"/>
                      <a:tailEnd type="none" w="med" len="med"/>
                    </a:lnL>
                    <a:lnR w="12700" cap="flat" cmpd="sng" algn="ctr">
                      <a:solidFill>
                        <a:schemeClr val="bg1">
                          <a:lumMod val="50000"/>
                          <a:lumOff val="50000"/>
                        </a:schemeClr>
                      </a:solidFill>
                      <a:prstDash val="solid"/>
                      <a:round/>
                      <a:headEnd type="none" w="med" len="med"/>
                      <a:tailEnd type="none" w="med" len="med"/>
                    </a:lnR>
                    <a:lnT w="12700" cap="flat" cmpd="sng" algn="ctr">
                      <a:solidFill>
                        <a:schemeClr val="bg1">
                          <a:lumMod val="50000"/>
                          <a:lumOff val="50000"/>
                        </a:schemeClr>
                      </a:solidFill>
                      <a:prstDash val="solid"/>
                      <a:round/>
                      <a:headEnd type="none" w="med" len="med"/>
                      <a:tailEnd type="none" w="med" len="med"/>
                    </a:lnT>
                    <a:lnB w="12700" cap="flat" cmpd="sng" algn="ctr">
                      <a:solidFill>
                        <a:schemeClr val="bg1">
                          <a:lumMod val="50000"/>
                          <a:lumOff val="50000"/>
                        </a:schemeClr>
                      </a:solidFill>
                      <a:prstDash val="solid"/>
                      <a:round/>
                      <a:headEnd type="none" w="med" len="med"/>
                      <a:tailEnd type="none" w="med" len="med"/>
                    </a:lnB>
                    <a:solidFill>
                      <a:schemeClr val="bg2">
                        <a:lumMod val="90000"/>
                      </a:schemeClr>
                    </a:solidFill>
                  </a:tcPr>
                </a:tc>
                <a:tc>
                  <a:txBody>
                    <a:bodyPr/>
                    <a:lstStyle/>
                    <a:p>
                      <a:r>
                        <a:rPr lang="en-US" sz="1200" dirty="0"/>
                        <a:t>No</a:t>
                      </a:r>
                    </a:p>
                  </a:txBody>
                  <a:tcPr marL="45720" marR="45720" anchor="ctr">
                    <a:lnL w="12700" cap="flat" cmpd="sng" algn="ctr">
                      <a:solidFill>
                        <a:schemeClr val="bg1">
                          <a:lumMod val="50000"/>
                          <a:lumOff val="50000"/>
                        </a:schemeClr>
                      </a:solidFill>
                      <a:prstDash val="solid"/>
                      <a:round/>
                      <a:headEnd type="none" w="med" len="med"/>
                      <a:tailEnd type="none" w="med" len="med"/>
                    </a:lnL>
                    <a:lnR w="12700" cap="flat" cmpd="sng" algn="ctr">
                      <a:solidFill>
                        <a:schemeClr val="bg1">
                          <a:lumMod val="50000"/>
                          <a:lumOff val="50000"/>
                        </a:schemeClr>
                      </a:solidFill>
                      <a:prstDash val="solid"/>
                      <a:round/>
                      <a:headEnd type="none" w="med" len="med"/>
                      <a:tailEnd type="none" w="med" len="med"/>
                    </a:lnR>
                    <a:lnT w="12700" cap="flat" cmpd="sng" algn="ctr">
                      <a:solidFill>
                        <a:schemeClr val="bg1">
                          <a:lumMod val="50000"/>
                          <a:lumOff val="50000"/>
                        </a:schemeClr>
                      </a:solidFill>
                      <a:prstDash val="solid"/>
                      <a:round/>
                      <a:headEnd type="none" w="med" len="med"/>
                      <a:tailEnd type="none" w="med" len="med"/>
                    </a:lnT>
                    <a:lnB w="12700" cap="flat" cmpd="sng" algn="ctr">
                      <a:solidFill>
                        <a:schemeClr val="bg1">
                          <a:lumMod val="50000"/>
                          <a:lumOff val="50000"/>
                        </a:schemeClr>
                      </a:solidFill>
                      <a:prstDash val="solid"/>
                      <a:round/>
                      <a:headEnd type="none" w="med" len="med"/>
                      <a:tailEnd type="none" w="med" len="med"/>
                    </a:lnB>
                    <a:solidFill>
                      <a:schemeClr val="bg2">
                        <a:lumMod val="90000"/>
                      </a:schemeClr>
                    </a:solidFill>
                  </a:tcPr>
                </a:tc>
              </a:tr>
              <a:tr h="258059">
                <a:tc>
                  <a:txBody>
                    <a:bodyPr/>
                    <a:lstStyle/>
                    <a:p>
                      <a:r>
                        <a:rPr lang="en-US" sz="1200" b="1" kern="1200" dirty="0">
                          <a:solidFill>
                            <a:schemeClr val="bg1"/>
                          </a:solidFill>
                          <a:effectLst/>
                          <a:latin typeface="+mn-lt"/>
                          <a:ea typeface="+mn-ea"/>
                          <a:cs typeface="+mn-cs"/>
                        </a:rPr>
                        <a:t>User-defined Hierarchies</a:t>
                      </a:r>
                    </a:p>
                  </a:txBody>
                  <a:tcPr marL="21278" marR="21278" marT="10640" marB="10640" anchor="ctr">
                    <a:lnL w="12700" cap="flat" cmpd="sng" algn="ctr">
                      <a:solidFill>
                        <a:schemeClr val="bg1">
                          <a:lumMod val="50000"/>
                          <a:lumOff val="50000"/>
                        </a:schemeClr>
                      </a:solidFill>
                      <a:prstDash val="solid"/>
                      <a:round/>
                      <a:headEnd type="none" w="med" len="med"/>
                      <a:tailEnd type="none" w="med" len="med"/>
                    </a:lnL>
                    <a:lnR w="12700" cap="flat" cmpd="sng" algn="ctr">
                      <a:solidFill>
                        <a:schemeClr val="bg1">
                          <a:lumMod val="50000"/>
                          <a:lumOff val="50000"/>
                        </a:schemeClr>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lumMod val="90000"/>
                      </a:schemeClr>
                    </a:solidFill>
                  </a:tcPr>
                </a:tc>
                <a:tc>
                  <a:txBody>
                    <a:bodyPr/>
                    <a:lstStyle/>
                    <a:p>
                      <a:r>
                        <a:rPr lang="en-US" sz="1200" dirty="0"/>
                        <a:t>Yes</a:t>
                      </a:r>
                    </a:p>
                  </a:txBody>
                  <a:tcPr marL="45720" marR="45720" anchor="ctr">
                    <a:lnL w="12700" cap="flat" cmpd="sng" algn="ctr">
                      <a:solidFill>
                        <a:schemeClr val="bg1">
                          <a:lumMod val="50000"/>
                          <a:lumOff val="50000"/>
                        </a:schemeClr>
                      </a:solidFill>
                      <a:prstDash val="solid"/>
                      <a:round/>
                      <a:headEnd type="none" w="med" len="med"/>
                      <a:tailEnd type="none" w="med" len="med"/>
                    </a:lnL>
                    <a:lnR w="12700" cap="flat" cmpd="sng" algn="ctr">
                      <a:solidFill>
                        <a:schemeClr val="bg1">
                          <a:lumMod val="50000"/>
                          <a:lumOff val="50000"/>
                        </a:schemeClr>
                      </a:solidFill>
                      <a:prstDash val="solid"/>
                      <a:round/>
                      <a:headEnd type="none" w="med" len="med"/>
                      <a:tailEnd type="none" w="med" len="med"/>
                    </a:lnR>
                    <a:lnT w="12700" cap="flat" cmpd="sng" algn="ctr">
                      <a:solidFill>
                        <a:schemeClr val="bg1">
                          <a:lumMod val="50000"/>
                          <a:lumOff val="50000"/>
                        </a:schemeClr>
                      </a:solidFill>
                      <a:prstDash val="solid"/>
                      <a:round/>
                      <a:headEnd type="none" w="med" len="med"/>
                      <a:tailEnd type="none" w="med" len="med"/>
                    </a:lnT>
                    <a:lnB w="12700" cap="flat" cmpd="sng" algn="ctr">
                      <a:solidFill>
                        <a:schemeClr val="bg1">
                          <a:lumMod val="50000"/>
                          <a:lumOff val="50000"/>
                        </a:schemeClr>
                      </a:solidFill>
                      <a:prstDash val="solid"/>
                      <a:round/>
                      <a:headEnd type="none" w="med" len="med"/>
                      <a:tailEnd type="none" w="med" len="med"/>
                    </a:lnB>
                    <a:solidFill>
                      <a:schemeClr val="bg2">
                        <a:lumMod val="90000"/>
                      </a:schemeClr>
                    </a:solidFill>
                  </a:tcPr>
                </a:tc>
                <a:tc>
                  <a:txBody>
                    <a:bodyPr/>
                    <a:lstStyle/>
                    <a:p>
                      <a:r>
                        <a:rPr lang="en-US" sz="1200" dirty="0"/>
                        <a:t>Yes</a:t>
                      </a:r>
                    </a:p>
                  </a:txBody>
                  <a:tcPr marL="45720" marR="45720" anchor="ctr">
                    <a:lnL w="12700" cap="flat" cmpd="sng" algn="ctr">
                      <a:solidFill>
                        <a:schemeClr val="bg1">
                          <a:lumMod val="50000"/>
                          <a:lumOff val="50000"/>
                        </a:schemeClr>
                      </a:solidFill>
                      <a:prstDash val="solid"/>
                      <a:round/>
                      <a:headEnd type="none" w="med" len="med"/>
                      <a:tailEnd type="none" w="med" len="med"/>
                    </a:lnL>
                    <a:lnR w="12700" cap="flat" cmpd="sng" algn="ctr">
                      <a:solidFill>
                        <a:schemeClr val="bg1">
                          <a:lumMod val="50000"/>
                          <a:lumOff val="50000"/>
                        </a:schemeClr>
                      </a:solidFill>
                      <a:prstDash val="solid"/>
                      <a:round/>
                      <a:headEnd type="none" w="med" len="med"/>
                      <a:tailEnd type="none" w="med" len="med"/>
                    </a:lnR>
                    <a:lnT w="12700" cap="flat" cmpd="sng" algn="ctr">
                      <a:solidFill>
                        <a:schemeClr val="bg1">
                          <a:lumMod val="50000"/>
                          <a:lumOff val="50000"/>
                        </a:schemeClr>
                      </a:solidFill>
                      <a:prstDash val="solid"/>
                      <a:round/>
                      <a:headEnd type="none" w="med" len="med"/>
                      <a:tailEnd type="none" w="med" len="med"/>
                    </a:lnT>
                    <a:lnB w="12700" cap="flat" cmpd="sng" algn="ctr">
                      <a:solidFill>
                        <a:schemeClr val="bg1">
                          <a:lumMod val="50000"/>
                          <a:lumOff val="50000"/>
                        </a:schemeClr>
                      </a:solidFill>
                      <a:prstDash val="solid"/>
                      <a:round/>
                      <a:headEnd type="none" w="med" len="med"/>
                      <a:tailEnd type="none" w="med" len="med"/>
                    </a:lnB>
                    <a:solidFill>
                      <a:schemeClr val="bg2">
                        <a:lumMod val="90000"/>
                      </a:schemeClr>
                    </a:solidFill>
                  </a:tcPr>
                </a:tc>
              </a:tr>
              <a:tr h="258059">
                <a:tc>
                  <a:txBody>
                    <a:bodyPr/>
                    <a:lstStyle/>
                    <a:p>
                      <a:r>
                        <a:rPr lang="en-US" sz="1200" b="1" kern="1200" dirty="0" smtClean="0">
                          <a:solidFill>
                            <a:schemeClr val="bg1"/>
                          </a:solidFill>
                          <a:effectLst/>
                          <a:latin typeface="+mn-lt"/>
                          <a:ea typeface="+mn-ea"/>
                          <a:cs typeface="+mn-cs"/>
                        </a:rPr>
                        <a:t>Write-back</a:t>
                      </a:r>
                      <a:endParaRPr lang="en-US" sz="1200" b="1" kern="1200" dirty="0">
                        <a:solidFill>
                          <a:schemeClr val="bg1"/>
                        </a:solidFill>
                        <a:effectLst/>
                        <a:latin typeface="+mn-lt"/>
                        <a:ea typeface="+mn-ea"/>
                        <a:cs typeface="+mn-cs"/>
                      </a:endParaRPr>
                    </a:p>
                  </a:txBody>
                  <a:tcPr marL="21278" marR="21278" marT="10640" marB="10640" anchor="ctr">
                    <a:lnL w="12700" cap="flat" cmpd="sng" algn="ctr">
                      <a:solidFill>
                        <a:schemeClr val="bg1">
                          <a:lumMod val="50000"/>
                          <a:lumOff val="50000"/>
                        </a:schemeClr>
                      </a:solidFill>
                      <a:prstDash val="solid"/>
                      <a:round/>
                      <a:headEnd type="none" w="med" len="med"/>
                      <a:tailEnd type="none" w="med" len="med"/>
                    </a:lnL>
                    <a:lnR w="12700" cap="flat" cmpd="sng" algn="ctr">
                      <a:solidFill>
                        <a:schemeClr val="bg1">
                          <a:lumMod val="50000"/>
                          <a:lumOff val="50000"/>
                        </a:schemeClr>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lumMod val="50000"/>
                          <a:lumOff val="50000"/>
                        </a:schemeClr>
                      </a:solidFill>
                      <a:prstDash val="solid"/>
                      <a:round/>
                      <a:headEnd type="none" w="med" len="med"/>
                      <a:tailEnd type="none" w="med" len="med"/>
                    </a:lnB>
                    <a:solidFill>
                      <a:schemeClr val="bg2">
                        <a:lumMod val="90000"/>
                      </a:schemeClr>
                    </a:solidFill>
                  </a:tcPr>
                </a:tc>
                <a:tc>
                  <a:txBody>
                    <a:bodyPr/>
                    <a:lstStyle/>
                    <a:p>
                      <a:r>
                        <a:rPr lang="en-US" sz="1200" dirty="0"/>
                        <a:t>Yes</a:t>
                      </a:r>
                    </a:p>
                  </a:txBody>
                  <a:tcPr marL="45720" marR="45720" anchor="ctr">
                    <a:lnL w="12700" cap="flat" cmpd="sng" algn="ctr">
                      <a:solidFill>
                        <a:schemeClr val="bg1">
                          <a:lumMod val="50000"/>
                          <a:lumOff val="50000"/>
                        </a:schemeClr>
                      </a:solidFill>
                      <a:prstDash val="solid"/>
                      <a:round/>
                      <a:headEnd type="none" w="med" len="med"/>
                      <a:tailEnd type="none" w="med" len="med"/>
                    </a:lnL>
                    <a:lnR w="12700" cap="flat" cmpd="sng" algn="ctr">
                      <a:solidFill>
                        <a:schemeClr val="bg1">
                          <a:lumMod val="50000"/>
                          <a:lumOff val="50000"/>
                        </a:schemeClr>
                      </a:solidFill>
                      <a:prstDash val="solid"/>
                      <a:round/>
                      <a:headEnd type="none" w="med" len="med"/>
                      <a:tailEnd type="none" w="med" len="med"/>
                    </a:lnR>
                    <a:lnT w="12700" cap="flat" cmpd="sng" algn="ctr">
                      <a:solidFill>
                        <a:schemeClr val="bg1">
                          <a:lumMod val="50000"/>
                          <a:lumOff val="50000"/>
                        </a:schemeClr>
                      </a:solidFill>
                      <a:prstDash val="solid"/>
                      <a:round/>
                      <a:headEnd type="none" w="med" len="med"/>
                      <a:tailEnd type="none" w="med" len="med"/>
                    </a:lnT>
                    <a:lnB w="12700" cap="flat" cmpd="sng" algn="ctr">
                      <a:solidFill>
                        <a:schemeClr val="bg1">
                          <a:lumMod val="50000"/>
                          <a:lumOff val="50000"/>
                        </a:schemeClr>
                      </a:solidFill>
                      <a:prstDash val="solid"/>
                      <a:round/>
                      <a:headEnd type="none" w="med" len="med"/>
                      <a:tailEnd type="none" w="med" len="med"/>
                    </a:lnB>
                    <a:solidFill>
                      <a:schemeClr val="bg2">
                        <a:lumMod val="90000"/>
                      </a:schemeClr>
                    </a:solidFill>
                  </a:tcPr>
                </a:tc>
                <a:tc>
                  <a:txBody>
                    <a:bodyPr/>
                    <a:lstStyle/>
                    <a:p>
                      <a:r>
                        <a:rPr lang="en-US" sz="1200" dirty="0"/>
                        <a:t>No</a:t>
                      </a:r>
                    </a:p>
                  </a:txBody>
                  <a:tcPr marL="45720" marR="45720" anchor="ctr">
                    <a:lnL w="12700" cap="flat" cmpd="sng" algn="ctr">
                      <a:solidFill>
                        <a:schemeClr val="bg1">
                          <a:lumMod val="50000"/>
                          <a:lumOff val="50000"/>
                        </a:schemeClr>
                      </a:solidFill>
                      <a:prstDash val="solid"/>
                      <a:round/>
                      <a:headEnd type="none" w="med" len="med"/>
                      <a:tailEnd type="none" w="med" len="med"/>
                    </a:lnL>
                    <a:lnR w="12700" cap="flat" cmpd="sng" algn="ctr">
                      <a:solidFill>
                        <a:schemeClr val="bg1">
                          <a:lumMod val="50000"/>
                          <a:lumOff val="50000"/>
                        </a:schemeClr>
                      </a:solidFill>
                      <a:prstDash val="solid"/>
                      <a:round/>
                      <a:headEnd type="none" w="med" len="med"/>
                      <a:tailEnd type="none" w="med" len="med"/>
                    </a:lnR>
                    <a:lnT w="12700" cap="flat" cmpd="sng" algn="ctr">
                      <a:solidFill>
                        <a:schemeClr val="bg1">
                          <a:lumMod val="50000"/>
                          <a:lumOff val="50000"/>
                        </a:schemeClr>
                      </a:solidFill>
                      <a:prstDash val="solid"/>
                      <a:round/>
                      <a:headEnd type="none" w="med" len="med"/>
                      <a:tailEnd type="none" w="med" len="med"/>
                    </a:lnT>
                    <a:lnB w="12700" cap="flat" cmpd="sng" algn="ctr">
                      <a:solidFill>
                        <a:schemeClr val="bg1">
                          <a:lumMod val="50000"/>
                          <a:lumOff val="50000"/>
                        </a:schemeClr>
                      </a:solidFill>
                      <a:prstDash val="solid"/>
                      <a:round/>
                      <a:headEnd type="none" w="med" len="med"/>
                      <a:tailEnd type="none" w="med" len="med"/>
                    </a:lnB>
                    <a:solidFill>
                      <a:schemeClr val="bg2">
                        <a:lumMod val="90000"/>
                      </a:schemeClr>
                    </a:solidFill>
                  </a:tcPr>
                </a:tc>
              </a:tr>
            </a:tbl>
          </a:graphicData>
        </a:graphic>
      </p:graphicFrame>
      <p:pic>
        <p:nvPicPr>
          <p:cNvPr id="6" name="Picture 3" descr="C:\Users\rinchen\Desktop\Logos\Logo---no-background.gif"/>
          <p:cNvPicPr>
            <a:picLocks noChangeAspect="1" noChangeArrowheads="1"/>
          </p:cNvPicPr>
          <p:nvPr/>
        </p:nvPicPr>
        <p:blipFill>
          <a:blip r:embed="rId4" cstate="print"/>
          <a:srcRect/>
          <a:stretch>
            <a:fillRect/>
          </a:stretch>
        </p:blipFill>
        <p:spPr bwMode="auto">
          <a:xfrm>
            <a:off x="11391218" y="152400"/>
            <a:ext cx="797607" cy="762000"/>
          </a:xfrm>
          <a:prstGeom prst="rect">
            <a:avLst/>
          </a:prstGeom>
          <a:noFill/>
        </p:spPr>
      </p:pic>
    </p:spTree>
    <p:extLst>
      <p:ext uri="{BB962C8B-B14F-4D97-AF65-F5344CB8AC3E}">
        <p14:creationId xmlns="" xmlns:p14="http://schemas.microsoft.com/office/powerpoint/2010/main" val="342442798"/>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9"/>
          <p:cNvSpPr>
            <a:spLocks noGrp="1"/>
          </p:cNvSpPr>
          <p:nvPr>
            <p:ph type="title"/>
          </p:nvPr>
        </p:nvSpPr>
        <p:spPr/>
        <p:txBody>
          <a:bodyPr>
            <a:normAutofit fontScale="90000"/>
          </a:bodyPr>
          <a:lstStyle/>
          <a:p>
            <a:r>
              <a:rPr lang="en-US" dirty="0"/>
              <a:t>Data Access and Storage</a:t>
            </a:r>
            <a:br>
              <a:rPr lang="en-US" dirty="0"/>
            </a:br>
            <a:endParaRPr lang="en-US" dirty="0"/>
          </a:p>
        </p:txBody>
      </p:sp>
      <p:sp>
        <p:nvSpPr>
          <p:cNvPr id="4" name="Slide Number Placeholder 3"/>
          <p:cNvSpPr>
            <a:spLocks noGrp="1"/>
          </p:cNvSpPr>
          <p:nvPr>
            <p:ph type="sldNum" sz="quarter" idx="4294967295"/>
          </p:nvPr>
        </p:nvSpPr>
        <p:spPr>
          <a:xfrm>
            <a:off x="11693525" y="6442075"/>
            <a:ext cx="495300" cy="365125"/>
          </a:xfrm>
        </p:spPr>
        <p:txBody>
          <a:bodyPr/>
          <a:lstStyle/>
          <a:p>
            <a:fld id="{BD271169-D5A2-4E26-9D3F-58E320BF9E89}" type="slidenum">
              <a:rPr lang="en-US" smtClean="0"/>
              <a:pPr/>
              <a:t>36</a:t>
            </a:fld>
            <a:endParaRPr lang="en-US"/>
          </a:p>
        </p:txBody>
      </p:sp>
      <p:sp>
        <p:nvSpPr>
          <p:cNvPr id="6" name="Text Placeholder 2"/>
          <p:cNvSpPr txBox="1">
            <a:spLocks/>
          </p:cNvSpPr>
          <p:nvPr/>
        </p:nvSpPr>
        <p:spPr>
          <a:xfrm>
            <a:off x="379412" y="990600"/>
            <a:ext cx="5281824" cy="2645229"/>
          </a:xfrm>
          <a:prstGeom prst="rect">
            <a:avLst/>
          </a:prstGeom>
          <a:solidFill>
            <a:srgbClr val="000000">
              <a:alpha val="20000"/>
            </a:srgbClr>
          </a:solidFill>
          <a:ln w="25400" cap="flat" cmpd="sng" algn="ctr">
            <a:solidFill>
              <a:srgbClr val="0071BC">
                <a:lumMod val="60000"/>
                <a:lumOff val="40000"/>
              </a:srgbClr>
            </a:solidFill>
            <a:prstDash val="solid"/>
          </a:ln>
          <a:effectLst/>
        </p:spPr>
        <p:txBody>
          <a:bodyPr vert="horz" wrap="square" lIns="91440" tIns="137160" rIns="91440" bIns="91440" rtlCol="0">
            <a:noAutofit/>
          </a:bodyPr>
          <a:lstStyle>
            <a:lvl1pPr marL="342900" indent="-342900" algn="l" defTabSz="914363" rtl="0" eaLnBrk="1" latinLnBrk="0" hangingPunct="1">
              <a:lnSpc>
                <a:spcPct val="90000"/>
              </a:lnSpc>
              <a:spcBef>
                <a:spcPct val="20000"/>
              </a:spcBef>
              <a:buClr>
                <a:schemeClr val="bg1"/>
              </a:buClr>
              <a:buSzPct val="100000"/>
              <a:buFont typeface="Arial" pitchFamily="34" charset="0"/>
              <a:buChar char="•"/>
              <a:defRPr sz="2400" kern="1200">
                <a:gradFill>
                  <a:gsLst>
                    <a:gs pos="0">
                      <a:schemeClr val="bg1"/>
                    </a:gs>
                    <a:gs pos="100000">
                      <a:schemeClr val="bg1"/>
                    </a:gs>
                  </a:gsLst>
                  <a:lin ang="5400000" scaled="0"/>
                </a:gradFill>
                <a:latin typeface="Segoe UI" pitchFamily="34" charset="0"/>
                <a:ea typeface="Segoe UI" pitchFamily="34" charset="0"/>
                <a:cs typeface="Segoe UI" pitchFamily="34" charset="0"/>
              </a:defRPr>
            </a:lvl1pPr>
            <a:lvl2pPr marL="628650" indent="-285750" algn="l" defTabSz="914363" rtl="0" eaLnBrk="1" latinLnBrk="0" hangingPunct="1">
              <a:lnSpc>
                <a:spcPct val="90000"/>
              </a:lnSpc>
              <a:spcBef>
                <a:spcPct val="20000"/>
              </a:spcBef>
              <a:buClr>
                <a:schemeClr val="bg1"/>
              </a:buClr>
              <a:buSzPct val="100000"/>
              <a:buFont typeface="Segoe" pitchFamily="34" charset="0"/>
              <a:buChar char="−"/>
              <a:defRPr lang="en-US" sz="2000" kern="1200" dirty="0" smtClean="0">
                <a:gradFill>
                  <a:gsLst>
                    <a:gs pos="0">
                      <a:schemeClr val="bg1"/>
                    </a:gs>
                    <a:gs pos="100000">
                      <a:schemeClr val="bg1"/>
                    </a:gs>
                  </a:gsLst>
                  <a:lin ang="5400000" scaled="0"/>
                </a:gradFill>
                <a:latin typeface="Segoe UI" pitchFamily="34" charset="0"/>
                <a:ea typeface="Segoe UI" pitchFamily="34" charset="0"/>
                <a:cs typeface="Segoe UI" pitchFamily="34" charset="0"/>
              </a:defRPr>
            </a:lvl2pPr>
            <a:lvl3pPr marL="914400" indent="-285750" algn="l" defTabSz="914363" rtl="0" eaLnBrk="1" latinLnBrk="0" hangingPunct="1">
              <a:lnSpc>
                <a:spcPct val="90000"/>
              </a:lnSpc>
              <a:spcBef>
                <a:spcPct val="20000"/>
              </a:spcBef>
              <a:buClr>
                <a:schemeClr val="bg1"/>
              </a:buClr>
              <a:buSzPct val="100000"/>
              <a:buFont typeface="Segoe" pitchFamily="34" charset="0"/>
              <a:buChar char="−"/>
              <a:defRPr lang="en-US" sz="1800" kern="1200" dirty="0" smtClean="0">
                <a:gradFill>
                  <a:gsLst>
                    <a:gs pos="0">
                      <a:schemeClr val="bg1"/>
                    </a:gs>
                    <a:gs pos="100000">
                      <a:schemeClr val="bg1"/>
                    </a:gs>
                  </a:gsLst>
                  <a:lin ang="5400000" scaled="0"/>
                </a:gradFill>
                <a:latin typeface="Segoe UI" pitchFamily="34" charset="0"/>
                <a:ea typeface="Segoe UI" pitchFamily="34" charset="0"/>
                <a:cs typeface="Segoe UI" pitchFamily="34" charset="0"/>
              </a:defRPr>
            </a:lvl3pPr>
            <a:lvl4pPr marL="1200150" indent="-285750" algn="l" defTabSz="914363" rtl="0" eaLnBrk="1" latinLnBrk="0" hangingPunct="1">
              <a:lnSpc>
                <a:spcPct val="90000"/>
              </a:lnSpc>
              <a:spcBef>
                <a:spcPct val="20000"/>
              </a:spcBef>
              <a:buClr>
                <a:schemeClr val="bg1"/>
              </a:buClr>
              <a:buSzPct val="100000"/>
              <a:buFont typeface="Segoe" pitchFamily="34" charset="0"/>
              <a:buChar char="−"/>
              <a:defRPr lang="en-US" sz="1800" kern="1200" dirty="0" smtClean="0">
                <a:gradFill>
                  <a:gsLst>
                    <a:gs pos="0">
                      <a:schemeClr val="bg1"/>
                    </a:gs>
                    <a:gs pos="100000">
                      <a:schemeClr val="bg1"/>
                    </a:gs>
                  </a:gsLst>
                  <a:lin ang="5400000" scaled="0"/>
                </a:gradFill>
                <a:latin typeface="Segoe UI" pitchFamily="34" charset="0"/>
                <a:ea typeface="Segoe UI" pitchFamily="34" charset="0"/>
                <a:cs typeface="Segoe UI" pitchFamily="34" charset="0"/>
              </a:defRPr>
            </a:lvl4pPr>
            <a:lvl5pPr marL="1485900" indent="-285750" algn="l" defTabSz="914363" rtl="0" eaLnBrk="1" latinLnBrk="0" hangingPunct="1">
              <a:lnSpc>
                <a:spcPct val="90000"/>
              </a:lnSpc>
              <a:spcBef>
                <a:spcPct val="20000"/>
              </a:spcBef>
              <a:buClr>
                <a:schemeClr val="bg1"/>
              </a:buClr>
              <a:buSzPct val="100000"/>
              <a:buFont typeface="Segoe" pitchFamily="34" charset="0"/>
              <a:buChar char="−"/>
              <a:defRPr lang="en-US" sz="1800" kern="1200" dirty="0">
                <a:gradFill>
                  <a:gsLst>
                    <a:gs pos="0">
                      <a:schemeClr val="bg1"/>
                    </a:gs>
                    <a:gs pos="100000">
                      <a:schemeClr val="bg1"/>
                    </a:gs>
                  </a:gsLst>
                  <a:lin ang="5400000" scaled="0"/>
                </a:gradFill>
                <a:latin typeface="Segoe UI" pitchFamily="34" charset="0"/>
                <a:ea typeface="Segoe UI" pitchFamily="34" charset="0"/>
                <a:cs typeface="Segoe UI" pitchFamily="34" charset="0"/>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363" rtl="0" eaLnBrk="1" fontAlgn="auto" latinLnBrk="0" hangingPunct="1">
              <a:lnSpc>
                <a:spcPct val="90000"/>
              </a:lnSpc>
              <a:spcBef>
                <a:spcPct val="20000"/>
              </a:spcBef>
              <a:spcAft>
                <a:spcPts val="1200"/>
              </a:spcAft>
              <a:buClr>
                <a:srgbClr val="FFFFFF"/>
              </a:buClr>
              <a:buSzPct val="100000"/>
              <a:buFont typeface="Arial" pitchFamily="34" charset="0"/>
              <a:buNone/>
              <a:tabLst/>
              <a:defRPr/>
            </a:pPr>
            <a:r>
              <a:rPr kumimoji="0" lang="en-US" sz="2400" b="1" i="0" u="none" strike="noStrike" kern="1200" cap="none" spc="0" normalizeH="0" baseline="0" noProof="0" dirty="0" err="1" smtClean="0">
                <a:ln>
                  <a:noFill/>
                </a:ln>
                <a:gradFill>
                  <a:gsLst>
                    <a:gs pos="0">
                      <a:srgbClr val="FFFFFF"/>
                    </a:gs>
                    <a:gs pos="100000">
                      <a:srgbClr val="FFFFFF"/>
                    </a:gs>
                  </a:gsLst>
                  <a:lin ang="5400000" scaled="0"/>
                </a:gradFill>
                <a:effectLst/>
                <a:uLnTx/>
                <a:uFillTx/>
                <a:latin typeface="Segoe UI" pitchFamily="34" charset="0"/>
                <a:ea typeface="Segoe UI" pitchFamily="34" charset="0"/>
                <a:cs typeface="Segoe UI" pitchFamily="34" charset="0"/>
              </a:rPr>
              <a:t>VertiPaq</a:t>
            </a:r>
            <a:endParaRPr kumimoji="0" lang="en-US" sz="1800" b="1" i="0" u="none" strike="noStrike" kern="1200" cap="none" spc="0" normalizeH="0" baseline="0" noProof="0" dirty="0">
              <a:ln>
                <a:noFill/>
              </a:ln>
              <a:gradFill>
                <a:gsLst>
                  <a:gs pos="0">
                    <a:srgbClr val="FFFFFF"/>
                  </a:gs>
                  <a:gs pos="100000">
                    <a:srgbClr val="FFFFFF"/>
                  </a:gs>
                </a:gsLst>
                <a:lin ang="5400000" scaled="0"/>
              </a:gradFill>
              <a:effectLst/>
              <a:uLnTx/>
              <a:uFillTx/>
              <a:latin typeface="Segoe UI" pitchFamily="34" charset="0"/>
              <a:ea typeface="Segoe UI" pitchFamily="34" charset="0"/>
              <a:cs typeface="Segoe UI" pitchFamily="34" charset="0"/>
            </a:endParaRPr>
          </a:p>
          <a:p>
            <a:pPr marL="460375" marR="0" lvl="1" fontAlgn="auto">
              <a:spcAft>
                <a:spcPts val="600"/>
              </a:spcAft>
              <a:buClr>
                <a:srgbClr val="FFFFFF"/>
              </a:buClr>
              <a:buSzPct val="90000"/>
              <a:buBlip>
                <a:blip r:embed="rId2"/>
              </a:buBlip>
              <a:tabLst/>
              <a:defRPr/>
            </a:pPr>
            <a:r>
              <a:rPr lang="en-US" sz="1800" dirty="0">
                <a:gradFill>
                  <a:gsLst>
                    <a:gs pos="0">
                      <a:schemeClr val="tx1"/>
                    </a:gs>
                    <a:gs pos="86000">
                      <a:schemeClr val="tx1"/>
                    </a:gs>
                  </a:gsLst>
                  <a:lin ang="5400000" scaled="0"/>
                </a:gradFill>
                <a:latin typeface="+mn-lt"/>
                <a:ea typeface="+mn-ea"/>
                <a:cs typeface="+mn-cs"/>
              </a:rPr>
              <a:t>In-memory column store… typical 10x compression</a:t>
            </a:r>
          </a:p>
          <a:p>
            <a:pPr marL="460375" marR="0" lvl="1" fontAlgn="auto">
              <a:spcAft>
                <a:spcPts val="600"/>
              </a:spcAft>
              <a:buClr>
                <a:srgbClr val="FFFFFF"/>
              </a:buClr>
              <a:buSzPct val="90000"/>
              <a:buBlip>
                <a:blip r:embed="rId2"/>
              </a:buBlip>
              <a:tabLst/>
              <a:defRPr/>
            </a:pPr>
            <a:r>
              <a:rPr lang="en-US" sz="1800" dirty="0">
                <a:gradFill>
                  <a:gsLst>
                    <a:gs pos="0">
                      <a:schemeClr val="tx1"/>
                    </a:gs>
                    <a:gs pos="86000">
                      <a:schemeClr val="tx1"/>
                    </a:gs>
                  </a:gsLst>
                  <a:lin ang="5400000" scaled="0"/>
                </a:gradFill>
                <a:latin typeface="+mn-lt"/>
                <a:ea typeface="+mn-ea"/>
                <a:cs typeface="+mn-cs"/>
              </a:rPr>
              <a:t>Brute force memory scans… high performance by default… no tuning required</a:t>
            </a:r>
          </a:p>
          <a:p>
            <a:pPr marL="460375" marR="0" lvl="1" fontAlgn="auto">
              <a:spcAft>
                <a:spcPts val="0"/>
              </a:spcAft>
              <a:buClr>
                <a:srgbClr val="FFFFFF"/>
              </a:buClr>
              <a:buSzPct val="90000"/>
              <a:buBlip>
                <a:blip r:embed="rId2"/>
              </a:buBlip>
              <a:tabLst/>
              <a:defRPr/>
            </a:pPr>
            <a:r>
              <a:rPr lang="en-US" sz="1800" dirty="0">
                <a:gradFill>
                  <a:gsLst>
                    <a:gs pos="0">
                      <a:schemeClr val="tx1"/>
                    </a:gs>
                    <a:gs pos="86000">
                      <a:schemeClr val="tx1"/>
                    </a:gs>
                  </a:gsLst>
                  <a:lin ang="5400000" scaled="0"/>
                </a:gradFill>
                <a:latin typeface="+mn-lt"/>
                <a:ea typeface="+mn-ea"/>
                <a:cs typeface="+mn-cs"/>
              </a:rPr>
              <a:t>Basic paging support… data volume mostly limited to physical memory</a:t>
            </a:r>
          </a:p>
        </p:txBody>
      </p:sp>
      <p:sp>
        <p:nvSpPr>
          <p:cNvPr id="7" name="Text Placeholder 2"/>
          <p:cNvSpPr txBox="1">
            <a:spLocks/>
          </p:cNvSpPr>
          <p:nvPr/>
        </p:nvSpPr>
        <p:spPr>
          <a:xfrm>
            <a:off x="5965957" y="990600"/>
            <a:ext cx="5281824" cy="2645229"/>
          </a:xfrm>
          <a:prstGeom prst="rect">
            <a:avLst/>
          </a:prstGeom>
          <a:solidFill>
            <a:srgbClr val="000000">
              <a:alpha val="20000"/>
            </a:srgbClr>
          </a:solidFill>
          <a:ln w="25400" cap="flat" cmpd="sng" algn="ctr">
            <a:solidFill>
              <a:srgbClr val="0071BC">
                <a:lumMod val="60000"/>
                <a:lumOff val="40000"/>
              </a:srgbClr>
            </a:solidFill>
            <a:prstDash val="solid"/>
          </a:ln>
          <a:effectLst/>
        </p:spPr>
        <p:txBody>
          <a:bodyPr vert="horz" wrap="square" lIns="91440" tIns="137160" rIns="91440" bIns="91440" rtlCol="0">
            <a:noAutofit/>
          </a:bodyPr>
          <a:lstStyle>
            <a:lvl1pPr marL="342900" indent="-342900" algn="l" defTabSz="914363" rtl="0" eaLnBrk="1" latinLnBrk="0" hangingPunct="1">
              <a:lnSpc>
                <a:spcPct val="90000"/>
              </a:lnSpc>
              <a:spcBef>
                <a:spcPct val="20000"/>
              </a:spcBef>
              <a:buClr>
                <a:schemeClr val="bg1"/>
              </a:buClr>
              <a:buSzPct val="100000"/>
              <a:buFont typeface="Arial" pitchFamily="34" charset="0"/>
              <a:buChar char="•"/>
              <a:defRPr sz="2400" kern="1200">
                <a:gradFill>
                  <a:gsLst>
                    <a:gs pos="0">
                      <a:schemeClr val="bg1"/>
                    </a:gs>
                    <a:gs pos="100000">
                      <a:schemeClr val="bg1"/>
                    </a:gs>
                  </a:gsLst>
                  <a:lin ang="5400000" scaled="0"/>
                </a:gradFill>
                <a:latin typeface="Segoe UI" pitchFamily="34" charset="0"/>
                <a:ea typeface="Segoe UI" pitchFamily="34" charset="0"/>
                <a:cs typeface="Segoe UI" pitchFamily="34" charset="0"/>
              </a:defRPr>
            </a:lvl1pPr>
            <a:lvl2pPr marL="628650" indent="-285750" algn="l" defTabSz="914363" rtl="0" eaLnBrk="1" latinLnBrk="0" hangingPunct="1">
              <a:lnSpc>
                <a:spcPct val="90000"/>
              </a:lnSpc>
              <a:spcBef>
                <a:spcPct val="20000"/>
              </a:spcBef>
              <a:buClr>
                <a:schemeClr val="bg1"/>
              </a:buClr>
              <a:buSzPct val="100000"/>
              <a:buFont typeface="Segoe" pitchFamily="34" charset="0"/>
              <a:buChar char="−"/>
              <a:defRPr lang="en-US" sz="2000" kern="1200" dirty="0" smtClean="0">
                <a:gradFill>
                  <a:gsLst>
                    <a:gs pos="0">
                      <a:schemeClr val="bg1"/>
                    </a:gs>
                    <a:gs pos="100000">
                      <a:schemeClr val="bg1"/>
                    </a:gs>
                  </a:gsLst>
                  <a:lin ang="5400000" scaled="0"/>
                </a:gradFill>
                <a:latin typeface="Segoe UI" pitchFamily="34" charset="0"/>
                <a:ea typeface="Segoe UI" pitchFamily="34" charset="0"/>
                <a:cs typeface="Segoe UI" pitchFamily="34" charset="0"/>
              </a:defRPr>
            </a:lvl2pPr>
            <a:lvl3pPr marL="914400" indent="-285750" algn="l" defTabSz="914363" rtl="0" eaLnBrk="1" latinLnBrk="0" hangingPunct="1">
              <a:lnSpc>
                <a:spcPct val="90000"/>
              </a:lnSpc>
              <a:spcBef>
                <a:spcPct val="20000"/>
              </a:spcBef>
              <a:buClr>
                <a:schemeClr val="bg1"/>
              </a:buClr>
              <a:buSzPct val="100000"/>
              <a:buFont typeface="Segoe" pitchFamily="34" charset="0"/>
              <a:buChar char="−"/>
              <a:defRPr lang="en-US" sz="1800" kern="1200" dirty="0" smtClean="0">
                <a:gradFill>
                  <a:gsLst>
                    <a:gs pos="0">
                      <a:schemeClr val="bg1"/>
                    </a:gs>
                    <a:gs pos="100000">
                      <a:schemeClr val="bg1"/>
                    </a:gs>
                  </a:gsLst>
                  <a:lin ang="5400000" scaled="0"/>
                </a:gradFill>
                <a:latin typeface="Segoe UI" pitchFamily="34" charset="0"/>
                <a:ea typeface="Segoe UI" pitchFamily="34" charset="0"/>
                <a:cs typeface="Segoe UI" pitchFamily="34" charset="0"/>
              </a:defRPr>
            </a:lvl3pPr>
            <a:lvl4pPr marL="1200150" indent="-285750" algn="l" defTabSz="914363" rtl="0" eaLnBrk="1" latinLnBrk="0" hangingPunct="1">
              <a:lnSpc>
                <a:spcPct val="90000"/>
              </a:lnSpc>
              <a:spcBef>
                <a:spcPct val="20000"/>
              </a:spcBef>
              <a:buClr>
                <a:schemeClr val="bg1"/>
              </a:buClr>
              <a:buSzPct val="100000"/>
              <a:buFont typeface="Segoe" pitchFamily="34" charset="0"/>
              <a:buChar char="−"/>
              <a:defRPr lang="en-US" sz="1800" kern="1200" dirty="0" smtClean="0">
                <a:gradFill>
                  <a:gsLst>
                    <a:gs pos="0">
                      <a:schemeClr val="bg1"/>
                    </a:gs>
                    <a:gs pos="100000">
                      <a:schemeClr val="bg1"/>
                    </a:gs>
                  </a:gsLst>
                  <a:lin ang="5400000" scaled="0"/>
                </a:gradFill>
                <a:latin typeface="Segoe UI" pitchFamily="34" charset="0"/>
                <a:ea typeface="Segoe UI" pitchFamily="34" charset="0"/>
                <a:cs typeface="Segoe UI" pitchFamily="34" charset="0"/>
              </a:defRPr>
            </a:lvl4pPr>
            <a:lvl5pPr marL="1485900" indent="-285750" algn="l" defTabSz="914363" rtl="0" eaLnBrk="1" latinLnBrk="0" hangingPunct="1">
              <a:lnSpc>
                <a:spcPct val="90000"/>
              </a:lnSpc>
              <a:spcBef>
                <a:spcPct val="20000"/>
              </a:spcBef>
              <a:buClr>
                <a:schemeClr val="bg1"/>
              </a:buClr>
              <a:buSzPct val="100000"/>
              <a:buFont typeface="Segoe" pitchFamily="34" charset="0"/>
              <a:buChar char="−"/>
              <a:defRPr lang="en-US" sz="1800" kern="1200" dirty="0">
                <a:gradFill>
                  <a:gsLst>
                    <a:gs pos="0">
                      <a:schemeClr val="bg1"/>
                    </a:gs>
                    <a:gs pos="100000">
                      <a:schemeClr val="bg1"/>
                    </a:gs>
                  </a:gsLst>
                  <a:lin ang="5400000" scaled="0"/>
                </a:gradFill>
                <a:latin typeface="Segoe UI" pitchFamily="34" charset="0"/>
                <a:ea typeface="Segoe UI" pitchFamily="34" charset="0"/>
                <a:cs typeface="Segoe UI" pitchFamily="34" charset="0"/>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363" rtl="0" eaLnBrk="1" fontAlgn="auto" latinLnBrk="0" hangingPunct="1">
              <a:lnSpc>
                <a:spcPct val="90000"/>
              </a:lnSpc>
              <a:spcBef>
                <a:spcPct val="20000"/>
              </a:spcBef>
              <a:spcAft>
                <a:spcPts val="1200"/>
              </a:spcAft>
              <a:buClr>
                <a:srgbClr val="FFFFFF"/>
              </a:buClr>
              <a:buSzPct val="100000"/>
              <a:buFont typeface="Arial" pitchFamily="34" charset="0"/>
              <a:buNone/>
              <a:tabLst/>
              <a:defRPr/>
            </a:pPr>
            <a:r>
              <a:rPr kumimoji="0" lang="en-US" sz="2400" b="1" i="0" u="none" strike="noStrike" kern="1200" cap="none" spc="0" normalizeH="0" baseline="0" noProof="0" dirty="0">
                <a:ln>
                  <a:noFill/>
                </a:ln>
                <a:gradFill>
                  <a:gsLst>
                    <a:gs pos="0">
                      <a:srgbClr val="FFFFFF"/>
                    </a:gs>
                    <a:gs pos="100000">
                      <a:srgbClr val="FFFFFF"/>
                    </a:gs>
                  </a:gsLst>
                  <a:lin ang="5400000" scaled="0"/>
                </a:gradFill>
                <a:effectLst/>
                <a:uLnTx/>
                <a:uFillTx/>
                <a:latin typeface="Segoe UI" pitchFamily="34" charset="0"/>
                <a:ea typeface="Segoe UI" pitchFamily="34" charset="0"/>
                <a:cs typeface="Segoe UI" pitchFamily="34" charset="0"/>
              </a:rPr>
              <a:t>MOLAP</a:t>
            </a:r>
            <a:endParaRPr kumimoji="0" lang="en-US" sz="1800" b="1" i="0" u="none" strike="noStrike" kern="1200" cap="none" spc="0" normalizeH="0" baseline="0" noProof="0" dirty="0">
              <a:ln>
                <a:noFill/>
              </a:ln>
              <a:gradFill>
                <a:gsLst>
                  <a:gs pos="0">
                    <a:srgbClr val="FFFFFF"/>
                  </a:gs>
                  <a:gs pos="100000">
                    <a:srgbClr val="FFFFFF"/>
                  </a:gs>
                </a:gsLst>
                <a:lin ang="5400000" scaled="0"/>
              </a:gradFill>
              <a:effectLst/>
              <a:uLnTx/>
              <a:uFillTx/>
              <a:latin typeface="Segoe UI" pitchFamily="34" charset="0"/>
              <a:ea typeface="Segoe UI" pitchFamily="34" charset="0"/>
              <a:cs typeface="Segoe UI" pitchFamily="34" charset="0"/>
            </a:endParaRPr>
          </a:p>
          <a:p>
            <a:pPr marL="460375" marR="0" lvl="1" fontAlgn="auto">
              <a:spcAft>
                <a:spcPts val="600"/>
              </a:spcAft>
              <a:buClr>
                <a:srgbClr val="FFFFFF"/>
              </a:buClr>
              <a:buSzPct val="90000"/>
              <a:buBlip>
                <a:blip r:embed="rId2"/>
              </a:buBlip>
              <a:tabLst/>
              <a:defRPr/>
            </a:pPr>
            <a:r>
              <a:rPr lang="en-US" sz="1800" dirty="0">
                <a:gradFill>
                  <a:gsLst>
                    <a:gs pos="0">
                      <a:schemeClr val="tx1"/>
                    </a:gs>
                    <a:gs pos="86000">
                      <a:schemeClr val="tx1"/>
                    </a:gs>
                  </a:gsLst>
                  <a:lin ang="5400000" scaled="0"/>
                </a:gradFill>
                <a:latin typeface="+mn-lt"/>
                <a:ea typeface="+mn-ea"/>
                <a:cs typeface="+mn-cs"/>
              </a:rPr>
              <a:t>Disk based store… typical 3x compression</a:t>
            </a:r>
          </a:p>
          <a:p>
            <a:pPr marL="460375" marR="0" lvl="1" fontAlgn="auto">
              <a:spcAft>
                <a:spcPts val="600"/>
              </a:spcAft>
              <a:buClr>
                <a:srgbClr val="FFFFFF"/>
              </a:buClr>
              <a:buSzPct val="90000"/>
              <a:buBlip>
                <a:blip r:embed="rId2"/>
              </a:buBlip>
              <a:tabLst/>
              <a:defRPr/>
            </a:pPr>
            <a:r>
              <a:rPr lang="en-US" sz="1800" dirty="0">
                <a:gradFill>
                  <a:gsLst>
                    <a:gs pos="0">
                      <a:schemeClr val="tx1"/>
                    </a:gs>
                    <a:gs pos="86000">
                      <a:schemeClr val="tx1"/>
                    </a:gs>
                  </a:gsLst>
                  <a:lin ang="5400000" scaled="0"/>
                </a:gradFill>
                <a:latin typeface="+mn-lt"/>
                <a:ea typeface="+mn-ea"/>
                <a:cs typeface="+mn-cs"/>
              </a:rPr>
              <a:t>Disk scans with in-memory </a:t>
            </a:r>
            <a:r>
              <a:rPr lang="en-US" sz="1800" dirty="0" err="1">
                <a:gradFill>
                  <a:gsLst>
                    <a:gs pos="0">
                      <a:schemeClr val="tx1"/>
                    </a:gs>
                    <a:gs pos="86000">
                      <a:schemeClr val="tx1"/>
                    </a:gs>
                  </a:gsLst>
                  <a:lin ang="5400000" scaled="0"/>
                </a:gradFill>
                <a:latin typeface="+mn-lt"/>
                <a:ea typeface="+mn-ea"/>
                <a:cs typeface="+mn-cs"/>
              </a:rPr>
              <a:t>subcube</a:t>
            </a:r>
            <a:r>
              <a:rPr lang="en-US" sz="1800" dirty="0">
                <a:gradFill>
                  <a:gsLst>
                    <a:gs pos="0">
                      <a:schemeClr val="tx1"/>
                    </a:gs>
                    <a:gs pos="86000">
                      <a:schemeClr val="tx1"/>
                    </a:gs>
                  </a:gsLst>
                  <a:lin ang="5400000" scaled="0"/>
                </a:gradFill>
                <a:latin typeface="+mn-lt"/>
                <a:ea typeface="+mn-ea"/>
                <a:cs typeface="+mn-cs"/>
              </a:rPr>
              <a:t> caching… aggregation tuning required</a:t>
            </a:r>
          </a:p>
          <a:p>
            <a:pPr marL="460375" marR="0" lvl="1" fontAlgn="auto">
              <a:spcAft>
                <a:spcPts val="0"/>
              </a:spcAft>
              <a:buClr>
                <a:srgbClr val="FFFFFF"/>
              </a:buClr>
              <a:buSzPct val="90000"/>
              <a:buBlip>
                <a:blip r:embed="rId2"/>
              </a:buBlip>
              <a:tabLst/>
              <a:defRPr/>
            </a:pPr>
            <a:r>
              <a:rPr lang="en-US" sz="1800" dirty="0">
                <a:gradFill>
                  <a:gsLst>
                    <a:gs pos="0">
                      <a:schemeClr val="tx1"/>
                    </a:gs>
                    <a:gs pos="86000">
                      <a:schemeClr val="tx1"/>
                    </a:gs>
                  </a:gsLst>
                  <a:lin ang="5400000" scaled="0"/>
                </a:gradFill>
                <a:latin typeface="+mn-lt"/>
                <a:ea typeface="+mn-ea"/>
                <a:cs typeface="+mn-cs"/>
              </a:rPr>
              <a:t>Extensive paging support… data volumes can scale to multiple terabytes</a:t>
            </a:r>
          </a:p>
        </p:txBody>
      </p:sp>
      <p:sp>
        <p:nvSpPr>
          <p:cNvPr id="8" name="Text Placeholder 2"/>
          <p:cNvSpPr txBox="1">
            <a:spLocks/>
          </p:cNvSpPr>
          <p:nvPr/>
        </p:nvSpPr>
        <p:spPr>
          <a:xfrm>
            <a:off x="379412" y="3821704"/>
            <a:ext cx="5281824" cy="2377440"/>
          </a:xfrm>
          <a:prstGeom prst="rect">
            <a:avLst/>
          </a:prstGeom>
          <a:solidFill>
            <a:srgbClr val="000000">
              <a:alpha val="20000"/>
            </a:srgbClr>
          </a:solidFill>
          <a:ln w="25400" cap="flat" cmpd="sng" algn="ctr">
            <a:solidFill>
              <a:srgbClr val="0071BC">
                <a:lumMod val="60000"/>
                <a:lumOff val="40000"/>
              </a:srgbClr>
            </a:solidFill>
            <a:prstDash val="solid"/>
          </a:ln>
          <a:effectLst/>
        </p:spPr>
        <p:txBody>
          <a:bodyPr vert="horz" wrap="square" lIns="91440" tIns="137160" rIns="91440" bIns="91440" rtlCol="0">
            <a:noAutofit/>
          </a:bodyPr>
          <a:lstStyle>
            <a:lvl1pPr marL="342900" indent="-342900" algn="l" defTabSz="914363" rtl="0" eaLnBrk="1" latinLnBrk="0" hangingPunct="1">
              <a:lnSpc>
                <a:spcPct val="90000"/>
              </a:lnSpc>
              <a:spcBef>
                <a:spcPct val="20000"/>
              </a:spcBef>
              <a:buClr>
                <a:schemeClr val="bg1"/>
              </a:buClr>
              <a:buSzPct val="100000"/>
              <a:buFont typeface="Arial" pitchFamily="34" charset="0"/>
              <a:buChar char="•"/>
              <a:defRPr sz="2400" kern="1200">
                <a:gradFill>
                  <a:gsLst>
                    <a:gs pos="0">
                      <a:schemeClr val="bg1"/>
                    </a:gs>
                    <a:gs pos="100000">
                      <a:schemeClr val="bg1"/>
                    </a:gs>
                  </a:gsLst>
                  <a:lin ang="5400000" scaled="0"/>
                </a:gradFill>
                <a:latin typeface="Segoe UI" pitchFamily="34" charset="0"/>
                <a:ea typeface="Segoe UI" pitchFamily="34" charset="0"/>
                <a:cs typeface="Segoe UI" pitchFamily="34" charset="0"/>
              </a:defRPr>
            </a:lvl1pPr>
            <a:lvl2pPr marL="628650" indent="-285750" algn="l" defTabSz="914363" rtl="0" eaLnBrk="1" latinLnBrk="0" hangingPunct="1">
              <a:lnSpc>
                <a:spcPct val="90000"/>
              </a:lnSpc>
              <a:spcBef>
                <a:spcPct val="20000"/>
              </a:spcBef>
              <a:buClr>
                <a:schemeClr val="bg1"/>
              </a:buClr>
              <a:buSzPct val="100000"/>
              <a:buFont typeface="Segoe" pitchFamily="34" charset="0"/>
              <a:buChar char="−"/>
              <a:defRPr lang="en-US" sz="2000" kern="1200" dirty="0" smtClean="0">
                <a:gradFill>
                  <a:gsLst>
                    <a:gs pos="0">
                      <a:schemeClr val="bg1"/>
                    </a:gs>
                    <a:gs pos="100000">
                      <a:schemeClr val="bg1"/>
                    </a:gs>
                  </a:gsLst>
                  <a:lin ang="5400000" scaled="0"/>
                </a:gradFill>
                <a:latin typeface="Segoe UI" pitchFamily="34" charset="0"/>
                <a:ea typeface="Segoe UI" pitchFamily="34" charset="0"/>
                <a:cs typeface="Segoe UI" pitchFamily="34" charset="0"/>
              </a:defRPr>
            </a:lvl2pPr>
            <a:lvl3pPr marL="914400" indent="-285750" algn="l" defTabSz="914363" rtl="0" eaLnBrk="1" latinLnBrk="0" hangingPunct="1">
              <a:lnSpc>
                <a:spcPct val="90000"/>
              </a:lnSpc>
              <a:spcBef>
                <a:spcPct val="20000"/>
              </a:spcBef>
              <a:buClr>
                <a:schemeClr val="bg1"/>
              </a:buClr>
              <a:buSzPct val="100000"/>
              <a:buFont typeface="Segoe" pitchFamily="34" charset="0"/>
              <a:buChar char="−"/>
              <a:defRPr lang="en-US" sz="1800" kern="1200" dirty="0" smtClean="0">
                <a:gradFill>
                  <a:gsLst>
                    <a:gs pos="0">
                      <a:schemeClr val="bg1"/>
                    </a:gs>
                    <a:gs pos="100000">
                      <a:schemeClr val="bg1"/>
                    </a:gs>
                  </a:gsLst>
                  <a:lin ang="5400000" scaled="0"/>
                </a:gradFill>
                <a:latin typeface="Segoe UI" pitchFamily="34" charset="0"/>
                <a:ea typeface="Segoe UI" pitchFamily="34" charset="0"/>
                <a:cs typeface="Segoe UI" pitchFamily="34" charset="0"/>
              </a:defRPr>
            </a:lvl3pPr>
            <a:lvl4pPr marL="1200150" indent="-285750" algn="l" defTabSz="914363" rtl="0" eaLnBrk="1" latinLnBrk="0" hangingPunct="1">
              <a:lnSpc>
                <a:spcPct val="90000"/>
              </a:lnSpc>
              <a:spcBef>
                <a:spcPct val="20000"/>
              </a:spcBef>
              <a:buClr>
                <a:schemeClr val="bg1"/>
              </a:buClr>
              <a:buSzPct val="100000"/>
              <a:buFont typeface="Segoe" pitchFamily="34" charset="0"/>
              <a:buChar char="−"/>
              <a:defRPr lang="en-US" sz="1800" kern="1200" dirty="0" smtClean="0">
                <a:gradFill>
                  <a:gsLst>
                    <a:gs pos="0">
                      <a:schemeClr val="bg1"/>
                    </a:gs>
                    <a:gs pos="100000">
                      <a:schemeClr val="bg1"/>
                    </a:gs>
                  </a:gsLst>
                  <a:lin ang="5400000" scaled="0"/>
                </a:gradFill>
                <a:latin typeface="Segoe UI" pitchFamily="34" charset="0"/>
                <a:ea typeface="Segoe UI" pitchFamily="34" charset="0"/>
                <a:cs typeface="Segoe UI" pitchFamily="34" charset="0"/>
              </a:defRPr>
            </a:lvl4pPr>
            <a:lvl5pPr marL="1485900" indent="-285750" algn="l" defTabSz="914363" rtl="0" eaLnBrk="1" latinLnBrk="0" hangingPunct="1">
              <a:lnSpc>
                <a:spcPct val="90000"/>
              </a:lnSpc>
              <a:spcBef>
                <a:spcPct val="20000"/>
              </a:spcBef>
              <a:buClr>
                <a:schemeClr val="bg1"/>
              </a:buClr>
              <a:buSzPct val="100000"/>
              <a:buFont typeface="Segoe" pitchFamily="34" charset="0"/>
              <a:buChar char="−"/>
              <a:defRPr lang="en-US" sz="1800" kern="1200" dirty="0">
                <a:gradFill>
                  <a:gsLst>
                    <a:gs pos="0">
                      <a:schemeClr val="bg1"/>
                    </a:gs>
                    <a:gs pos="100000">
                      <a:schemeClr val="bg1"/>
                    </a:gs>
                  </a:gsLst>
                  <a:lin ang="5400000" scaled="0"/>
                </a:gradFill>
                <a:latin typeface="Segoe UI" pitchFamily="34" charset="0"/>
                <a:ea typeface="Segoe UI" pitchFamily="34" charset="0"/>
                <a:cs typeface="Segoe UI" pitchFamily="34" charset="0"/>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363" rtl="0" eaLnBrk="1" fontAlgn="auto" latinLnBrk="0" hangingPunct="1">
              <a:lnSpc>
                <a:spcPct val="90000"/>
              </a:lnSpc>
              <a:spcBef>
                <a:spcPct val="20000"/>
              </a:spcBef>
              <a:spcAft>
                <a:spcPts val="1200"/>
              </a:spcAft>
              <a:buClr>
                <a:srgbClr val="FFFFFF"/>
              </a:buClr>
              <a:buSzPct val="100000"/>
              <a:buFont typeface="Arial" pitchFamily="34" charset="0"/>
              <a:buNone/>
              <a:tabLst/>
              <a:defRPr/>
            </a:pPr>
            <a:r>
              <a:rPr kumimoji="0" lang="en-US" sz="2400" b="1"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pitchFamily="34" charset="0"/>
                <a:ea typeface="Segoe UI" pitchFamily="34" charset="0"/>
                <a:cs typeface="Segoe UI" pitchFamily="34" charset="0"/>
              </a:rPr>
              <a:t>DirectQuery</a:t>
            </a:r>
            <a:endParaRPr kumimoji="0" lang="en-US" sz="1800" b="1" i="0" u="none" strike="noStrike" kern="1200" cap="none" spc="0" normalizeH="0" baseline="0" noProof="0" dirty="0">
              <a:ln>
                <a:noFill/>
              </a:ln>
              <a:gradFill>
                <a:gsLst>
                  <a:gs pos="0">
                    <a:srgbClr val="FFFFFF"/>
                  </a:gs>
                  <a:gs pos="100000">
                    <a:srgbClr val="FFFFFF"/>
                  </a:gs>
                </a:gsLst>
                <a:lin ang="5400000" scaled="0"/>
              </a:gradFill>
              <a:effectLst/>
              <a:uLnTx/>
              <a:uFillTx/>
              <a:latin typeface="Segoe UI" pitchFamily="34" charset="0"/>
              <a:ea typeface="Segoe UI" pitchFamily="34" charset="0"/>
              <a:cs typeface="Segoe UI" pitchFamily="34" charset="0"/>
            </a:endParaRPr>
          </a:p>
          <a:p>
            <a:pPr marL="460375" marR="0" lvl="1" fontAlgn="auto">
              <a:spcAft>
                <a:spcPts val="600"/>
              </a:spcAft>
              <a:buClr>
                <a:srgbClr val="FFFFFF"/>
              </a:buClr>
              <a:buSzPct val="90000"/>
              <a:buBlip>
                <a:blip r:embed="rId2"/>
              </a:buBlip>
              <a:tabLst/>
              <a:defRPr/>
            </a:pPr>
            <a:r>
              <a:rPr lang="en-US" sz="1800" dirty="0">
                <a:gradFill>
                  <a:gsLst>
                    <a:gs pos="0">
                      <a:schemeClr val="tx1"/>
                    </a:gs>
                    <a:gs pos="86000">
                      <a:schemeClr val="tx1"/>
                    </a:gs>
                  </a:gsLst>
                  <a:lin ang="5400000" scaled="0"/>
                </a:gradFill>
                <a:latin typeface="+mn-lt"/>
                <a:ea typeface="+mn-ea"/>
                <a:cs typeface="+mn-cs"/>
              </a:rPr>
              <a:t>Passes through DAX queries &amp; calculations… fully exploits backend database capabilities</a:t>
            </a:r>
          </a:p>
          <a:p>
            <a:pPr marL="460375" marR="0" lvl="1" fontAlgn="auto">
              <a:spcAft>
                <a:spcPts val="600"/>
              </a:spcAft>
              <a:buClr>
                <a:srgbClr val="FFFFFF"/>
              </a:buClr>
              <a:buSzPct val="90000"/>
              <a:buBlip>
                <a:blip r:embed="rId2"/>
              </a:buBlip>
              <a:tabLst/>
              <a:defRPr/>
            </a:pPr>
            <a:r>
              <a:rPr lang="en-US" sz="1800" dirty="0">
                <a:gradFill>
                  <a:gsLst>
                    <a:gs pos="0">
                      <a:schemeClr val="tx1"/>
                    </a:gs>
                    <a:gs pos="86000">
                      <a:schemeClr val="tx1"/>
                    </a:gs>
                  </a:gsLst>
                  <a:lin ang="5400000" scaled="0"/>
                </a:gradFill>
                <a:latin typeface="+mn-lt"/>
                <a:ea typeface="+mn-ea"/>
                <a:cs typeface="+mn-cs"/>
              </a:rPr>
              <a:t>No support for MDX queries… no support for data sources other than SQL Server (in Denali)</a:t>
            </a:r>
          </a:p>
        </p:txBody>
      </p:sp>
      <p:sp>
        <p:nvSpPr>
          <p:cNvPr id="9" name="Text Placeholder 2"/>
          <p:cNvSpPr txBox="1">
            <a:spLocks/>
          </p:cNvSpPr>
          <p:nvPr/>
        </p:nvSpPr>
        <p:spPr>
          <a:xfrm>
            <a:off x="5965957" y="3821704"/>
            <a:ext cx="5281824" cy="2377440"/>
          </a:xfrm>
          <a:prstGeom prst="rect">
            <a:avLst/>
          </a:prstGeom>
          <a:solidFill>
            <a:srgbClr val="000000">
              <a:alpha val="20000"/>
            </a:srgbClr>
          </a:solidFill>
          <a:ln w="25400" cap="flat" cmpd="sng" algn="ctr">
            <a:solidFill>
              <a:srgbClr val="0071BC">
                <a:lumMod val="60000"/>
                <a:lumOff val="40000"/>
              </a:srgbClr>
            </a:solidFill>
            <a:prstDash val="solid"/>
          </a:ln>
          <a:effectLst/>
        </p:spPr>
        <p:txBody>
          <a:bodyPr vert="horz" wrap="square" lIns="91440" tIns="137160" rIns="91440" bIns="91440" rtlCol="0">
            <a:noAutofit/>
          </a:bodyPr>
          <a:lstStyle>
            <a:lvl1pPr marL="342900" indent="-342900" algn="l" defTabSz="914363" rtl="0" eaLnBrk="1" latinLnBrk="0" hangingPunct="1">
              <a:lnSpc>
                <a:spcPct val="90000"/>
              </a:lnSpc>
              <a:spcBef>
                <a:spcPct val="20000"/>
              </a:spcBef>
              <a:buClr>
                <a:schemeClr val="bg1"/>
              </a:buClr>
              <a:buSzPct val="100000"/>
              <a:buFont typeface="Arial" pitchFamily="34" charset="0"/>
              <a:buChar char="•"/>
              <a:defRPr sz="2400" kern="1200">
                <a:gradFill>
                  <a:gsLst>
                    <a:gs pos="0">
                      <a:schemeClr val="bg1"/>
                    </a:gs>
                    <a:gs pos="100000">
                      <a:schemeClr val="bg1"/>
                    </a:gs>
                  </a:gsLst>
                  <a:lin ang="5400000" scaled="0"/>
                </a:gradFill>
                <a:latin typeface="Segoe UI" pitchFamily="34" charset="0"/>
                <a:ea typeface="Segoe UI" pitchFamily="34" charset="0"/>
                <a:cs typeface="Segoe UI" pitchFamily="34" charset="0"/>
              </a:defRPr>
            </a:lvl1pPr>
            <a:lvl2pPr marL="628650" indent="-285750" algn="l" defTabSz="914363" rtl="0" eaLnBrk="1" latinLnBrk="0" hangingPunct="1">
              <a:lnSpc>
                <a:spcPct val="90000"/>
              </a:lnSpc>
              <a:spcBef>
                <a:spcPct val="20000"/>
              </a:spcBef>
              <a:buClr>
                <a:schemeClr val="bg1"/>
              </a:buClr>
              <a:buSzPct val="100000"/>
              <a:buFont typeface="Segoe" pitchFamily="34" charset="0"/>
              <a:buChar char="−"/>
              <a:defRPr lang="en-US" sz="2000" kern="1200" dirty="0" smtClean="0">
                <a:gradFill>
                  <a:gsLst>
                    <a:gs pos="0">
                      <a:schemeClr val="bg1"/>
                    </a:gs>
                    <a:gs pos="100000">
                      <a:schemeClr val="bg1"/>
                    </a:gs>
                  </a:gsLst>
                  <a:lin ang="5400000" scaled="0"/>
                </a:gradFill>
                <a:latin typeface="Segoe UI" pitchFamily="34" charset="0"/>
                <a:ea typeface="Segoe UI" pitchFamily="34" charset="0"/>
                <a:cs typeface="Segoe UI" pitchFamily="34" charset="0"/>
              </a:defRPr>
            </a:lvl2pPr>
            <a:lvl3pPr marL="914400" indent="-285750" algn="l" defTabSz="914363" rtl="0" eaLnBrk="1" latinLnBrk="0" hangingPunct="1">
              <a:lnSpc>
                <a:spcPct val="90000"/>
              </a:lnSpc>
              <a:spcBef>
                <a:spcPct val="20000"/>
              </a:spcBef>
              <a:buClr>
                <a:schemeClr val="bg1"/>
              </a:buClr>
              <a:buSzPct val="100000"/>
              <a:buFont typeface="Segoe" pitchFamily="34" charset="0"/>
              <a:buChar char="−"/>
              <a:defRPr lang="en-US" sz="1800" kern="1200" dirty="0" smtClean="0">
                <a:gradFill>
                  <a:gsLst>
                    <a:gs pos="0">
                      <a:schemeClr val="bg1"/>
                    </a:gs>
                    <a:gs pos="100000">
                      <a:schemeClr val="bg1"/>
                    </a:gs>
                  </a:gsLst>
                  <a:lin ang="5400000" scaled="0"/>
                </a:gradFill>
                <a:latin typeface="Segoe UI" pitchFamily="34" charset="0"/>
                <a:ea typeface="Segoe UI" pitchFamily="34" charset="0"/>
                <a:cs typeface="Segoe UI" pitchFamily="34" charset="0"/>
              </a:defRPr>
            </a:lvl3pPr>
            <a:lvl4pPr marL="1200150" indent="-285750" algn="l" defTabSz="914363" rtl="0" eaLnBrk="1" latinLnBrk="0" hangingPunct="1">
              <a:lnSpc>
                <a:spcPct val="90000"/>
              </a:lnSpc>
              <a:spcBef>
                <a:spcPct val="20000"/>
              </a:spcBef>
              <a:buClr>
                <a:schemeClr val="bg1"/>
              </a:buClr>
              <a:buSzPct val="100000"/>
              <a:buFont typeface="Segoe" pitchFamily="34" charset="0"/>
              <a:buChar char="−"/>
              <a:defRPr lang="en-US" sz="1800" kern="1200" dirty="0" smtClean="0">
                <a:gradFill>
                  <a:gsLst>
                    <a:gs pos="0">
                      <a:schemeClr val="bg1"/>
                    </a:gs>
                    <a:gs pos="100000">
                      <a:schemeClr val="bg1"/>
                    </a:gs>
                  </a:gsLst>
                  <a:lin ang="5400000" scaled="0"/>
                </a:gradFill>
                <a:latin typeface="Segoe UI" pitchFamily="34" charset="0"/>
                <a:ea typeface="Segoe UI" pitchFamily="34" charset="0"/>
                <a:cs typeface="Segoe UI" pitchFamily="34" charset="0"/>
              </a:defRPr>
            </a:lvl4pPr>
            <a:lvl5pPr marL="1485900" indent="-285750" algn="l" defTabSz="914363" rtl="0" eaLnBrk="1" latinLnBrk="0" hangingPunct="1">
              <a:lnSpc>
                <a:spcPct val="90000"/>
              </a:lnSpc>
              <a:spcBef>
                <a:spcPct val="20000"/>
              </a:spcBef>
              <a:buClr>
                <a:schemeClr val="bg1"/>
              </a:buClr>
              <a:buSzPct val="100000"/>
              <a:buFont typeface="Segoe" pitchFamily="34" charset="0"/>
              <a:buChar char="−"/>
              <a:defRPr lang="en-US" sz="1800" kern="1200" dirty="0">
                <a:gradFill>
                  <a:gsLst>
                    <a:gs pos="0">
                      <a:schemeClr val="bg1"/>
                    </a:gs>
                    <a:gs pos="100000">
                      <a:schemeClr val="bg1"/>
                    </a:gs>
                  </a:gsLst>
                  <a:lin ang="5400000" scaled="0"/>
                </a:gradFill>
                <a:latin typeface="Segoe UI" pitchFamily="34" charset="0"/>
                <a:ea typeface="Segoe UI" pitchFamily="34" charset="0"/>
                <a:cs typeface="Segoe UI" pitchFamily="34" charset="0"/>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363" rtl="0" eaLnBrk="1" fontAlgn="auto" latinLnBrk="0" hangingPunct="1">
              <a:lnSpc>
                <a:spcPct val="90000"/>
              </a:lnSpc>
              <a:spcBef>
                <a:spcPct val="20000"/>
              </a:spcBef>
              <a:spcAft>
                <a:spcPts val="1200"/>
              </a:spcAft>
              <a:buClr>
                <a:srgbClr val="FFFFFF"/>
              </a:buClr>
              <a:buSzPct val="100000"/>
              <a:buFont typeface="Arial" pitchFamily="34" charset="0"/>
              <a:buNone/>
              <a:tabLst/>
              <a:defRPr/>
            </a:pPr>
            <a:r>
              <a:rPr kumimoji="0" lang="en-US" sz="2400" b="1" i="0" u="none" strike="noStrike" kern="1200" cap="none" spc="0" normalizeH="0" baseline="0" noProof="0" dirty="0">
                <a:ln>
                  <a:noFill/>
                </a:ln>
                <a:gradFill>
                  <a:gsLst>
                    <a:gs pos="0">
                      <a:srgbClr val="FFFFFF"/>
                    </a:gs>
                    <a:gs pos="100000">
                      <a:srgbClr val="FFFFFF"/>
                    </a:gs>
                  </a:gsLst>
                  <a:lin ang="5400000" scaled="0"/>
                </a:gradFill>
                <a:effectLst/>
                <a:uLnTx/>
                <a:uFillTx/>
                <a:latin typeface="Segoe UI" pitchFamily="34" charset="0"/>
                <a:ea typeface="Segoe UI" pitchFamily="34" charset="0"/>
                <a:cs typeface="Segoe UI" pitchFamily="34" charset="0"/>
              </a:rPr>
              <a:t>ROLAP</a:t>
            </a:r>
            <a:endParaRPr kumimoji="0" lang="en-US" sz="1800" b="1" i="0" u="none" strike="noStrike" kern="1200" cap="none" spc="0" normalizeH="0" baseline="0" noProof="0" dirty="0">
              <a:ln>
                <a:noFill/>
              </a:ln>
              <a:gradFill>
                <a:gsLst>
                  <a:gs pos="0">
                    <a:srgbClr val="FFFFFF"/>
                  </a:gs>
                  <a:gs pos="100000">
                    <a:srgbClr val="FFFFFF"/>
                  </a:gs>
                </a:gsLst>
                <a:lin ang="5400000" scaled="0"/>
              </a:gradFill>
              <a:effectLst/>
              <a:uLnTx/>
              <a:uFillTx/>
              <a:latin typeface="Segoe UI" pitchFamily="34" charset="0"/>
              <a:ea typeface="Segoe UI" pitchFamily="34" charset="0"/>
              <a:cs typeface="Segoe UI" pitchFamily="34" charset="0"/>
            </a:endParaRPr>
          </a:p>
          <a:p>
            <a:pPr marL="460375" marR="0" lvl="1" fontAlgn="auto">
              <a:spcAft>
                <a:spcPts val="600"/>
              </a:spcAft>
              <a:buClr>
                <a:srgbClr val="FFFFFF"/>
              </a:buClr>
              <a:buSzPct val="90000"/>
              <a:buBlip>
                <a:blip r:embed="rId2"/>
              </a:buBlip>
              <a:tabLst/>
              <a:defRPr/>
            </a:pPr>
            <a:r>
              <a:rPr lang="en-US" sz="1800" dirty="0">
                <a:gradFill>
                  <a:gsLst>
                    <a:gs pos="0">
                      <a:schemeClr val="tx1"/>
                    </a:gs>
                    <a:gs pos="86000">
                      <a:schemeClr val="tx1"/>
                    </a:gs>
                  </a:gsLst>
                  <a:lin ang="5400000" scaled="0"/>
                </a:gradFill>
                <a:latin typeface="+mn-lt"/>
                <a:ea typeface="+mn-ea"/>
                <a:cs typeface="+mn-cs"/>
              </a:rPr>
              <a:t>Passes through fact table requests… not recommended for large dimension tables</a:t>
            </a:r>
          </a:p>
          <a:p>
            <a:pPr marL="460375" marR="0" lvl="1" fontAlgn="auto">
              <a:spcAft>
                <a:spcPts val="600"/>
              </a:spcAft>
              <a:buClr>
                <a:srgbClr val="FFFFFF"/>
              </a:buClr>
              <a:buSzPct val="90000"/>
              <a:buBlip>
                <a:blip r:embed="rId2"/>
              </a:buBlip>
              <a:tabLst/>
              <a:defRPr/>
            </a:pPr>
            <a:r>
              <a:rPr lang="en-US" sz="1800" dirty="0">
                <a:gradFill>
                  <a:gsLst>
                    <a:gs pos="0">
                      <a:schemeClr val="tx1"/>
                    </a:gs>
                    <a:gs pos="86000">
                      <a:schemeClr val="tx1"/>
                    </a:gs>
                  </a:gsLst>
                  <a:lin ang="5400000" scaled="0"/>
                </a:gradFill>
                <a:latin typeface="+mn-lt"/>
                <a:ea typeface="+mn-ea"/>
                <a:cs typeface="+mn-cs"/>
              </a:rPr>
              <a:t>Supports most relational data sources… no support for aggregations except SQL Server indexed views</a:t>
            </a:r>
          </a:p>
        </p:txBody>
      </p:sp>
      <p:pic>
        <p:nvPicPr>
          <p:cNvPr id="10" name="Picture 3" descr="C:\Users\rinchen\Desktop\Logos\Logo---no-background.gif"/>
          <p:cNvPicPr>
            <a:picLocks noChangeAspect="1" noChangeArrowheads="1"/>
          </p:cNvPicPr>
          <p:nvPr/>
        </p:nvPicPr>
        <p:blipFill>
          <a:blip r:embed="rId3" cstate="print"/>
          <a:srcRect/>
          <a:stretch>
            <a:fillRect/>
          </a:stretch>
        </p:blipFill>
        <p:spPr bwMode="auto">
          <a:xfrm>
            <a:off x="11391218" y="152400"/>
            <a:ext cx="797607" cy="762000"/>
          </a:xfrm>
          <a:prstGeom prst="rect">
            <a:avLst/>
          </a:prstGeom>
          <a:noFill/>
        </p:spPr>
      </p:pic>
      <p:sp>
        <p:nvSpPr>
          <p:cNvPr id="11" name="TextBox 10"/>
          <p:cNvSpPr txBox="1"/>
          <p:nvPr/>
        </p:nvSpPr>
        <p:spPr>
          <a:xfrm>
            <a:off x="3884612" y="6488668"/>
            <a:ext cx="4343400" cy="338554"/>
          </a:xfrm>
          <a:prstGeom prst="rect">
            <a:avLst/>
          </a:prstGeom>
          <a:noFill/>
        </p:spPr>
        <p:txBody>
          <a:bodyPr wrap="square" rtlCol="0">
            <a:spAutoFit/>
          </a:bodyPr>
          <a:lstStyle/>
          <a:p>
            <a:pPr algn="ctr"/>
            <a:r>
              <a:rPr lang="en-US" sz="1600" dirty="0" smtClean="0"/>
              <a:t>www.netcomlearning.com</a:t>
            </a:r>
            <a:endParaRPr lang="en-US" sz="1600" dirty="0"/>
          </a:p>
        </p:txBody>
      </p:sp>
    </p:spTree>
    <p:extLst>
      <p:ext uri="{BB962C8B-B14F-4D97-AF65-F5344CB8AC3E}">
        <p14:creationId xmlns="" xmlns:p14="http://schemas.microsoft.com/office/powerpoint/2010/main" val="2304098875"/>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SQL Server 2012 Analysis Services</a:t>
            </a:r>
            <a:endParaRPr lang="en-US" dirty="0"/>
          </a:p>
        </p:txBody>
      </p:sp>
      <p:sp>
        <p:nvSpPr>
          <p:cNvPr id="4" name="Slide Number Placeholder 3"/>
          <p:cNvSpPr>
            <a:spLocks noGrp="1"/>
          </p:cNvSpPr>
          <p:nvPr>
            <p:ph type="sldNum" sz="quarter" idx="12"/>
          </p:nvPr>
        </p:nvSpPr>
        <p:spPr/>
        <p:txBody>
          <a:bodyPr/>
          <a:lstStyle/>
          <a:p>
            <a:fld id="{BD271169-D5A2-4E26-9D3F-58E320BF9E89}" type="slidenum">
              <a:rPr lang="en-US" smtClean="0"/>
              <a:pPr/>
              <a:t>37</a:t>
            </a:fld>
            <a:endParaRPr lang="en-US"/>
          </a:p>
        </p:txBody>
      </p:sp>
      <p:sp>
        <p:nvSpPr>
          <p:cNvPr id="5" name="Text Placeholder 4"/>
          <p:cNvSpPr>
            <a:spLocks noGrp="1"/>
          </p:cNvSpPr>
          <p:nvPr>
            <p:ph type="body" sz="quarter" idx="13"/>
          </p:nvPr>
        </p:nvSpPr>
        <p:spPr/>
        <p:txBody>
          <a:bodyPr/>
          <a:lstStyle/>
          <a:p>
            <a:r>
              <a:rPr lang="en-US" dirty="0" smtClean="0"/>
              <a:t>Use cases</a:t>
            </a:r>
            <a:endParaRPr lang="en-US" dirty="0"/>
          </a:p>
        </p:txBody>
      </p:sp>
      <p:sp>
        <p:nvSpPr>
          <p:cNvPr id="6" name="Text Placeholder 21"/>
          <p:cNvSpPr txBox="1">
            <a:spLocks/>
          </p:cNvSpPr>
          <p:nvPr/>
        </p:nvSpPr>
        <p:spPr>
          <a:xfrm>
            <a:off x="8151392" y="3902320"/>
            <a:ext cx="4037434" cy="581218"/>
          </a:xfrm>
          <a:prstGeom prst="rect">
            <a:avLst/>
          </a:prstGeom>
        </p:spPr>
        <p:txBody>
          <a:bodyPr vert="horz" wrap="square" lIns="0" tIns="0" rIns="0" bIns="0" rtlCol="0">
            <a:noAutofit/>
          </a:bodyPr>
          <a:lstStyle>
            <a:lvl1pPr marL="342900" indent="-342900" algn="l" defTabSz="914363" rtl="0" eaLnBrk="1" latinLnBrk="0" hangingPunct="1">
              <a:lnSpc>
                <a:spcPct val="90000"/>
              </a:lnSpc>
              <a:spcBef>
                <a:spcPct val="20000"/>
              </a:spcBef>
              <a:buClr>
                <a:schemeClr val="accent1"/>
              </a:buClr>
              <a:buSzPct val="90000"/>
              <a:buFont typeface="Arial" pitchFamily="34" charset="0"/>
              <a:buChar char="•"/>
              <a:defRPr lang="en-US" sz="2400" kern="1200" spc="-150" dirty="0" smtClean="0">
                <a:solidFill>
                  <a:schemeClr val="tx1">
                    <a:lumMod val="65000"/>
                    <a:lumOff val="35000"/>
                    <a:alpha val="99000"/>
                  </a:schemeClr>
                </a:solidFill>
                <a:latin typeface="Segoe UI" pitchFamily="34" charset="0"/>
                <a:ea typeface="Segoe UI" pitchFamily="34" charset="0"/>
                <a:cs typeface="Segoe UI" pitchFamily="34" charset="0"/>
              </a:defRPr>
            </a:lvl1pPr>
            <a:lvl2pPr marL="685800" indent="-457200" algn="l" defTabSz="914363" rtl="0" eaLnBrk="1" latinLnBrk="0" hangingPunct="1">
              <a:lnSpc>
                <a:spcPct val="90000"/>
              </a:lnSpc>
              <a:spcBef>
                <a:spcPct val="20000"/>
              </a:spcBef>
              <a:buSzPct val="90000"/>
              <a:buFont typeface="Wingdings" pitchFamily="2" charset="2"/>
              <a:buChar char="§"/>
              <a:defRPr lang="en-US" sz="2000" kern="1200" spc="0" dirty="0" smtClean="0">
                <a:solidFill>
                  <a:schemeClr val="tx1">
                    <a:lumMod val="65000"/>
                    <a:lumOff val="35000"/>
                    <a:alpha val="99000"/>
                  </a:schemeClr>
                </a:solidFill>
                <a:latin typeface="Segoe UI" pitchFamily="34" charset="0"/>
                <a:ea typeface="Segoe UI" pitchFamily="34" charset="0"/>
                <a:cs typeface="Segoe UI" pitchFamily="34" charset="0"/>
              </a:defRPr>
            </a:lvl2pPr>
            <a:lvl3pPr marL="800100" indent="-342900" algn="l" defTabSz="914363" rtl="0" eaLnBrk="1" latinLnBrk="0" hangingPunct="1">
              <a:lnSpc>
                <a:spcPct val="90000"/>
              </a:lnSpc>
              <a:spcBef>
                <a:spcPct val="20000"/>
              </a:spcBef>
              <a:buSzPct val="90000"/>
              <a:buFontTx/>
              <a:buBlip>
                <a:blip r:embed="rId2"/>
              </a:buBlip>
              <a:defRPr lang="en-US" sz="1800" kern="1200" spc="0" dirty="0" smtClean="0">
                <a:solidFill>
                  <a:schemeClr val="tx1">
                    <a:lumMod val="65000"/>
                    <a:lumOff val="35000"/>
                    <a:alpha val="99000"/>
                  </a:schemeClr>
                </a:solidFill>
                <a:latin typeface="Segoe UI" pitchFamily="34" charset="0"/>
                <a:ea typeface="Segoe UI" pitchFamily="34" charset="0"/>
                <a:cs typeface="Segoe UI" pitchFamily="34" charset="0"/>
              </a:defRPr>
            </a:lvl3pPr>
            <a:lvl4pPr marL="1028700" indent="-342900" algn="l" defTabSz="914363" rtl="0" eaLnBrk="1" latinLnBrk="0" hangingPunct="1">
              <a:lnSpc>
                <a:spcPct val="90000"/>
              </a:lnSpc>
              <a:spcBef>
                <a:spcPct val="20000"/>
              </a:spcBef>
              <a:buSzPct val="90000"/>
              <a:buFontTx/>
              <a:buBlip>
                <a:blip r:embed="rId2"/>
              </a:buBlip>
              <a:defRPr lang="en-US" sz="1600" kern="1200" spc="0" dirty="0" smtClean="0">
                <a:solidFill>
                  <a:schemeClr val="tx1">
                    <a:lumMod val="65000"/>
                    <a:lumOff val="35000"/>
                    <a:alpha val="99000"/>
                  </a:schemeClr>
                </a:solidFill>
                <a:latin typeface="Segoe UI" pitchFamily="34" charset="0"/>
                <a:ea typeface="Segoe UI" pitchFamily="34" charset="0"/>
                <a:cs typeface="Segoe UI" pitchFamily="34" charset="0"/>
              </a:defRPr>
            </a:lvl4pPr>
            <a:lvl5pPr marL="1257300" indent="-342900" algn="l" defTabSz="914363" rtl="0" eaLnBrk="1" latinLnBrk="0" hangingPunct="1">
              <a:lnSpc>
                <a:spcPct val="90000"/>
              </a:lnSpc>
              <a:spcBef>
                <a:spcPct val="20000"/>
              </a:spcBef>
              <a:buSzPct val="90000"/>
              <a:buFontTx/>
              <a:buBlip>
                <a:blip r:embed="rId2"/>
              </a:buBlip>
              <a:defRPr lang="en-US" sz="1400" kern="1200" spc="0" dirty="0">
                <a:solidFill>
                  <a:schemeClr val="tx1">
                    <a:lumMod val="65000"/>
                    <a:lumOff val="35000"/>
                    <a:alpha val="99000"/>
                  </a:schemeClr>
                </a:solidFill>
                <a:latin typeface="Segoe UI" pitchFamily="34" charset="0"/>
                <a:ea typeface="Segoe UI" pitchFamily="34" charset="0"/>
                <a:cs typeface="Segoe UI" pitchFamily="34" charset="0"/>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363" rtl="0" eaLnBrk="1" fontAlgn="auto" latinLnBrk="0" hangingPunct="1">
              <a:lnSpc>
                <a:spcPct val="90000"/>
              </a:lnSpc>
              <a:spcBef>
                <a:spcPct val="20000"/>
              </a:spcBef>
              <a:spcAft>
                <a:spcPts val="0"/>
              </a:spcAft>
              <a:buClr>
                <a:srgbClr val="00457C"/>
              </a:buClr>
              <a:buSzPct val="90000"/>
              <a:buFont typeface="Arial" pitchFamily="34" charset="0"/>
              <a:buNone/>
              <a:tabLst/>
              <a:defRPr/>
            </a:pPr>
            <a:r>
              <a:rPr kumimoji="0" lang="en-US" sz="1800" b="1" i="0" u="none" strike="noStrike" kern="1200" cap="none" spc="-150" normalizeH="0" baseline="0" noProof="0" dirty="0" smtClean="0">
                <a:ln>
                  <a:noFill/>
                </a:ln>
                <a:solidFill>
                  <a:schemeClr val="tx1">
                    <a:lumMod val="50000"/>
                    <a:alpha val="99000"/>
                  </a:schemeClr>
                </a:solidFill>
                <a:effectLst/>
                <a:uLnTx/>
                <a:uFillTx/>
                <a:latin typeface="Segoe UI" pitchFamily="34" charset="0"/>
                <a:ea typeface="Segoe UI" pitchFamily="34" charset="0"/>
                <a:cs typeface="Segoe UI" pitchFamily="34" charset="0"/>
              </a:rPr>
              <a:t>One Model for All End User Experiences</a:t>
            </a:r>
          </a:p>
        </p:txBody>
      </p:sp>
      <p:grpSp>
        <p:nvGrpSpPr>
          <p:cNvPr id="7" name="Group 6"/>
          <p:cNvGrpSpPr/>
          <p:nvPr/>
        </p:nvGrpSpPr>
        <p:grpSpPr>
          <a:xfrm>
            <a:off x="7994889" y="1163387"/>
            <a:ext cx="4077849" cy="2374826"/>
            <a:chOff x="2963040" y="2829605"/>
            <a:chExt cx="6270172" cy="3067323"/>
          </a:xfrm>
        </p:grpSpPr>
        <p:sp>
          <p:nvSpPr>
            <p:cNvPr id="8" name="Left-Right Arrow 7"/>
            <p:cNvSpPr/>
            <p:nvPr/>
          </p:nvSpPr>
          <p:spPr bwMode="auto">
            <a:xfrm>
              <a:off x="2963040" y="4236487"/>
              <a:ext cx="6270172" cy="1660441"/>
            </a:xfrm>
            <a:prstGeom prst="leftRightArrow">
              <a:avLst>
                <a:gd name="adj1" fmla="val 71890"/>
                <a:gd name="adj2" fmla="val 50000"/>
              </a:avLst>
            </a:prstGeom>
            <a:gradFill rotWithShape="1">
              <a:gsLst>
                <a:gs pos="0">
                  <a:srgbClr val="27ACE2">
                    <a:shade val="51000"/>
                    <a:satMod val="130000"/>
                  </a:srgbClr>
                </a:gs>
                <a:gs pos="80000">
                  <a:srgbClr val="27ACE2">
                    <a:shade val="93000"/>
                    <a:satMod val="130000"/>
                  </a:srgbClr>
                </a:gs>
                <a:gs pos="100000">
                  <a:srgbClr val="27ACE2">
                    <a:shade val="94000"/>
                    <a:satMod val="135000"/>
                  </a:srgbClr>
                </a:gs>
              </a:gsLst>
              <a:lin ang="16200000" scaled="0"/>
            </a:gradFill>
            <a:ln w="9525" cap="flat" cmpd="sng" algn="ctr">
              <a:solidFill>
                <a:srgbClr val="27ACE2">
                  <a:shade val="95000"/>
                  <a:satMod val="105000"/>
                </a:srgbClr>
              </a:solidFill>
              <a:prstDash val="solid"/>
              <a:headEnd type="none" w="med" len="med"/>
              <a:tailEnd type="none" w="med" len="med"/>
            </a:ln>
            <a:effectLst>
              <a:outerShdw blurRad="40000" dist="23000" dir="5400000" rotWithShape="0">
                <a:srgbClr val="000000">
                  <a:alpha val="35000"/>
                </a:srgbClr>
              </a:outerShdw>
            </a:effectLst>
          </p:spPr>
          <p:txBody>
            <a:bodyPr vert="horz" wrap="square" lIns="91436" tIns="45718" rIns="91436" bIns="45718" numCol="1" rtlCol="0" anchor="ctr" anchorCtr="0" compatLnSpc="1">
              <a:prstTxWarp prst="textNoShape">
                <a:avLst/>
              </a:prstTxWarp>
            </a:bodyPr>
            <a:lstStyle/>
            <a:p>
              <a:pPr marL="0" marR="0" lvl="0" indent="0" algn="ctr" defTabSz="914099" eaLnBrk="1" fontAlgn="base" latinLnBrk="0" hangingPunct="1">
                <a:lnSpc>
                  <a:spcPct val="100000"/>
                </a:lnSpc>
                <a:spcBef>
                  <a:spcPct val="0"/>
                </a:spcBef>
                <a:spcAft>
                  <a:spcPct val="0"/>
                </a:spcAft>
                <a:buClrTx/>
                <a:buSzTx/>
                <a:buFontTx/>
                <a:buNone/>
                <a:tabLst/>
                <a:defRPr/>
              </a:pPr>
              <a:endParaRPr kumimoji="0" lang="en-US" sz="2200" b="0" i="0" u="none" strike="noStrike" kern="0" cap="none" spc="0" normalizeH="0" baseline="0" noProof="0" dirty="0" smtClean="0">
                <a:ln>
                  <a:noFill/>
                </a:ln>
                <a:gradFill>
                  <a:gsLst>
                    <a:gs pos="0">
                      <a:srgbClr val="FFFFFF"/>
                    </a:gs>
                    <a:gs pos="100000">
                      <a:srgbClr val="FFFFFF"/>
                    </a:gs>
                  </a:gsLst>
                  <a:lin ang="5400000" scaled="0"/>
                </a:gradFill>
                <a:effectLst/>
                <a:uLnTx/>
                <a:uFillTx/>
                <a:ea typeface="+mn-ea"/>
                <a:cs typeface="+mn-cs"/>
              </a:endParaRPr>
            </a:p>
          </p:txBody>
        </p:sp>
        <p:grpSp>
          <p:nvGrpSpPr>
            <p:cNvPr id="9" name="Group 8"/>
            <p:cNvGrpSpPr/>
            <p:nvPr/>
          </p:nvGrpSpPr>
          <p:grpSpPr>
            <a:xfrm>
              <a:off x="5040356" y="3101571"/>
              <a:ext cx="1797546" cy="2327369"/>
              <a:chOff x="3767321" y="1804210"/>
              <a:chExt cx="1934902" cy="2381546"/>
            </a:xfrm>
          </p:grpSpPr>
          <p:pic>
            <p:nvPicPr>
              <p:cNvPr id="27" name="Picture 26"/>
              <p:cNvPicPr>
                <a:picLocks/>
              </p:cNvPicPr>
              <p:nvPr/>
            </p:nvPicPr>
            <p:blipFill>
              <a:blip r:embed="rId3" cstate="print">
                <a:extLst>
                  <a:ext uri="{28A0092B-C50C-407E-A947-70E740481C1C}">
                    <a14:useLocalDpi xmlns="" xmlns:a14="http://schemas.microsoft.com/office/drawing/2010/main" val="0"/>
                  </a:ext>
                </a:extLst>
              </a:blip>
              <a:stretch>
                <a:fillRect/>
              </a:stretch>
            </p:blipFill>
            <p:spPr>
              <a:xfrm>
                <a:off x="4510270" y="1840439"/>
                <a:ext cx="566791" cy="1455834"/>
              </a:xfrm>
              <a:prstGeom prst="rect">
                <a:avLst/>
              </a:prstGeom>
              <a:effectLst>
                <a:outerShdw blurRad="50800" dist="38100" dir="5400000" algn="t" rotWithShape="0">
                  <a:prstClr val="black">
                    <a:alpha val="40000"/>
                  </a:prstClr>
                </a:outerShdw>
              </a:effectLst>
            </p:spPr>
          </p:pic>
          <p:pic>
            <p:nvPicPr>
              <p:cNvPr id="28" name="Picture 27"/>
              <p:cNvPicPr>
                <a:picLocks/>
              </p:cNvPicPr>
              <p:nvPr/>
            </p:nvPicPr>
            <p:blipFill>
              <a:blip r:embed="rId4" cstate="print">
                <a:extLst>
                  <a:ext uri="{28A0092B-C50C-407E-A947-70E740481C1C}">
                    <a14:useLocalDpi xmlns="" xmlns:a14="http://schemas.microsoft.com/office/drawing/2010/main" val="0"/>
                  </a:ext>
                </a:extLst>
              </a:blip>
              <a:stretch>
                <a:fillRect/>
              </a:stretch>
            </p:blipFill>
            <p:spPr>
              <a:xfrm>
                <a:off x="3950273" y="1804210"/>
                <a:ext cx="566791" cy="1455834"/>
              </a:xfrm>
              <a:prstGeom prst="rect">
                <a:avLst/>
              </a:prstGeom>
              <a:effectLst>
                <a:outerShdw blurRad="50800" dist="38100" dir="5400000" algn="t" rotWithShape="0">
                  <a:prstClr val="black">
                    <a:alpha val="40000"/>
                  </a:prstClr>
                </a:outerShdw>
              </a:effectLst>
            </p:spPr>
          </p:pic>
          <p:pic>
            <p:nvPicPr>
              <p:cNvPr id="29" name="Picture 28"/>
              <p:cNvPicPr>
                <a:picLocks/>
              </p:cNvPicPr>
              <p:nvPr/>
            </p:nvPicPr>
            <p:blipFill>
              <a:blip r:embed="rId5" cstate="print">
                <a:extLst>
                  <a:ext uri="{28A0092B-C50C-407E-A947-70E740481C1C}">
                    <a14:useLocalDpi xmlns="" xmlns:a14="http://schemas.microsoft.com/office/drawing/2010/main" val="0"/>
                  </a:ext>
                </a:extLst>
              </a:blip>
              <a:stretch>
                <a:fillRect/>
              </a:stretch>
            </p:blipFill>
            <p:spPr>
              <a:xfrm>
                <a:off x="4309781" y="1965995"/>
                <a:ext cx="566791" cy="1455834"/>
              </a:xfrm>
              <a:prstGeom prst="rect">
                <a:avLst/>
              </a:prstGeom>
              <a:effectLst>
                <a:outerShdw blurRad="50800" dist="38100" dir="5400000" algn="t" rotWithShape="0">
                  <a:prstClr val="black">
                    <a:alpha val="40000"/>
                  </a:prstClr>
                </a:outerShdw>
              </a:effectLst>
            </p:spPr>
          </p:pic>
          <p:sp>
            <p:nvSpPr>
              <p:cNvPr id="30" name="Text Placeholder 18"/>
              <p:cNvSpPr txBox="1">
                <a:spLocks/>
              </p:cNvSpPr>
              <p:nvPr/>
            </p:nvSpPr>
            <p:spPr>
              <a:xfrm>
                <a:off x="3840494" y="3428807"/>
                <a:ext cx="1637876" cy="585203"/>
              </a:xfrm>
              <a:prstGeom prst="rect">
                <a:avLst/>
              </a:prstGeom>
            </p:spPr>
            <p:txBody>
              <a:bodyPr vert="horz" wrap="square" lIns="0" tIns="0" rIns="0" bIns="0" rtlCol="0">
                <a:noAutofit/>
              </a:bodyPr>
              <a:lstStyle>
                <a:lvl1pPr marL="0" indent="0" algn="l" defTabSz="914363" rtl="0" eaLnBrk="1" latinLnBrk="0" hangingPunct="1">
                  <a:lnSpc>
                    <a:spcPct val="90000"/>
                  </a:lnSpc>
                  <a:spcBef>
                    <a:spcPts val="0"/>
                  </a:spcBef>
                  <a:buClr>
                    <a:srgbClr val="27ACE2"/>
                  </a:buClr>
                  <a:buSzPct val="100000"/>
                  <a:buFont typeface="Arial" pitchFamily="34" charset="0"/>
                  <a:buNone/>
                  <a:defRPr sz="1800" kern="1200" spc="-150">
                    <a:solidFill>
                      <a:schemeClr val="bg1">
                        <a:lumMod val="85000"/>
                      </a:schemeClr>
                    </a:solidFill>
                    <a:latin typeface="+mn-lt"/>
                    <a:ea typeface="+mn-ea"/>
                    <a:cs typeface="+mn-cs"/>
                  </a:defRPr>
                </a:lvl1pPr>
                <a:lvl2pPr marL="228600" indent="0" algn="l" defTabSz="914363" rtl="0" eaLnBrk="1" latinLnBrk="0" hangingPunct="1">
                  <a:lnSpc>
                    <a:spcPct val="90000"/>
                  </a:lnSpc>
                  <a:spcBef>
                    <a:spcPct val="20000"/>
                  </a:spcBef>
                  <a:buClr>
                    <a:schemeClr val="tx1">
                      <a:lumMod val="50000"/>
                      <a:lumOff val="50000"/>
                    </a:schemeClr>
                  </a:buClr>
                  <a:buSzPct val="100000"/>
                  <a:buFont typeface="Arial" pitchFamily="34" charset="0"/>
                  <a:buNone/>
                  <a:defRPr sz="1600" kern="1200" spc="-150">
                    <a:gradFill>
                      <a:gsLst>
                        <a:gs pos="0">
                          <a:schemeClr val="bg1"/>
                        </a:gs>
                        <a:gs pos="100000">
                          <a:schemeClr val="bg1"/>
                        </a:gs>
                      </a:gsLst>
                      <a:lin ang="5400000" scaled="0"/>
                    </a:gradFill>
                    <a:latin typeface="+mn-lt"/>
                    <a:ea typeface="+mn-ea"/>
                    <a:cs typeface="+mn-cs"/>
                  </a:defRPr>
                </a:lvl2pPr>
                <a:lvl3pPr marL="457200" indent="0" algn="l" defTabSz="914363" rtl="0" eaLnBrk="1" latinLnBrk="0" hangingPunct="1">
                  <a:lnSpc>
                    <a:spcPct val="90000"/>
                  </a:lnSpc>
                  <a:spcBef>
                    <a:spcPct val="20000"/>
                  </a:spcBef>
                  <a:buClr>
                    <a:schemeClr val="bg1">
                      <a:lumMod val="75000"/>
                    </a:schemeClr>
                  </a:buClr>
                  <a:buSzPct val="100000"/>
                  <a:buFont typeface="Arial" pitchFamily="34" charset="0"/>
                  <a:buNone/>
                  <a:defRPr sz="1600" kern="1200" spc="-150">
                    <a:gradFill>
                      <a:gsLst>
                        <a:gs pos="0">
                          <a:schemeClr val="bg1"/>
                        </a:gs>
                        <a:gs pos="100000">
                          <a:schemeClr val="bg1"/>
                        </a:gs>
                      </a:gsLst>
                      <a:lin ang="5400000" scaled="0"/>
                    </a:gradFill>
                    <a:latin typeface="+mn-lt"/>
                    <a:ea typeface="+mn-ea"/>
                    <a:cs typeface="+mn-cs"/>
                  </a:defRPr>
                </a:lvl3pPr>
                <a:lvl4pPr marL="685800" indent="0" algn="l" defTabSz="914363" rtl="0" eaLnBrk="1" latinLnBrk="0" hangingPunct="1">
                  <a:lnSpc>
                    <a:spcPct val="90000"/>
                  </a:lnSpc>
                  <a:spcBef>
                    <a:spcPct val="20000"/>
                  </a:spcBef>
                  <a:buClr>
                    <a:schemeClr val="tx1">
                      <a:lumMod val="50000"/>
                      <a:lumOff val="50000"/>
                    </a:schemeClr>
                  </a:buClr>
                  <a:buSzPct val="60000"/>
                  <a:buFont typeface="Wingdings" pitchFamily="2" charset="2"/>
                  <a:buNone/>
                  <a:defRPr sz="1600" kern="1200" spc="-150">
                    <a:gradFill>
                      <a:gsLst>
                        <a:gs pos="0">
                          <a:schemeClr val="bg1"/>
                        </a:gs>
                        <a:gs pos="100000">
                          <a:schemeClr val="bg1"/>
                        </a:gs>
                      </a:gsLst>
                      <a:lin ang="5400000" scaled="0"/>
                    </a:gradFill>
                    <a:latin typeface="+mn-lt"/>
                    <a:ea typeface="+mn-ea"/>
                    <a:cs typeface="+mn-cs"/>
                  </a:defRPr>
                </a:lvl4pPr>
                <a:lvl5pPr marL="914400" indent="0" algn="l" defTabSz="914363" rtl="0" eaLnBrk="1" latinLnBrk="0" hangingPunct="1">
                  <a:lnSpc>
                    <a:spcPct val="90000"/>
                  </a:lnSpc>
                  <a:spcBef>
                    <a:spcPct val="20000"/>
                  </a:spcBef>
                  <a:buClr>
                    <a:schemeClr val="bg1">
                      <a:lumMod val="75000"/>
                    </a:schemeClr>
                  </a:buClr>
                  <a:buSzPct val="60000"/>
                  <a:buFont typeface="Wingdings" pitchFamily="2" charset="2"/>
                  <a:buNone/>
                  <a:defRPr sz="1600" kern="1200" spc="-150">
                    <a:gradFill>
                      <a:gsLst>
                        <a:gs pos="0">
                          <a:schemeClr val="bg1"/>
                        </a:gs>
                        <a:gs pos="100000">
                          <a:schemeClr val="bg1"/>
                        </a:gs>
                      </a:gsLst>
                      <a:lin ang="5400000" scaled="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363" rtl="0" eaLnBrk="1" fontAlgn="auto" latinLnBrk="0" hangingPunct="1">
                  <a:lnSpc>
                    <a:spcPct val="90000"/>
                  </a:lnSpc>
                  <a:spcBef>
                    <a:spcPts val="0"/>
                  </a:spcBef>
                  <a:spcAft>
                    <a:spcPts val="0"/>
                  </a:spcAft>
                  <a:buClr>
                    <a:srgbClr val="27ACE2"/>
                  </a:buClr>
                  <a:buSzPct val="100000"/>
                  <a:buFont typeface="Arial" pitchFamily="34" charset="0"/>
                  <a:buNone/>
                  <a:tabLst/>
                  <a:defRPr/>
                </a:pPr>
                <a:r>
                  <a:rPr kumimoji="0" lang="en-US" sz="1600" b="1" i="0" u="none" strike="noStrike" kern="1200" cap="none" spc="-100" normalizeH="0" baseline="0" noProof="0" dirty="0" smtClean="0">
                    <a:ln>
                      <a:noFill/>
                    </a:ln>
                    <a:solidFill>
                      <a:srgbClr val="FFFFFF">
                        <a:lumMod val="85000"/>
                      </a:srgbClr>
                    </a:solidFill>
                    <a:effectLst/>
                    <a:uLnTx/>
                    <a:uFillTx/>
                    <a:latin typeface="Segoe UI"/>
                    <a:ea typeface="+mn-ea"/>
                    <a:cs typeface="+mn-cs"/>
                  </a:rPr>
                  <a:t>Team BI</a:t>
                </a:r>
                <a:endParaRPr kumimoji="0" lang="en-US" sz="1600" b="1" i="0" u="none" strike="noStrike" kern="1200" cap="none" spc="-100" normalizeH="0" baseline="0" noProof="0" dirty="0">
                  <a:ln>
                    <a:noFill/>
                  </a:ln>
                  <a:solidFill>
                    <a:srgbClr val="FFFFFF">
                      <a:lumMod val="85000"/>
                    </a:srgbClr>
                  </a:solidFill>
                  <a:effectLst/>
                  <a:uLnTx/>
                  <a:uFillTx/>
                  <a:latin typeface="Segoe UI"/>
                  <a:ea typeface="+mn-ea"/>
                  <a:cs typeface="+mn-cs"/>
                </a:endParaRPr>
              </a:p>
            </p:txBody>
          </p:sp>
          <p:sp>
            <p:nvSpPr>
              <p:cNvPr id="31" name="Rectangle 30"/>
              <p:cNvSpPr/>
              <p:nvPr/>
            </p:nvSpPr>
            <p:spPr>
              <a:xfrm>
                <a:off x="3767321" y="3852427"/>
                <a:ext cx="1934902" cy="333329"/>
              </a:xfrm>
              <a:prstGeom prst="rect">
                <a:avLst/>
              </a:prstGeom>
            </p:spPr>
            <p:txBody>
              <a:bodyPr vert="horz" wrap="square" lIns="0" tIns="0" rIns="0" bIns="0" rtlCol="0">
                <a:noAutofit/>
              </a:bodyPr>
              <a:lstStyle/>
              <a:p>
                <a:pPr marL="0" marR="0" lvl="0" indent="0" algn="ctr" defTabSz="914400" eaLnBrk="1" fontAlgn="auto" latinLnBrk="0" hangingPunct="1">
                  <a:lnSpc>
                    <a:spcPct val="90000"/>
                  </a:lnSpc>
                  <a:spcBef>
                    <a:spcPts val="0"/>
                  </a:spcBef>
                  <a:spcAft>
                    <a:spcPts val="0"/>
                  </a:spcAft>
                  <a:buClr>
                    <a:srgbClr val="27ACE2"/>
                  </a:buClr>
                  <a:buSzPct val="100000"/>
                  <a:buFont typeface="Arial" pitchFamily="34" charset="0"/>
                  <a:buNone/>
                  <a:tabLst/>
                  <a:defRPr/>
                </a:pPr>
                <a:r>
                  <a:rPr kumimoji="0" lang="en-US" sz="1050" b="1" i="0" u="none" strike="noStrike" kern="0" cap="none" spc="0" normalizeH="0" baseline="0" noProof="0" dirty="0" err="1" smtClean="0">
                    <a:ln>
                      <a:noFill/>
                    </a:ln>
                    <a:solidFill>
                      <a:srgbClr val="FFFFFF">
                        <a:lumMod val="85000"/>
                      </a:srgbClr>
                    </a:solidFill>
                    <a:effectLst/>
                    <a:uLnTx/>
                    <a:uFillTx/>
                  </a:rPr>
                  <a:t>PowerPivot</a:t>
                </a:r>
                <a:r>
                  <a:rPr kumimoji="0" lang="en-US" sz="1050" b="1" i="0" u="none" strike="noStrike" kern="0" cap="none" spc="0" normalizeH="0" baseline="0" noProof="0" dirty="0" smtClean="0">
                    <a:ln>
                      <a:noFill/>
                    </a:ln>
                    <a:solidFill>
                      <a:srgbClr val="FFFFFF">
                        <a:lumMod val="85000"/>
                      </a:srgbClr>
                    </a:solidFill>
                    <a:effectLst/>
                    <a:uLnTx/>
                    <a:uFillTx/>
                  </a:rPr>
                  <a:t> for SharePoint</a:t>
                </a:r>
                <a:endParaRPr kumimoji="0" lang="en-US" sz="1050" b="1" i="0" u="none" strike="noStrike" kern="0" cap="none" spc="0" normalizeH="0" baseline="0" noProof="0" dirty="0">
                  <a:ln>
                    <a:noFill/>
                  </a:ln>
                  <a:solidFill>
                    <a:srgbClr val="FFFFFF">
                      <a:lumMod val="85000"/>
                    </a:srgbClr>
                  </a:solidFill>
                  <a:effectLst/>
                  <a:uLnTx/>
                  <a:uFillTx/>
                </a:endParaRPr>
              </a:p>
            </p:txBody>
          </p:sp>
          <p:grpSp>
            <p:nvGrpSpPr>
              <p:cNvPr id="32" name="Group 6"/>
              <p:cNvGrpSpPr/>
              <p:nvPr/>
            </p:nvGrpSpPr>
            <p:grpSpPr>
              <a:xfrm>
                <a:off x="4844432" y="2621063"/>
                <a:ext cx="633435" cy="719175"/>
                <a:chOff x="4316997" y="-1559572"/>
                <a:chExt cx="1089753" cy="1046072"/>
              </a:xfrm>
            </p:grpSpPr>
            <p:pic>
              <p:nvPicPr>
                <p:cNvPr id="33" name="Picture 32" descr="C:\Program Files\Microsoft Resource DVD Artwork\DVD_ART\Artwork_Imagery\HARDWARE_IMAGERY\Illustration - Misc Hardware\Windows Vista Illustration Icons\Server.png"/>
                <p:cNvPicPr>
                  <a:picLocks noChangeAspect="1" noChangeArrowheads="1"/>
                </p:cNvPicPr>
                <p:nvPr/>
              </p:nvPicPr>
              <p:blipFill>
                <a:blip r:embed="rId6" cstate="email">
                  <a:extLst>
                    <a:ext uri="{28A0092B-C50C-407E-A947-70E740481C1C}">
                      <a14:useLocalDpi xmlns="" xmlns:a14="http://schemas.microsoft.com/office/drawing/2010/main"/>
                    </a:ext>
                  </a:extLst>
                </a:blip>
                <a:srcRect/>
                <a:stretch>
                  <a:fillRect/>
                </a:stretch>
              </p:blipFill>
              <p:spPr bwMode="auto">
                <a:xfrm>
                  <a:off x="4316997" y="-1559572"/>
                  <a:ext cx="708753" cy="969871"/>
                </a:xfrm>
                <a:prstGeom prst="rect">
                  <a:avLst/>
                </a:prstGeom>
                <a:effectLst>
                  <a:glow rad="101600">
                    <a:srgbClr val="FFFFFF">
                      <a:alpha val="5098"/>
                    </a:srgbClr>
                  </a:glow>
                </a:effectLst>
              </p:spPr>
            </p:pic>
            <p:pic>
              <p:nvPicPr>
                <p:cNvPr id="34" name="Picture 33" descr="C:\Program Files\Microsoft Resource DVD Artwork\DVD_ART\Artwork_Imagery\HARDWARE_IMAGERY\Illustration - Misc Hardware\Windows Vista Illustration Icons\Server.png"/>
                <p:cNvPicPr>
                  <a:picLocks noChangeAspect="1" noChangeArrowheads="1"/>
                </p:cNvPicPr>
                <p:nvPr/>
              </p:nvPicPr>
              <p:blipFill>
                <a:blip r:embed="rId6" cstate="email">
                  <a:extLst>
                    <a:ext uri="{28A0092B-C50C-407E-A947-70E740481C1C}">
                      <a14:useLocalDpi xmlns="" xmlns:a14="http://schemas.microsoft.com/office/drawing/2010/main"/>
                    </a:ext>
                  </a:extLst>
                </a:blip>
                <a:srcRect/>
                <a:stretch>
                  <a:fillRect/>
                </a:stretch>
              </p:blipFill>
              <p:spPr bwMode="auto">
                <a:xfrm>
                  <a:off x="4697999" y="-1483370"/>
                  <a:ext cx="708751" cy="969870"/>
                </a:xfrm>
                <a:prstGeom prst="rect">
                  <a:avLst/>
                </a:prstGeom>
                <a:effectLst>
                  <a:glow rad="101600">
                    <a:srgbClr val="FFFFFF">
                      <a:alpha val="5098"/>
                    </a:srgbClr>
                  </a:glow>
                </a:effectLst>
              </p:spPr>
            </p:pic>
          </p:grpSp>
        </p:grpSp>
        <p:grpSp>
          <p:nvGrpSpPr>
            <p:cNvPr id="10" name="Group 9"/>
            <p:cNvGrpSpPr/>
            <p:nvPr/>
          </p:nvGrpSpPr>
          <p:grpSpPr>
            <a:xfrm>
              <a:off x="3172070" y="3242305"/>
              <a:ext cx="2133601" cy="2186640"/>
              <a:chOff x="426234" y="1948577"/>
              <a:chExt cx="2296633" cy="2237541"/>
            </a:xfrm>
          </p:grpSpPr>
          <p:pic>
            <p:nvPicPr>
              <p:cNvPr id="23" name="Picture 22"/>
              <p:cNvPicPr>
                <a:picLocks/>
              </p:cNvPicPr>
              <p:nvPr/>
            </p:nvPicPr>
            <p:blipFill>
              <a:blip r:embed="rId7" cstate="print">
                <a:extLst>
                  <a:ext uri="{28A0092B-C50C-407E-A947-70E740481C1C}">
                    <a14:useLocalDpi xmlns="" xmlns:a14="http://schemas.microsoft.com/office/drawing/2010/main" val="0"/>
                  </a:ext>
                </a:extLst>
              </a:blip>
              <a:stretch>
                <a:fillRect/>
              </a:stretch>
            </p:blipFill>
            <p:spPr>
              <a:xfrm>
                <a:off x="1193259" y="1948577"/>
                <a:ext cx="566791" cy="1455832"/>
              </a:xfrm>
              <a:prstGeom prst="rect">
                <a:avLst/>
              </a:prstGeom>
              <a:effectLst>
                <a:outerShdw blurRad="50800" dist="38100" dir="5400000" algn="t" rotWithShape="0">
                  <a:prstClr val="black">
                    <a:alpha val="40000"/>
                  </a:prstClr>
                </a:outerShdw>
              </a:effectLst>
            </p:spPr>
          </p:pic>
          <p:sp>
            <p:nvSpPr>
              <p:cNvPr id="24" name="Text Placeholder 18"/>
              <p:cNvSpPr txBox="1">
                <a:spLocks/>
              </p:cNvSpPr>
              <p:nvPr/>
            </p:nvSpPr>
            <p:spPr>
              <a:xfrm>
                <a:off x="426234" y="3428808"/>
                <a:ext cx="2296633" cy="585201"/>
              </a:xfrm>
              <a:prstGeom prst="rect">
                <a:avLst/>
              </a:prstGeom>
            </p:spPr>
            <p:txBody>
              <a:bodyPr vert="horz" wrap="square" lIns="0" tIns="0" rIns="0" bIns="0" rtlCol="0">
                <a:noAutofit/>
              </a:bodyPr>
              <a:lstStyle>
                <a:lvl1pPr marL="0" indent="0" algn="l" defTabSz="914363" rtl="0" eaLnBrk="1" latinLnBrk="0" hangingPunct="1">
                  <a:lnSpc>
                    <a:spcPct val="90000"/>
                  </a:lnSpc>
                  <a:spcBef>
                    <a:spcPts val="0"/>
                  </a:spcBef>
                  <a:buClr>
                    <a:srgbClr val="27ACE2"/>
                  </a:buClr>
                  <a:buSzPct val="100000"/>
                  <a:buFont typeface="Arial" pitchFamily="34" charset="0"/>
                  <a:buNone/>
                  <a:defRPr sz="1800" kern="1200" spc="-150">
                    <a:solidFill>
                      <a:schemeClr val="bg1">
                        <a:lumMod val="85000"/>
                      </a:schemeClr>
                    </a:solidFill>
                    <a:latin typeface="+mn-lt"/>
                    <a:ea typeface="+mn-ea"/>
                    <a:cs typeface="+mn-cs"/>
                  </a:defRPr>
                </a:lvl1pPr>
                <a:lvl2pPr marL="228600" indent="0" algn="l" defTabSz="914363" rtl="0" eaLnBrk="1" latinLnBrk="0" hangingPunct="1">
                  <a:lnSpc>
                    <a:spcPct val="90000"/>
                  </a:lnSpc>
                  <a:spcBef>
                    <a:spcPct val="20000"/>
                  </a:spcBef>
                  <a:buClr>
                    <a:schemeClr val="tx1">
                      <a:lumMod val="50000"/>
                      <a:lumOff val="50000"/>
                    </a:schemeClr>
                  </a:buClr>
                  <a:buSzPct val="100000"/>
                  <a:buFont typeface="Arial" pitchFamily="34" charset="0"/>
                  <a:buNone/>
                  <a:defRPr sz="1600" kern="1200" spc="-150">
                    <a:gradFill>
                      <a:gsLst>
                        <a:gs pos="0">
                          <a:schemeClr val="bg1"/>
                        </a:gs>
                        <a:gs pos="100000">
                          <a:schemeClr val="bg1"/>
                        </a:gs>
                      </a:gsLst>
                      <a:lin ang="5400000" scaled="0"/>
                    </a:gradFill>
                    <a:latin typeface="+mn-lt"/>
                    <a:ea typeface="+mn-ea"/>
                    <a:cs typeface="+mn-cs"/>
                  </a:defRPr>
                </a:lvl2pPr>
                <a:lvl3pPr marL="457200" indent="0" algn="l" defTabSz="914363" rtl="0" eaLnBrk="1" latinLnBrk="0" hangingPunct="1">
                  <a:lnSpc>
                    <a:spcPct val="90000"/>
                  </a:lnSpc>
                  <a:spcBef>
                    <a:spcPct val="20000"/>
                  </a:spcBef>
                  <a:buClr>
                    <a:schemeClr val="bg1">
                      <a:lumMod val="75000"/>
                    </a:schemeClr>
                  </a:buClr>
                  <a:buSzPct val="100000"/>
                  <a:buFont typeface="Arial" pitchFamily="34" charset="0"/>
                  <a:buNone/>
                  <a:defRPr sz="1600" kern="1200" spc="-150">
                    <a:gradFill>
                      <a:gsLst>
                        <a:gs pos="0">
                          <a:schemeClr val="bg1"/>
                        </a:gs>
                        <a:gs pos="100000">
                          <a:schemeClr val="bg1"/>
                        </a:gs>
                      </a:gsLst>
                      <a:lin ang="5400000" scaled="0"/>
                    </a:gradFill>
                    <a:latin typeface="+mn-lt"/>
                    <a:ea typeface="+mn-ea"/>
                    <a:cs typeface="+mn-cs"/>
                  </a:defRPr>
                </a:lvl3pPr>
                <a:lvl4pPr marL="685800" indent="0" algn="l" defTabSz="914363" rtl="0" eaLnBrk="1" latinLnBrk="0" hangingPunct="1">
                  <a:lnSpc>
                    <a:spcPct val="90000"/>
                  </a:lnSpc>
                  <a:spcBef>
                    <a:spcPct val="20000"/>
                  </a:spcBef>
                  <a:buClr>
                    <a:schemeClr val="tx1">
                      <a:lumMod val="50000"/>
                      <a:lumOff val="50000"/>
                    </a:schemeClr>
                  </a:buClr>
                  <a:buSzPct val="60000"/>
                  <a:buFont typeface="Wingdings" pitchFamily="2" charset="2"/>
                  <a:buNone/>
                  <a:defRPr sz="1600" kern="1200" spc="-150">
                    <a:gradFill>
                      <a:gsLst>
                        <a:gs pos="0">
                          <a:schemeClr val="bg1"/>
                        </a:gs>
                        <a:gs pos="100000">
                          <a:schemeClr val="bg1"/>
                        </a:gs>
                      </a:gsLst>
                      <a:lin ang="5400000" scaled="0"/>
                    </a:gradFill>
                    <a:latin typeface="+mn-lt"/>
                    <a:ea typeface="+mn-ea"/>
                    <a:cs typeface="+mn-cs"/>
                  </a:defRPr>
                </a:lvl4pPr>
                <a:lvl5pPr marL="914400" indent="0" algn="l" defTabSz="914363" rtl="0" eaLnBrk="1" latinLnBrk="0" hangingPunct="1">
                  <a:lnSpc>
                    <a:spcPct val="90000"/>
                  </a:lnSpc>
                  <a:spcBef>
                    <a:spcPct val="20000"/>
                  </a:spcBef>
                  <a:buClr>
                    <a:schemeClr val="bg1">
                      <a:lumMod val="75000"/>
                    </a:schemeClr>
                  </a:buClr>
                  <a:buSzPct val="60000"/>
                  <a:buFont typeface="Wingdings" pitchFamily="2" charset="2"/>
                  <a:buNone/>
                  <a:defRPr sz="1600" kern="1200" spc="-150">
                    <a:gradFill>
                      <a:gsLst>
                        <a:gs pos="0">
                          <a:schemeClr val="bg1"/>
                        </a:gs>
                        <a:gs pos="100000">
                          <a:schemeClr val="bg1"/>
                        </a:gs>
                      </a:gsLst>
                      <a:lin ang="5400000" scaled="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363" rtl="0" eaLnBrk="1" fontAlgn="auto" latinLnBrk="0" hangingPunct="1">
                  <a:lnSpc>
                    <a:spcPct val="90000"/>
                  </a:lnSpc>
                  <a:spcBef>
                    <a:spcPts val="0"/>
                  </a:spcBef>
                  <a:spcAft>
                    <a:spcPts val="0"/>
                  </a:spcAft>
                  <a:buClr>
                    <a:srgbClr val="27ACE2"/>
                  </a:buClr>
                  <a:buSzPct val="100000"/>
                  <a:buFont typeface="Arial" pitchFamily="34" charset="0"/>
                  <a:buNone/>
                  <a:tabLst/>
                  <a:defRPr/>
                </a:pPr>
                <a:r>
                  <a:rPr kumimoji="0" lang="en-US" sz="1600" b="1" i="0" u="none" strike="noStrike" kern="1200" cap="none" spc="-100" normalizeH="0" baseline="0" noProof="0" dirty="0" smtClean="0">
                    <a:ln>
                      <a:noFill/>
                    </a:ln>
                    <a:solidFill>
                      <a:srgbClr val="FFFFFF">
                        <a:lumMod val="85000"/>
                      </a:srgbClr>
                    </a:solidFill>
                    <a:effectLst/>
                    <a:uLnTx/>
                    <a:uFillTx/>
                    <a:latin typeface="Segoe UI"/>
                    <a:ea typeface="+mn-ea"/>
                    <a:cs typeface="+mn-cs"/>
                  </a:rPr>
                  <a:t>Personal BI</a:t>
                </a:r>
                <a:endParaRPr kumimoji="0" lang="en-US" sz="1600" b="1" i="0" u="none" strike="noStrike" kern="1200" cap="none" spc="-100" normalizeH="0" baseline="0" noProof="0" dirty="0">
                  <a:ln>
                    <a:noFill/>
                  </a:ln>
                  <a:solidFill>
                    <a:srgbClr val="FFFFFF">
                      <a:lumMod val="85000"/>
                    </a:srgbClr>
                  </a:solidFill>
                  <a:effectLst/>
                  <a:uLnTx/>
                  <a:uFillTx/>
                  <a:latin typeface="Segoe UI"/>
                  <a:ea typeface="+mn-ea"/>
                  <a:cs typeface="+mn-cs"/>
                </a:endParaRPr>
              </a:p>
            </p:txBody>
          </p:sp>
          <p:sp>
            <p:nvSpPr>
              <p:cNvPr id="25" name="Rectangle 24"/>
              <p:cNvSpPr/>
              <p:nvPr/>
            </p:nvSpPr>
            <p:spPr>
              <a:xfrm flipH="1">
                <a:off x="729189" y="3852789"/>
                <a:ext cx="1584893" cy="333329"/>
              </a:xfrm>
              <a:prstGeom prst="rect">
                <a:avLst/>
              </a:prstGeom>
            </p:spPr>
            <p:txBody>
              <a:bodyPr vert="horz" wrap="square" lIns="0" tIns="0" rIns="0" bIns="0" rtlCol="0">
                <a:noAutofit/>
              </a:bodyPr>
              <a:lstStyle/>
              <a:p>
                <a:pPr marL="0" marR="0" lvl="0" indent="0" algn="ctr" defTabSz="914400" eaLnBrk="1" fontAlgn="auto" latinLnBrk="0" hangingPunct="1">
                  <a:lnSpc>
                    <a:spcPct val="90000"/>
                  </a:lnSpc>
                  <a:spcBef>
                    <a:spcPts val="0"/>
                  </a:spcBef>
                  <a:spcAft>
                    <a:spcPts val="0"/>
                  </a:spcAft>
                  <a:buClr>
                    <a:srgbClr val="27ACE2"/>
                  </a:buClr>
                  <a:buSzPct val="100000"/>
                  <a:buFont typeface="Arial" pitchFamily="34" charset="0"/>
                  <a:buNone/>
                  <a:tabLst/>
                  <a:defRPr/>
                </a:pPr>
                <a:r>
                  <a:rPr kumimoji="0" lang="en-US" sz="1050" b="1" i="0" u="none" strike="noStrike" kern="0" cap="none" spc="0" normalizeH="0" baseline="0" noProof="0" dirty="0" err="1" smtClean="0">
                    <a:ln>
                      <a:noFill/>
                    </a:ln>
                    <a:solidFill>
                      <a:srgbClr val="FFFFFF">
                        <a:lumMod val="85000"/>
                      </a:srgbClr>
                    </a:solidFill>
                    <a:effectLst/>
                    <a:uLnTx/>
                    <a:uFillTx/>
                  </a:rPr>
                  <a:t>PowerPivot</a:t>
                </a:r>
                <a:r>
                  <a:rPr kumimoji="0" lang="en-US" sz="1050" b="1" i="0" u="none" strike="noStrike" kern="0" cap="none" spc="0" normalizeH="0" baseline="0" noProof="0" dirty="0" smtClean="0">
                    <a:ln>
                      <a:noFill/>
                    </a:ln>
                    <a:solidFill>
                      <a:srgbClr val="FFFFFF">
                        <a:lumMod val="85000"/>
                      </a:srgbClr>
                    </a:solidFill>
                    <a:effectLst/>
                    <a:uLnTx/>
                    <a:uFillTx/>
                  </a:rPr>
                  <a:t> for Excel</a:t>
                </a:r>
                <a:endParaRPr kumimoji="0" lang="en-US" sz="1050" b="1" i="0" u="none" strike="noStrike" kern="0" cap="none" spc="0" normalizeH="0" baseline="0" noProof="0" dirty="0">
                  <a:ln>
                    <a:noFill/>
                  </a:ln>
                  <a:solidFill>
                    <a:srgbClr val="FFFFFF">
                      <a:lumMod val="85000"/>
                    </a:srgbClr>
                  </a:solidFill>
                  <a:effectLst/>
                  <a:uLnTx/>
                  <a:uFillTx/>
                </a:endParaRPr>
              </a:p>
            </p:txBody>
          </p:sp>
          <p:pic>
            <p:nvPicPr>
              <p:cNvPr id="26" name="Picture 2" descr="C:\from tstenvrouter\DVD\ResDVD36_Disk1_MS_Confidential\DVD_ART36\Artwork_Imagery\Icons - Illustrations\_ WINDOWS SERVER ICONS\Hardware\Laptop notebook pc mobility.png"/>
              <p:cNvPicPr>
                <a:picLocks noChangeAspect="1" noChangeArrowheads="1"/>
              </p:cNvPicPr>
              <p:nvPr/>
            </p:nvPicPr>
            <p:blipFill>
              <a:blip r:embed="rId8" cstate="print">
                <a:extLst>
                  <a:ext uri="{28A0092B-C50C-407E-A947-70E740481C1C}">
                    <a14:useLocalDpi xmlns="" xmlns:a14="http://schemas.microsoft.com/office/drawing/2010/main" val="0"/>
                  </a:ext>
                </a:extLst>
              </a:blip>
              <a:srcRect/>
              <a:stretch>
                <a:fillRect/>
              </a:stretch>
            </p:blipFill>
            <p:spPr bwMode="auto">
              <a:xfrm flipH="1">
                <a:off x="1424577" y="2703899"/>
                <a:ext cx="764229" cy="661710"/>
              </a:xfrm>
              <a:prstGeom prst="rect">
                <a:avLst/>
              </a:prstGeom>
              <a:noFill/>
              <a:extLst>
                <a:ext uri="{909E8E84-426E-40dd-AFC4-6F175D3DCCD1}">
                  <a14:hiddenFill xmlns="" xmlns:a14="http://schemas.microsoft.com/office/drawing/2010/main">
                    <a:solidFill>
                      <a:srgbClr val="FFFFFF"/>
                    </a:solidFill>
                  </a14:hiddenFill>
                </a:ext>
              </a:extLst>
            </p:spPr>
          </p:pic>
        </p:grpSp>
        <p:grpSp>
          <p:nvGrpSpPr>
            <p:cNvPr id="11" name="Group 10"/>
            <p:cNvGrpSpPr/>
            <p:nvPr/>
          </p:nvGrpSpPr>
          <p:grpSpPr>
            <a:xfrm>
              <a:off x="6629470" y="2829605"/>
              <a:ext cx="1984060" cy="2673872"/>
              <a:chOff x="6334844" y="1524000"/>
              <a:chExt cx="2135667" cy="2736116"/>
            </a:xfrm>
          </p:grpSpPr>
          <p:pic>
            <p:nvPicPr>
              <p:cNvPr id="12" name="Picture 11"/>
              <p:cNvPicPr>
                <a:picLocks noChangeAspect="1"/>
              </p:cNvPicPr>
              <p:nvPr/>
            </p:nvPicPr>
            <p:blipFill>
              <a:blip r:embed="rId9" cstate="print">
                <a:extLst>
                  <a:ext uri="{28A0092B-C50C-407E-A947-70E740481C1C}">
                    <a14:useLocalDpi xmlns="" xmlns:a14="http://schemas.microsoft.com/office/drawing/2010/main" val="0"/>
                  </a:ext>
                </a:extLst>
              </a:blip>
              <a:stretch>
                <a:fillRect/>
              </a:stretch>
            </p:blipFill>
            <p:spPr>
              <a:xfrm>
                <a:off x="7376295" y="1614546"/>
                <a:ext cx="623470" cy="1455833"/>
              </a:xfrm>
              <a:prstGeom prst="rect">
                <a:avLst/>
              </a:prstGeom>
              <a:effectLst>
                <a:outerShdw blurRad="50800" dist="38100" dir="5400000" algn="t" rotWithShape="0">
                  <a:prstClr val="black">
                    <a:alpha val="40000"/>
                  </a:prstClr>
                </a:outerShdw>
              </a:effectLst>
            </p:spPr>
          </p:pic>
          <p:pic>
            <p:nvPicPr>
              <p:cNvPr id="13" name="Picture 12"/>
              <p:cNvPicPr>
                <a:picLocks noChangeAspect="1"/>
              </p:cNvPicPr>
              <p:nvPr/>
            </p:nvPicPr>
            <p:blipFill>
              <a:blip r:embed="rId10" cstate="print">
                <a:extLst>
                  <a:ext uri="{28A0092B-C50C-407E-A947-70E740481C1C}">
                    <a14:useLocalDpi xmlns="" xmlns:a14="http://schemas.microsoft.com/office/drawing/2010/main" val="0"/>
                  </a:ext>
                </a:extLst>
              </a:blip>
              <a:stretch>
                <a:fillRect/>
              </a:stretch>
            </p:blipFill>
            <p:spPr>
              <a:xfrm>
                <a:off x="7064624" y="1524000"/>
                <a:ext cx="623470" cy="1455833"/>
              </a:xfrm>
              <a:prstGeom prst="rect">
                <a:avLst/>
              </a:prstGeom>
              <a:effectLst>
                <a:outerShdw blurRad="50800" dist="38100" dir="5400000" algn="t" rotWithShape="0">
                  <a:prstClr val="black">
                    <a:alpha val="40000"/>
                  </a:prstClr>
                </a:outerShdw>
              </a:effectLst>
            </p:spPr>
          </p:pic>
          <p:pic>
            <p:nvPicPr>
              <p:cNvPr id="14" name="Picture 13"/>
              <p:cNvPicPr>
                <a:picLocks noChangeAspect="1"/>
              </p:cNvPicPr>
              <p:nvPr/>
            </p:nvPicPr>
            <p:blipFill>
              <a:blip r:embed="rId11" cstate="print">
                <a:extLst>
                  <a:ext uri="{28A0092B-C50C-407E-A947-70E740481C1C}">
                    <a14:useLocalDpi xmlns="" xmlns:a14="http://schemas.microsoft.com/office/drawing/2010/main" val="0"/>
                  </a:ext>
                </a:extLst>
              </a:blip>
              <a:stretch>
                <a:fillRect/>
              </a:stretch>
            </p:blipFill>
            <p:spPr>
              <a:xfrm>
                <a:off x="7421002" y="1973713"/>
                <a:ext cx="341763" cy="1300408"/>
              </a:xfrm>
              <a:prstGeom prst="rect">
                <a:avLst/>
              </a:prstGeom>
              <a:effectLst>
                <a:outerShdw blurRad="50800" dist="38100" dir="5400000" algn="t" rotWithShape="0">
                  <a:prstClr val="black">
                    <a:alpha val="40000"/>
                  </a:prstClr>
                </a:outerShdw>
              </a:effectLst>
            </p:spPr>
          </p:pic>
          <p:sp>
            <p:nvSpPr>
              <p:cNvPr id="15" name="Text Placeholder 18"/>
              <p:cNvSpPr txBox="1">
                <a:spLocks/>
              </p:cNvSpPr>
              <p:nvPr/>
            </p:nvSpPr>
            <p:spPr>
              <a:xfrm>
                <a:off x="6334844" y="3428808"/>
                <a:ext cx="2040839" cy="585202"/>
              </a:xfrm>
              <a:prstGeom prst="rect">
                <a:avLst/>
              </a:prstGeom>
            </p:spPr>
            <p:txBody>
              <a:bodyPr vert="horz" wrap="square" lIns="0" tIns="0" rIns="0" bIns="0" rtlCol="0">
                <a:noAutofit/>
              </a:bodyPr>
              <a:lstStyle>
                <a:lvl1pPr marL="0" indent="0" algn="l" defTabSz="914363" rtl="0" eaLnBrk="1" latinLnBrk="0" hangingPunct="1">
                  <a:lnSpc>
                    <a:spcPct val="90000"/>
                  </a:lnSpc>
                  <a:spcBef>
                    <a:spcPts val="0"/>
                  </a:spcBef>
                  <a:buClr>
                    <a:srgbClr val="27ACE2"/>
                  </a:buClr>
                  <a:buSzPct val="100000"/>
                  <a:buFont typeface="Arial" pitchFamily="34" charset="0"/>
                  <a:buNone/>
                  <a:defRPr sz="1800" kern="1200" spc="-150">
                    <a:solidFill>
                      <a:schemeClr val="bg1">
                        <a:lumMod val="85000"/>
                      </a:schemeClr>
                    </a:solidFill>
                    <a:latin typeface="+mn-lt"/>
                    <a:ea typeface="+mn-ea"/>
                    <a:cs typeface="+mn-cs"/>
                  </a:defRPr>
                </a:lvl1pPr>
                <a:lvl2pPr marL="228600" indent="0" algn="l" defTabSz="914363" rtl="0" eaLnBrk="1" latinLnBrk="0" hangingPunct="1">
                  <a:lnSpc>
                    <a:spcPct val="90000"/>
                  </a:lnSpc>
                  <a:spcBef>
                    <a:spcPct val="20000"/>
                  </a:spcBef>
                  <a:buClr>
                    <a:schemeClr val="tx1">
                      <a:lumMod val="50000"/>
                      <a:lumOff val="50000"/>
                    </a:schemeClr>
                  </a:buClr>
                  <a:buSzPct val="100000"/>
                  <a:buFont typeface="Arial" pitchFamily="34" charset="0"/>
                  <a:buNone/>
                  <a:defRPr sz="1600" kern="1200" spc="-150">
                    <a:gradFill>
                      <a:gsLst>
                        <a:gs pos="0">
                          <a:schemeClr val="bg1"/>
                        </a:gs>
                        <a:gs pos="100000">
                          <a:schemeClr val="bg1"/>
                        </a:gs>
                      </a:gsLst>
                      <a:lin ang="5400000" scaled="0"/>
                    </a:gradFill>
                    <a:latin typeface="+mn-lt"/>
                    <a:ea typeface="+mn-ea"/>
                    <a:cs typeface="+mn-cs"/>
                  </a:defRPr>
                </a:lvl2pPr>
                <a:lvl3pPr marL="457200" indent="0" algn="l" defTabSz="914363" rtl="0" eaLnBrk="1" latinLnBrk="0" hangingPunct="1">
                  <a:lnSpc>
                    <a:spcPct val="90000"/>
                  </a:lnSpc>
                  <a:spcBef>
                    <a:spcPct val="20000"/>
                  </a:spcBef>
                  <a:buClr>
                    <a:schemeClr val="bg1">
                      <a:lumMod val="75000"/>
                    </a:schemeClr>
                  </a:buClr>
                  <a:buSzPct val="100000"/>
                  <a:buFont typeface="Arial" pitchFamily="34" charset="0"/>
                  <a:buNone/>
                  <a:defRPr sz="1600" kern="1200" spc="-150">
                    <a:gradFill>
                      <a:gsLst>
                        <a:gs pos="0">
                          <a:schemeClr val="bg1"/>
                        </a:gs>
                        <a:gs pos="100000">
                          <a:schemeClr val="bg1"/>
                        </a:gs>
                      </a:gsLst>
                      <a:lin ang="5400000" scaled="0"/>
                    </a:gradFill>
                    <a:latin typeface="+mn-lt"/>
                    <a:ea typeface="+mn-ea"/>
                    <a:cs typeface="+mn-cs"/>
                  </a:defRPr>
                </a:lvl3pPr>
                <a:lvl4pPr marL="685800" indent="0" algn="l" defTabSz="914363" rtl="0" eaLnBrk="1" latinLnBrk="0" hangingPunct="1">
                  <a:lnSpc>
                    <a:spcPct val="90000"/>
                  </a:lnSpc>
                  <a:spcBef>
                    <a:spcPct val="20000"/>
                  </a:spcBef>
                  <a:buClr>
                    <a:schemeClr val="tx1">
                      <a:lumMod val="50000"/>
                      <a:lumOff val="50000"/>
                    </a:schemeClr>
                  </a:buClr>
                  <a:buSzPct val="60000"/>
                  <a:buFont typeface="Wingdings" pitchFamily="2" charset="2"/>
                  <a:buNone/>
                  <a:defRPr sz="1600" kern="1200" spc="-150">
                    <a:gradFill>
                      <a:gsLst>
                        <a:gs pos="0">
                          <a:schemeClr val="bg1"/>
                        </a:gs>
                        <a:gs pos="100000">
                          <a:schemeClr val="bg1"/>
                        </a:gs>
                      </a:gsLst>
                      <a:lin ang="5400000" scaled="0"/>
                    </a:gradFill>
                    <a:latin typeface="+mn-lt"/>
                    <a:ea typeface="+mn-ea"/>
                    <a:cs typeface="+mn-cs"/>
                  </a:defRPr>
                </a:lvl4pPr>
                <a:lvl5pPr marL="914400" indent="0" algn="l" defTabSz="914363" rtl="0" eaLnBrk="1" latinLnBrk="0" hangingPunct="1">
                  <a:lnSpc>
                    <a:spcPct val="90000"/>
                  </a:lnSpc>
                  <a:spcBef>
                    <a:spcPct val="20000"/>
                  </a:spcBef>
                  <a:buClr>
                    <a:schemeClr val="bg1">
                      <a:lumMod val="75000"/>
                    </a:schemeClr>
                  </a:buClr>
                  <a:buSzPct val="60000"/>
                  <a:buFont typeface="Wingdings" pitchFamily="2" charset="2"/>
                  <a:buNone/>
                  <a:defRPr sz="1600" kern="1200" spc="-150">
                    <a:gradFill>
                      <a:gsLst>
                        <a:gs pos="0">
                          <a:schemeClr val="bg1"/>
                        </a:gs>
                        <a:gs pos="100000">
                          <a:schemeClr val="bg1"/>
                        </a:gs>
                      </a:gsLst>
                      <a:lin ang="5400000" scaled="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363" rtl="0" eaLnBrk="1" fontAlgn="auto" latinLnBrk="0" hangingPunct="1">
                  <a:lnSpc>
                    <a:spcPct val="90000"/>
                  </a:lnSpc>
                  <a:spcBef>
                    <a:spcPts val="0"/>
                  </a:spcBef>
                  <a:spcAft>
                    <a:spcPts val="0"/>
                  </a:spcAft>
                  <a:buClr>
                    <a:srgbClr val="27ACE2"/>
                  </a:buClr>
                  <a:buSzPct val="100000"/>
                  <a:buFont typeface="Arial" pitchFamily="34" charset="0"/>
                  <a:buNone/>
                  <a:tabLst/>
                  <a:defRPr/>
                </a:pPr>
                <a:r>
                  <a:rPr kumimoji="0" lang="en-US" sz="1600" b="1" i="0" u="none" strike="noStrike" kern="1200" cap="none" spc="-100" normalizeH="0" baseline="0" noProof="0" dirty="0" smtClean="0">
                    <a:ln>
                      <a:noFill/>
                    </a:ln>
                    <a:solidFill>
                      <a:srgbClr val="FFFFFF">
                        <a:lumMod val="85000"/>
                      </a:srgbClr>
                    </a:solidFill>
                    <a:effectLst/>
                    <a:uLnTx/>
                    <a:uFillTx/>
                    <a:latin typeface="Segoe UI"/>
                    <a:ea typeface="+mn-ea"/>
                    <a:cs typeface="+mn-cs"/>
                  </a:rPr>
                  <a:t>Corporate BI</a:t>
                </a:r>
                <a:endParaRPr kumimoji="0" lang="en-US" sz="1600" b="1" i="0" u="none" strike="noStrike" kern="1200" cap="none" spc="-100" normalizeH="0" baseline="0" noProof="0" dirty="0">
                  <a:ln>
                    <a:noFill/>
                  </a:ln>
                  <a:solidFill>
                    <a:srgbClr val="FFFFFF">
                      <a:lumMod val="85000"/>
                    </a:srgbClr>
                  </a:solidFill>
                  <a:effectLst/>
                  <a:uLnTx/>
                  <a:uFillTx/>
                  <a:latin typeface="Segoe UI"/>
                  <a:ea typeface="+mn-ea"/>
                  <a:cs typeface="+mn-cs"/>
                </a:endParaRPr>
              </a:p>
            </p:txBody>
          </p:sp>
          <p:sp>
            <p:nvSpPr>
              <p:cNvPr id="16" name="Rectangle 15"/>
              <p:cNvSpPr/>
              <p:nvPr/>
            </p:nvSpPr>
            <p:spPr>
              <a:xfrm flipH="1">
                <a:off x="6676039" y="3850517"/>
                <a:ext cx="1324756" cy="409599"/>
              </a:xfrm>
              <a:prstGeom prst="rect">
                <a:avLst/>
              </a:prstGeom>
            </p:spPr>
            <p:txBody>
              <a:bodyPr vert="horz" wrap="square" lIns="0" tIns="0" rIns="0" bIns="0" rtlCol="0">
                <a:noAutofit/>
              </a:bodyPr>
              <a:lstStyle/>
              <a:p>
                <a:pPr marL="0" marR="0" lvl="0" indent="0" algn="ctr" defTabSz="914400" eaLnBrk="1" fontAlgn="auto" latinLnBrk="0" hangingPunct="1">
                  <a:lnSpc>
                    <a:spcPct val="90000"/>
                  </a:lnSpc>
                  <a:spcBef>
                    <a:spcPts val="0"/>
                  </a:spcBef>
                  <a:spcAft>
                    <a:spcPts val="0"/>
                  </a:spcAft>
                  <a:buClr>
                    <a:srgbClr val="27ACE2"/>
                  </a:buClr>
                  <a:buSzPct val="100000"/>
                  <a:buFont typeface="Arial" pitchFamily="34" charset="0"/>
                  <a:buNone/>
                  <a:tabLst/>
                  <a:defRPr/>
                </a:pPr>
                <a:r>
                  <a:rPr kumimoji="0" lang="en-US" sz="1050" b="1" i="0" u="none" strike="noStrike" kern="0" cap="none" spc="0" normalizeH="0" baseline="0" noProof="0" dirty="0" smtClean="0">
                    <a:ln>
                      <a:noFill/>
                    </a:ln>
                    <a:solidFill>
                      <a:srgbClr val="FFFFFF">
                        <a:lumMod val="85000"/>
                      </a:srgbClr>
                    </a:solidFill>
                    <a:effectLst/>
                    <a:uLnTx/>
                    <a:uFillTx/>
                  </a:rPr>
                  <a:t>Analysis Services</a:t>
                </a:r>
                <a:endParaRPr kumimoji="0" lang="en-US" sz="1050" b="1" i="0" u="none" strike="noStrike" kern="0" cap="none" spc="0" normalizeH="0" baseline="0" noProof="0" dirty="0">
                  <a:ln>
                    <a:noFill/>
                  </a:ln>
                  <a:solidFill>
                    <a:srgbClr val="FFFFFF">
                      <a:lumMod val="85000"/>
                    </a:srgbClr>
                  </a:solidFill>
                  <a:effectLst/>
                  <a:uLnTx/>
                  <a:uFillTx/>
                </a:endParaRPr>
              </a:p>
            </p:txBody>
          </p:sp>
          <p:pic>
            <p:nvPicPr>
              <p:cNvPr id="17" name="Picture 5" descr="C:\Documents and Settings\jrt\Desktop\Server-Mundie.png"/>
              <p:cNvPicPr>
                <a:picLocks noChangeAspect="1" noChangeArrowheads="1"/>
              </p:cNvPicPr>
              <p:nvPr/>
            </p:nvPicPr>
            <p:blipFill>
              <a:blip r:embed="rId12" cstate="print"/>
              <a:srcRect/>
              <a:stretch>
                <a:fillRect/>
              </a:stretch>
            </p:blipFill>
            <p:spPr bwMode="auto">
              <a:xfrm>
                <a:off x="7439540" y="2507297"/>
                <a:ext cx="949794" cy="1000060"/>
              </a:xfrm>
              <a:prstGeom prst="rect">
                <a:avLst/>
              </a:prstGeom>
              <a:noFill/>
              <a:effectLst>
                <a:outerShdw blurRad="50800" dist="38100" algn="l" rotWithShape="0">
                  <a:prstClr val="black">
                    <a:alpha val="40000"/>
                  </a:prstClr>
                </a:outerShdw>
              </a:effectLst>
            </p:spPr>
          </p:pic>
          <p:pic>
            <p:nvPicPr>
              <p:cNvPr id="18" name="Picture 17" descr="12_Tivo.png"/>
              <p:cNvPicPr>
                <a:picLocks noChangeAspect="1"/>
              </p:cNvPicPr>
              <p:nvPr/>
            </p:nvPicPr>
            <p:blipFill>
              <a:blip r:embed="rId13" cstate="print"/>
              <a:stretch>
                <a:fillRect/>
              </a:stretch>
            </p:blipFill>
            <p:spPr>
              <a:xfrm>
                <a:off x="7134739" y="2732531"/>
                <a:ext cx="769825" cy="640315"/>
              </a:xfrm>
              <a:prstGeom prst="rect">
                <a:avLst/>
              </a:prstGeom>
              <a:effectLst>
                <a:glow rad="101600">
                  <a:srgbClr val="FFFFFF">
                    <a:alpha val="5098"/>
                  </a:srgbClr>
                </a:glow>
              </a:effectLst>
              <a:scene3d>
                <a:camera prst="orthographicFront">
                  <a:rot lat="0" lon="18899986" rev="0"/>
                </a:camera>
                <a:lightRig rig="threePt" dir="t"/>
              </a:scene3d>
            </p:spPr>
          </p:pic>
          <p:pic>
            <p:nvPicPr>
              <p:cNvPr id="19" name="Picture 18" descr="12_Tivo.png"/>
              <p:cNvPicPr>
                <a:picLocks noChangeAspect="1"/>
              </p:cNvPicPr>
              <p:nvPr/>
            </p:nvPicPr>
            <p:blipFill>
              <a:blip r:embed="rId14" cstate="print"/>
              <a:stretch>
                <a:fillRect/>
              </a:stretch>
            </p:blipFill>
            <p:spPr>
              <a:xfrm>
                <a:off x="7700685" y="2782134"/>
                <a:ext cx="769826" cy="647412"/>
              </a:xfrm>
              <a:prstGeom prst="rect">
                <a:avLst/>
              </a:prstGeom>
              <a:effectLst>
                <a:glow rad="101600">
                  <a:srgbClr val="FFFFFF">
                    <a:alpha val="5098"/>
                  </a:srgbClr>
                </a:glow>
              </a:effectLst>
              <a:scene3d>
                <a:camera prst="orthographicFront">
                  <a:rot lat="0" lon="18899986" rev="0"/>
                </a:camera>
                <a:lightRig rig="threePt" dir="t"/>
              </a:scene3d>
            </p:spPr>
          </p:pic>
          <p:pic>
            <p:nvPicPr>
              <p:cNvPr id="20" name="Picture 19"/>
              <p:cNvPicPr>
                <a:picLocks noChangeAspect="1"/>
              </p:cNvPicPr>
              <p:nvPr/>
            </p:nvPicPr>
            <p:blipFill>
              <a:blip r:embed="rId15" cstate="print">
                <a:extLst>
                  <a:ext uri="{28A0092B-C50C-407E-A947-70E740481C1C}">
                    <a14:useLocalDpi xmlns="" xmlns:a14="http://schemas.microsoft.com/office/drawing/2010/main" val="0"/>
                  </a:ext>
                </a:extLst>
              </a:blip>
              <a:stretch>
                <a:fillRect/>
              </a:stretch>
            </p:blipFill>
            <p:spPr>
              <a:xfrm>
                <a:off x="6849446" y="1678332"/>
                <a:ext cx="623470" cy="1455833"/>
              </a:xfrm>
              <a:prstGeom prst="rect">
                <a:avLst/>
              </a:prstGeom>
              <a:effectLst>
                <a:outerShdw blurRad="50800" dist="38100" dir="5400000" algn="t" rotWithShape="0">
                  <a:prstClr val="black">
                    <a:alpha val="40000"/>
                  </a:prstClr>
                </a:outerShdw>
              </a:effectLst>
            </p:spPr>
          </p:pic>
          <p:pic>
            <p:nvPicPr>
              <p:cNvPr id="21" name="Picture 20"/>
              <p:cNvPicPr>
                <a:picLocks noChangeAspect="1"/>
              </p:cNvPicPr>
              <p:nvPr/>
            </p:nvPicPr>
            <p:blipFill>
              <a:blip r:embed="rId16" cstate="print">
                <a:extLst>
                  <a:ext uri="{28A0092B-C50C-407E-A947-70E740481C1C}">
                    <a14:useLocalDpi xmlns="" xmlns:a14="http://schemas.microsoft.com/office/drawing/2010/main" val="0"/>
                  </a:ext>
                </a:extLst>
              </a:blip>
              <a:stretch>
                <a:fillRect/>
              </a:stretch>
            </p:blipFill>
            <p:spPr>
              <a:xfrm>
                <a:off x="6506932" y="1679425"/>
                <a:ext cx="623470" cy="1455833"/>
              </a:xfrm>
              <a:prstGeom prst="rect">
                <a:avLst/>
              </a:prstGeom>
              <a:effectLst>
                <a:outerShdw blurRad="50800" dist="38100" dir="5400000" algn="t" rotWithShape="0">
                  <a:prstClr val="black">
                    <a:alpha val="40000"/>
                  </a:prstClr>
                </a:outerShdw>
              </a:effectLst>
            </p:spPr>
          </p:pic>
          <p:pic>
            <p:nvPicPr>
              <p:cNvPr id="22" name="Picture 21"/>
              <p:cNvPicPr>
                <a:picLocks noChangeAspect="1"/>
              </p:cNvPicPr>
              <p:nvPr/>
            </p:nvPicPr>
            <p:blipFill>
              <a:blip r:embed="rId17" cstate="print">
                <a:extLst>
                  <a:ext uri="{28A0092B-C50C-407E-A947-70E740481C1C}">
                    <a14:useLocalDpi xmlns="" xmlns:a14="http://schemas.microsoft.com/office/drawing/2010/main" val="0"/>
                  </a:ext>
                </a:extLst>
              </a:blip>
              <a:stretch>
                <a:fillRect/>
              </a:stretch>
            </p:blipFill>
            <p:spPr>
              <a:xfrm>
                <a:off x="6686080" y="1973713"/>
                <a:ext cx="623470" cy="1455833"/>
              </a:xfrm>
              <a:prstGeom prst="rect">
                <a:avLst/>
              </a:prstGeom>
              <a:effectLst>
                <a:outerShdw blurRad="50800" dist="38100" dir="5400000" algn="t" rotWithShape="0">
                  <a:prstClr val="black">
                    <a:alpha val="40000"/>
                  </a:prstClr>
                </a:outerShdw>
              </a:effectLst>
            </p:spPr>
          </p:pic>
        </p:grpSp>
      </p:grpSp>
      <p:sp>
        <p:nvSpPr>
          <p:cNvPr id="35" name="Slide Number Placeholder 3"/>
          <p:cNvSpPr txBox="1">
            <a:spLocks/>
          </p:cNvSpPr>
          <p:nvPr/>
        </p:nvSpPr>
        <p:spPr>
          <a:xfrm>
            <a:off x="8319466" y="6341485"/>
            <a:ext cx="371717" cy="273844"/>
          </a:xfrm>
          <a:prstGeom prst="rect">
            <a:avLst/>
          </a:prstGeom>
        </p:spPr>
        <p:txBody>
          <a:bodyPr vert="horz" lIns="121899" tIns="60949" rIns="121899" bIns="60949" rtlCol="0" anchor="ctr"/>
          <a:lstStyle>
            <a:defPPr>
              <a:defRPr lang="en-US"/>
            </a:defPPr>
            <a:lvl1pPr marL="0" algn="r" defTabSz="1218987" rtl="0" eaLnBrk="1" latinLnBrk="0" hangingPunct="1">
              <a:defRPr sz="1100" kern="1200">
                <a:solidFill>
                  <a:schemeClr val="tx1">
                    <a:tint val="75000"/>
                  </a:schemeClr>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fld id="{BD271169-D5A2-4E26-9D3F-58E320BF9E89}" type="slidenum">
              <a:rPr lang="en-US" smtClean="0"/>
              <a:pPr/>
              <a:t>37</a:t>
            </a:fld>
            <a:endParaRPr lang="en-US" dirty="0"/>
          </a:p>
        </p:txBody>
      </p:sp>
      <p:sp>
        <p:nvSpPr>
          <p:cNvPr id="37" name="TextBox 36"/>
          <p:cNvSpPr txBox="1"/>
          <p:nvPr/>
        </p:nvSpPr>
        <p:spPr>
          <a:xfrm>
            <a:off x="352290" y="2999574"/>
            <a:ext cx="7795854" cy="339305"/>
          </a:xfrm>
          <a:prstGeom prst="rect">
            <a:avLst/>
          </a:prstGeom>
          <a:solidFill>
            <a:sysClr val="windowText" lastClr="000000">
              <a:lumMod val="65000"/>
              <a:lumOff val="35000"/>
            </a:sysClr>
          </a:solidFill>
          <a:ln>
            <a:noFill/>
          </a:ln>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rgbClr val="D1D2D4">
                <a:shade val="25000"/>
                <a:satMod val="150000"/>
              </a:srgbClr>
            </a:contourClr>
          </a:sp3d>
        </p:spPr>
        <p:txBody>
          <a:bodyPr wrap="square" lIns="72000" tIns="72000" rIns="0" bIns="72000" rtlCol="0">
            <a:spAutoFit/>
          </a:bodyPr>
          <a:lstStyle/>
          <a:p>
            <a:pPr marL="0" marR="0" lvl="0" indent="0" algn="ctr" defTabSz="914400" rtl="0" eaLnBrk="1" fontAlgn="auto" latinLnBrk="0" hangingPunct="1">
              <a:lnSpc>
                <a:spcPct val="90000"/>
              </a:lnSpc>
              <a:spcBef>
                <a:spcPct val="20000"/>
              </a:spcBef>
              <a:spcAft>
                <a:spcPts val="0"/>
              </a:spcAft>
              <a:buClr>
                <a:srgbClr val="0071BC"/>
              </a:buClr>
              <a:buSzPct val="90000"/>
              <a:buFontTx/>
              <a:buNone/>
              <a:tabLst/>
              <a:defRPr/>
            </a:pPr>
            <a:r>
              <a:rPr kumimoji="0" lang="en-US" sz="1400" b="0" i="0" u="none" strike="noStrike" kern="1200" cap="none" normalizeH="0" baseline="0" noProof="0" dirty="0" smtClean="0">
                <a:ln>
                  <a:noFill/>
                </a:ln>
                <a:solidFill>
                  <a:sysClr val="window" lastClr="FFFFFF">
                    <a:alpha val="99000"/>
                  </a:sysClr>
                </a:solidFill>
                <a:effectLst/>
                <a:uLnTx/>
                <a:uFillTx/>
                <a:ea typeface="Segoe UI" pitchFamily="34" charset="0"/>
                <a:cs typeface="Segoe UI" pitchFamily="34" charset="0"/>
              </a:rPr>
              <a:t>BI Semantic Model</a:t>
            </a:r>
            <a:endParaRPr kumimoji="0" lang="en-AU" sz="1400" b="0" i="0" u="none" strike="noStrike" kern="1200" cap="none" normalizeH="0" baseline="0" noProof="0" dirty="0" err="1" smtClean="0">
              <a:ln>
                <a:noFill/>
              </a:ln>
              <a:solidFill>
                <a:sysClr val="window" lastClr="FFFFFF">
                  <a:alpha val="99000"/>
                </a:sysClr>
              </a:solidFill>
              <a:effectLst/>
              <a:uLnTx/>
              <a:uFillTx/>
              <a:ea typeface="Segoe UI" pitchFamily="34" charset="0"/>
              <a:cs typeface="Segoe UI" pitchFamily="34" charset="0"/>
            </a:endParaRPr>
          </a:p>
        </p:txBody>
      </p:sp>
      <p:grpSp>
        <p:nvGrpSpPr>
          <p:cNvPr id="38" name="Group 37"/>
          <p:cNvGrpSpPr/>
          <p:nvPr/>
        </p:nvGrpSpPr>
        <p:grpSpPr>
          <a:xfrm>
            <a:off x="955416" y="2049527"/>
            <a:ext cx="2881592" cy="1041210"/>
            <a:chOff x="1322751" y="923627"/>
            <a:chExt cx="2881592" cy="1041210"/>
          </a:xfrm>
        </p:grpSpPr>
        <p:sp>
          <p:nvSpPr>
            <p:cNvPr id="39" name="Rectangle 38"/>
            <p:cNvSpPr/>
            <p:nvPr/>
          </p:nvSpPr>
          <p:spPr>
            <a:xfrm>
              <a:off x="1471224" y="1411273"/>
              <a:ext cx="851515" cy="246221"/>
            </a:xfrm>
            <a:prstGeom prst="rect">
              <a:avLst/>
            </a:prstGeom>
            <a:solidFill>
              <a:sysClr val="window" lastClr="FFFFFF"/>
            </a:solidFill>
            <a:ln w="25400" cap="flat" cmpd="sng" algn="ctr">
              <a:solidFill>
                <a:srgbClr val="C00000"/>
              </a:solidFill>
              <a:prstDash val="solid"/>
              <a:headEnd type="none" w="med" len="med"/>
              <a:tailEnd type="none" w="med" len="med"/>
            </a:ln>
            <a:effectLst/>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normalizeH="0" baseline="0" noProof="0" dirty="0" smtClean="0">
                  <a:ln>
                    <a:noFill/>
                  </a:ln>
                  <a:solidFill>
                    <a:sysClr val="windowText" lastClr="000000"/>
                  </a:solidFill>
                  <a:effectLst/>
                  <a:uLnTx/>
                  <a:uFillTx/>
                  <a:ea typeface="+mn-ea"/>
                  <a:cs typeface="+mn-cs"/>
                </a:rPr>
                <a:t>DAX Query</a:t>
              </a:r>
              <a:endParaRPr kumimoji="0" lang="en-US" sz="1000" b="1" i="0" u="none" strike="noStrike" kern="0" cap="none" normalizeH="0" baseline="0" noProof="0" dirty="0">
                <a:ln>
                  <a:noFill/>
                </a:ln>
                <a:solidFill>
                  <a:sysClr val="windowText" lastClr="000000"/>
                </a:solidFill>
                <a:effectLst/>
                <a:uLnTx/>
                <a:uFillTx/>
                <a:ea typeface="+mn-ea"/>
                <a:cs typeface="+mn-cs"/>
              </a:endParaRPr>
            </a:p>
          </p:txBody>
        </p:sp>
        <p:cxnSp>
          <p:nvCxnSpPr>
            <p:cNvPr id="40" name="Elbow Connector 51"/>
            <p:cNvCxnSpPr/>
            <p:nvPr/>
          </p:nvCxnSpPr>
          <p:spPr>
            <a:xfrm flipV="1">
              <a:off x="1898388" y="1657498"/>
              <a:ext cx="0" cy="76834"/>
            </a:xfrm>
            <a:prstGeom prst="straightConnector1">
              <a:avLst/>
            </a:prstGeom>
            <a:noFill/>
            <a:ln w="25400" cap="flat" cmpd="sng" algn="ctr">
              <a:solidFill>
                <a:srgbClr val="C00000"/>
              </a:solidFill>
              <a:prstDash val="solid"/>
              <a:headEnd type="none" w="med" len="med"/>
              <a:tailEnd type="none" w="med" len="med"/>
            </a:ln>
            <a:effectLst/>
          </p:spPr>
        </p:cxnSp>
        <p:cxnSp>
          <p:nvCxnSpPr>
            <p:cNvPr id="41" name="Elbow Connector 51"/>
            <p:cNvCxnSpPr>
              <a:stCxn id="39" idx="0"/>
            </p:cNvCxnSpPr>
            <p:nvPr/>
          </p:nvCxnSpPr>
          <p:spPr>
            <a:xfrm flipV="1">
              <a:off x="1896982" y="1298723"/>
              <a:ext cx="3179" cy="112550"/>
            </a:xfrm>
            <a:prstGeom prst="straightConnector1">
              <a:avLst/>
            </a:prstGeom>
            <a:noFill/>
            <a:ln w="25400" cap="flat" cmpd="sng" algn="ctr">
              <a:solidFill>
                <a:srgbClr val="C00000"/>
              </a:solidFill>
              <a:prstDash val="solid"/>
              <a:headEnd type="none" w="med" len="med"/>
              <a:tailEnd type="none" w="med" len="med"/>
            </a:ln>
            <a:effectLst/>
          </p:spPr>
        </p:cxnSp>
        <p:cxnSp>
          <p:nvCxnSpPr>
            <p:cNvPr id="42" name="Elbow Connector 51"/>
            <p:cNvCxnSpPr/>
            <p:nvPr/>
          </p:nvCxnSpPr>
          <p:spPr>
            <a:xfrm>
              <a:off x="1322751" y="1298722"/>
              <a:ext cx="1086468" cy="0"/>
            </a:xfrm>
            <a:prstGeom prst="straightConnector1">
              <a:avLst/>
            </a:prstGeom>
            <a:noFill/>
            <a:ln w="25400" cap="flat" cmpd="sng" algn="ctr">
              <a:solidFill>
                <a:srgbClr val="C00000"/>
              </a:solidFill>
              <a:prstDash val="solid"/>
              <a:headEnd type="none" w="med" len="med"/>
              <a:tailEnd type="none" w="med" len="med"/>
            </a:ln>
            <a:effectLst/>
          </p:spPr>
        </p:cxnSp>
        <p:cxnSp>
          <p:nvCxnSpPr>
            <p:cNvPr id="43" name="Elbow Connector 45"/>
            <p:cNvCxnSpPr/>
            <p:nvPr/>
          </p:nvCxnSpPr>
          <p:spPr>
            <a:xfrm>
              <a:off x="1332583" y="923627"/>
              <a:ext cx="0" cy="365760"/>
            </a:xfrm>
            <a:prstGeom prst="straightConnector1">
              <a:avLst/>
            </a:prstGeom>
            <a:noFill/>
            <a:ln w="25400" cap="flat" cmpd="sng" algn="ctr">
              <a:solidFill>
                <a:srgbClr val="C00000"/>
              </a:solidFill>
              <a:prstDash val="solid"/>
              <a:headEnd type="none" w="med" len="med"/>
              <a:tailEnd type="none" w="med" len="med"/>
            </a:ln>
            <a:effectLst/>
          </p:spPr>
        </p:cxnSp>
        <p:cxnSp>
          <p:nvCxnSpPr>
            <p:cNvPr id="44" name="Elbow Connector 45"/>
            <p:cNvCxnSpPr/>
            <p:nvPr/>
          </p:nvCxnSpPr>
          <p:spPr>
            <a:xfrm>
              <a:off x="2409219" y="938461"/>
              <a:ext cx="0" cy="365760"/>
            </a:xfrm>
            <a:prstGeom prst="straightConnector1">
              <a:avLst/>
            </a:prstGeom>
            <a:noFill/>
            <a:ln w="25400" cap="flat" cmpd="sng" algn="ctr">
              <a:solidFill>
                <a:srgbClr val="C00000"/>
              </a:solidFill>
              <a:prstDash val="solid"/>
              <a:headEnd type="none" w="med" len="med"/>
              <a:tailEnd type="none" w="med" len="med"/>
            </a:ln>
            <a:effectLst/>
          </p:spPr>
        </p:cxnSp>
        <p:cxnSp>
          <p:nvCxnSpPr>
            <p:cNvPr id="45" name="Elbow Connector 51"/>
            <p:cNvCxnSpPr/>
            <p:nvPr/>
          </p:nvCxnSpPr>
          <p:spPr>
            <a:xfrm>
              <a:off x="1889030" y="1734332"/>
              <a:ext cx="2315313" cy="1"/>
            </a:xfrm>
            <a:prstGeom prst="straightConnector1">
              <a:avLst/>
            </a:prstGeom>
            <a:noFill/>
            <a:ln w="25400" cap="flat" cmpd="sng" algn="ctr">
              <a:solidFill>
                <a:srgbClr val="C00000"/>
              </a:solidFill>
              <a:prstDash val="solid"/>
              <a:headEnd type="none" w="med" len="med"/>
              <a:tailEnd type="none" w="med" len="med"/>
            </a:ln>
            <a:effectLst/>
          </p:spPr>
        </p:cxnSp>
        <p:cxnSp>
          <p:nvCxnSpPr>
            <p:cNvPr id="46" name="Elbow Connector 51"/>
            <p:cNvCxnSpPr/>
            <p:nvPr/>
          </p:nvCxnSpPr>
          <p:spPr>
            <a:xfrm flipV="1">
              <a:off x="4204343" y="1734333"/>
              <a:ext cx="0" cy="230504"/>
            </a:xfrm>
            <a:prstGeom prst="straightConnector1">
              <a:avLst/>
            </a:prstGeom>
            <a:noFill/>
            <a:ln w="25400" cap="flat" cmpd="sng" algn="ctr">
              <a:solidFill>
                <a:srgbClr val="C00000"/>
              </a:solidFill>
              <a:prstDash val="solid"/>
              <a:headEnd type="arrow" w="med" len="med"/>
              <a:tailEnd type="none" w="med" len="med"/>
            </a:ln>
            <a:effectLst/>
          </p:spPr>
        </p:cxnSp>
      </p:grpSp>
      <p:grpSp>
        <p:nvGrpSpPr>
          <p:cNvPr id="47" name="Group 46"/>
          <p:cNvGrpSpPr/>
          <p:nvPr/>
        </p:nvGrpSpPr>
        <p:grpSpPr>
          <a:xfrm>
            <a:off x="2578967" y="2061212"/>
            <a:ext cx="5112311" cy="1029525"/>
            <a:chOff x="2946302" y="976256"/>
            <a:chExt cx="5112311" cy="1029525"/>
          </a:xfrm>
        </p:grpSpPr>
        <p:cxnSp>
          <p:nvCxnSpPr>
            <p:cNvPr id="48" name="Elbow Connector 45"/>
            <p:cNvCxnSpPr/>
            <p:nvPr/>
          </p:nvCxnSpPr>
          <p:spPr>
            <a:xfrm>
              <a:off x="4073783" y="976256"/>
              <a:ext cx="0" cy="365760"/>
            </a:xfrm>
            <a:prstGeom prst="straightConnector1">
              <a:avLst/>
            </a:prstGeom>
            <a:noFill/>
            <a:ln w="25400" cap="flat" cmpd="sng" algn="ctr">
              <a:solidFill>
                <a:srgbClr val="F89829"/>
              </a:solidFill>
              <a:prstDash val="solid"/>
              <a:headEnd type="none" w="med" len="med"/>
              <a:tailEnd type="none" w="med" len="med"/>
            </a:ln>
            <a:effectLst/>
          </p:spPr>
        </p:cxnSp>
        <p:cxnSp>
          <p:nvCxnSpPr>
            <p:cNvPr id="49" name="Elbow Connector 51"/>
            <p:cNvCxnSpPr/>
            <p:nvPr/>
          </p:nvCxnSpPr>
          <p:spPr>
            <a:xfrm flipV="1">
              <a:off x="5343446" y="987773"/>
              <a:ext cx="1" cy="365760"/>
            </a:xfrm>
            <a:prstGeom prst="straightConnector1">
              <a:avLst/>
            </a:prstGeom>
            <a:noFill/>
            <a:ln w="25400" cap="flat" cmpd="sng" algn="ctr">
              <a:solidFill>
                <a:srgbClr val="F89829"/>
              </a:solidFill>
              <a:prstDash val="solid"/>
              <a:headEnd type="none" w="med" len="med"/>
              <a:tailEnd type="none" w="med" len="med"/>
            </a:ln>
            <a:effectLst/>
          </p:spPr>
        </p:cxnSp>
        <p:cxnSp>
          <p:nvCxnSpPr>
            <p:cNvPr id="50" name="Elbow Connector 51"/>
            <p:cNvCxnSpPr/>
            <p:nvPr/>
          </p:nvCxnSpPr>
          <p:spPr>
            <a:xfrm flipV="1">
              <a:off x="6698257" y="978530"/>
              <a:ext cx="1" cy="365760"/>
            </a:xfrm>
            <a:prstGeom prst="straightConnector1">
              <a:avLst/>
            </a:prstGeom>
            <a:noFill/>
            <a:ln w="25400" cap="flat" cmpd="sng" algn="ctr">
              <a:solidFill>
                <a:srgbClr val="F89829"/>
              </a:solidFill>
              <a:prstDash val="solid"/>
              <a:headEnd type="none" w="med" len="med"/>
              <a:tailEnd type="none" w="med" len="med"/>
            </a:ln>
            <a:effectLst/>
          </p:spPr>
        </p:cxnSp>
        <p:cxnSp>
          <p:nvCxnSpPr>
            <p:cNvPr id="51" name="Elbow Connector 51"/>
            <p:cNvCxnSpPr/>
            <p:nvPr/>
          </p:nvCxnSpPr>
          <p:spPr>
            <a:xfrm flipV="1">
              <a:off x="8058612" y="990781"/>
              <a:ext cx="1" cy="365760"/>
            </a:xfrm>
            <a:prstGeom prst="straightConnector1">
              <a:avLst/>
            </a:prstGeom>
            <a:noFill/>
            <a:ln w="25400" cap="flat" cmpd="sng" algn="ctr">
              <a:solidFill>
                <a:srgbClr val="F89829"/>
              </a:solidFill>
              <a:prstDash val="solid"/>
              <a:headEnd type="none" w="med" len="med"/>
              <a:tailEnd type="none" w="med" len="med"/>
            </a:ln>
            <a:effectLst/>
          </p:spPr>
        </p:cxnSp>
        <p:cxnSp>
          <p:nvCxnSpPr>
            <p:cNvPr id="52" name="Elbow Connector 45"/>
            <p:cNvCxnSpPr/>
            <p:nvPr/>
          </p:nvCxnSpPr>
          <p:spPr>
            <a:xfrm>
              <a:off x="2946302" y="994067"/>
              <a:ext cx="0" cy="365760"/>
            </a:xfrm>
            <a:prstGeom prst="straightConnector1">
              <a:avLst/>
            </a:prstGeom>
            <a:noFill/>
            <a:ln w="25400" cap="flat" cmpd="sng" algn="ctr">
              <a:solidFill>
                <a:srgbClr val="F89829"/>
              </a:solidFill>
              <a:prstDash val="solid"/>
              <a:headEnd type="none" w="med" len="med"/>
              <a:tailEnd type="none" w="med" len="med"/>
            </a:ln>
            <a:effectLst/>
          </p:spPr>
        </p:cxnSp>
        <p:cxnSp>
          <p:nvCxnSpPr>
            <p:cNvPr id="53" name="Elbow Connector 51"/>
            <p:cNvCxnSpPr/>
            <p:nvPr/>
          </p:nvCxnSpPr>
          <p:spPr>
            <a:xfrm>
              <a:off x="2946302" y="1351848"/>
              <a:ext cx="5112310" cy="0"/>
            </a:xfrm>
            <a:prstGeom prst="straightConnector1">
              <a:avLst/>
            </a:prstGeom>
            <a:noFill/>
            <a:ln w="25400" cap="flat" cmpd="sng" algn="ctr">
              <a:solidFill>
                <a:srgbClr val="F89829"/>
              </a:solidFill>
              <a:prstDash val="solid"/>
              <a:headEnd type="none" w="med" len="med"/>
              <a:tailEnd type="none" w="med" len="med"/>
            </a:ln>
            <a:effectLst/>
          </p:spPr>
        </p:cxnSp>
        <p:sp>
          <p:nvSpPr>
            <p:cNvPr id="54" name="Rectangle 53"/>
            <p:cNvSpPr/>
            <p:nvPr/>
          </p:nvSpPr>
          <p:spPr>
            <a:xfrm>
              <a:off x="4426358" y="1452218"/>
              <a:ext cx="885179" cy="246221"/>
            </a:xfrm>
            <a:prstGeom prst="rect">
              <a:avLst/>
            </a:prstGeom>
            <a:solidFill>
              <a:sysClr val="window" lastClr="FFFFFF"/>
            </a:solidFill>
            <a:ln w="25400" cap="flat" cmpd="sng" algn="ctr">
              <a:solidFill>
                <a:srgbClr val="F89829"/>
              </a:solidFill>
              <a:prstDash val="solid"/>
            </a:ln>
            <a:effectLst/>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normalizeH="0" baseline="0" noProof="0" dirty="0" smtClean="0">
                  <a:ln>
                    <a:noFill/>
                  </a:ln>
                  <a:solidFill>
                    <a:sysClr val="windowText" lastClr="000000"/>
                  </a:solidFill>
                  <a:effectLst/>
                  <a:uLnTx/>
                  <a:uFillTx/>
                  <a:ea typeface="+mn-ea"/>
                  <a:cs typeface="+mn-cs"/>
                </a:rPr>
                <a:t>MDX Query</a:t>
              </a:r>
              <a:endParaRPr kumimoji="0" lang="en-US" sz="1000" b="1" i="0" u="none" strike="noStrike" kern="0" cap="none" normalizeH="0" baseline="0" noProof="0" dirty="0">
                <a:ln>
                  <a:noFill/>
                </a:ln>
                <a:solidFill>
                  <a:sysClr val="windowText" lastClr="000000"/>
                </a:solidFill>
                <a:effectLst/>
                <a:uLnTx/>
                <a:uFillTx/>
                <a:ea typeface="+mn-ea"/>
                <a:cs typeface="+mn-cs"/>
              </a:endParaRPr>
            </a:p>
          </p:txBody>
        </p:sp>
        <p:cxnSp>
          <p:nvCxnSpPr>
            <p:cNvPr id="55" name="Elbow Connector 51"/>
            <p:cNvCxnSpPr/>
            <p:nvPr/>
          </p:nvCxnSpPr>
          <p:spPr>
            <a:xfrm flipV="1">
              <a:off x="4868560" y="1344290"/>
              <a:ext cx="0" cy="102055"/>
            </a:xfrm>
            <a:prstGeom prst="straightConnector1">
              <a:avLst/>
            </a:prstGeom>
            <a:noFill/>
            <a:ln w="25400" cap="flat" cmpd="sng" algn="ctr">
              <a:solidFill>
                <a:srgbClr val="F89829"/>
              </a:solidFill>
              <a:prstDash val="solid"/>
              <a:headEnd type="none" w="med" len="med"/>
              <a:tailEnd type="none" w="med" len="med"/>
            </a:ln>
            <a:effectLst/>
          </p:spPr>
        </p:cxnSp>
        <p:cxnSp>
          <p:nvCxnSpPr>
            <p:cNvPr id="56" name="Elbow Connector 51"/>
            <p:cNvCxnSpPr>
              <a:endCxn id="54" idx="2"/>
            </p:cNvCxnSpPr>
            <p:nvPr/>
          </p:nvCxnSpPr>
          <p:spPr>
            <a:xfrm flipV="1">
              <a:off x="4868946" y="1698439"/>
              <a:ext cx="2" cy="307342"/>
            </a:xfrm>
            <a:prstGeom prst="straightConnector1">
              <a:avLst/>
            </a:prstGeom>
            <a:noFill/>
            <a:ln w="25400" cap="flat" cmpd="sng" algn="ctr">
              <a:solidFill>
                <a:srgbClr val="F89829"/>
              </a:solidFill>
              <a:prstDash val="solid"/>
              <a:headEnd type="arrow" w="med" len="med"/>
              <a:tailEnd type="none" w="med" len="med"/>
            </a:ln>
            <a:effectLst/>
          </p:spPr>
        </p:cxnSp>
      </p:grpSp>
      <p:sp>
        <p:nvSpPr>
          <p:cNvPr id="57" name="TextBox 56"/>
          <p:cNvSpPr txBox="1"/>
          <p:nvPr/>
        </p:nvSpPr>
        <p:spPr>
          <a:xfrm>
            <a:off x="352290" y="4903309"/>
            <a:ext cx="7795854" cy="597600"/>
          </a:xfrm>
          <a:prstGeom prst="rect">
            <a:avLst/>
          </a:prstGeom>
          <a:gradFill rotWithShape="1">
            <a:gsLst>
              <a:gs pos="0">
                <a:srgbClr val="D1D2D4">
                  <a:shade val="51000"/>
                  <a:satMod val="130000"/>
                </a:srgbClr>
              </a:gs>
              <a:gs pos="80000">
                <a:srgbClr val="D1D2D4">
                  <a:shade val="93000"/>
                  <a:satMod val="130000"/>
                </a:srgbClr>
              </a:gs>
              <a:gs pos="100000">
                <a:srgbClr val="D1D2D4">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rgbClr val="D1D2D4">
                <a:shade val="25000"/>
                <a:satMod val="150000"/>
              </a:srgbClr>
            </a:contourClr>
          </a:sp3d>
        </p:spPr>
        <p:txBody>
          <a:bodyPr wrap="square" lIns="72000" tIns="72000" rIns="0" bIns="72000" rtlCol="0">
            <a:spAutoFit/>
          </a:bodyPr>
          <a:lstStyle/>
          <a:p>
            <a:pPr marL="0" marR="0" lvl="0" indent="0" algn="l" defTabSz="914400" rtl="0" eaLnBrk="1" fontAlgn="auto" latinLnBrk="0" hangingPunct="1">
              <a:lnSpc>
                <a:spcPct val="90000"/>
              </a:lnSpc>
              <a:spcBef>
                <a:spcPct val="20000"/>
              </a:spcBef>
              <a:spcAft>
                <a:spcPts val="0"/>
              </a:spcAft>
              <a:buClr>
                <a:srgbClr val="0071BC"/>
              </a:buClr>
              <a:buSzPct val="90000"/>
              <a:buFontTx/>
              <a:buNone/>
              <a:tabLst/>
              <a:defRPr/>
            </a:pPr>
            <a:r>
              <a:rPr kumimoji="0" lang="en-US" sz="1000" b="1" i="0" u="none" strike="noStrike" kern="1200" cap="none" normalizeH="0" baseline="0" noProof="0" dirty="0" smtClean="0">
                <a:ln>
                  <a:noFill/>
                </a:ln>
                <a:solidFill>
                  <a:sysClr val="windowText" lastClr="000000">
                    <a:lumMod val="65000"/>
                    <a:lumOff val="35000"/>
                    <a:alpha val="99000"/>
                  </a:sysClr>
                </a:solidFill>
                <a:effectLst/>
                <a:uLnTx/>
                <a:uFillTx/>
                <a:ea typeface="Segoe UI" pitchFamily="34" charset="0"/>
                <a:cs typeface="Segoe UI" pitchFamily="34" charset="0"/>
              </a:rPr>
              <a:t>Deployment</a:t>
            </a:r>
            <a:br>
              <a:rPr kumimoji="0" lang="en-US" sz="1000" b="1" i="0" u="none" strike="noStrike" kern="1200" cap="none" normalizeH="0" baseline="0" noProof="0" dirty="0" smtClean="0">
                <a:ln>
                  <a:noFill/>
                </a:ln>
                <a:solidFill>
                  <a:sysClr val="windowText" lastClr="000000">
                    <a:lumMod val="65000"/>
                    <a:lumOff val="35000"/>
                    <a:alpha val="99000"/>
                  </a:sysClr>
                </a:solidFill>
                <a:effectLst/>
                <a:uLnTx/>
                <a:uFillTx/>
                <a:ea typeface="Segoe UI" pitchFamily="34" charset="0"/>
                <a:cs typeface="Segoe UI" pitchFamily="34" charset="0"/>
              </a:rPr>
            </a:br>
            <a:r>
              <a:rPr kumimoji="0" lang="en-US" sz="1000" b="1" i="0" u="none" strike="noStrike" kern="1200" cap="none" normalizeH="0" baseline="0" noProof="0" dirty="0" smtClean="0">
                <a:ln>
                  <a:noFill/>
                </a:ln>
                <a:solidFill>
                  <a:sysClr val="windowText" lastClr="000000">
                    <a:lumMod val="65000"/>
                    <a:lumOff val="35000"/>
                    <a:alpha val="99000"/>
                  </a:sysClr>
                </a:solidFill>
                <a:effectLst/>
                <a:uLnTx/>
                <a:uFillTx/>
                <a:ea typeface="Segoe UI" pitchFamily="34" charset="0"/>
                <a:cs typeface="Segoe UI" pitchFamily="34" charset="0"/>
              </a:rPr>
              <a:t/>
            </a:r>
            <a:br>
              <a:rPr kumimoji="0" lang="en-US" sz="1000" b="1" i="0" u="none" strike="noStrike" kern="1200" cap="none" normalizeH="0" baseline="0" noProof="0" dirty="0" smtClean="0">
                <a:ln>
                  <a:noFill/>
                </a:ln>
                <a:solidFill>
                  <a:sysClr val="windowText" lastClr="000000">
                    <a:lumMod val="65000"/>
                    <a:lumOff val="35000"/>
                    <a:alpha val="99000"/>
                  </a:sysClr>
                </a:solidFill>
                <a:effectLst/>
                <a:uLnTx/>
                <a:uFillTx/>
                <a:ea typeface="Segoe UI" pitchFamily="34" charset="0"/>
                <a:cs typeface="Segoe UI" pitchFamily="34" charset="0"/>
              </a:rPr>
            </a:br>
            <a:endParaRPr kumimoji="0" lang="en-AU" sz="1000" b="1" i="0" u="none" strike="noStrike" kern="1200" cap="none" normalizeH="0" baseline="0" noProof="0" dirty="0" err="1" smtClean="0">
              <a:ln>
                <a:noFill/>
              </a:ln>
              <a:solidFill>
                <a:sysClr val="windowText" lastClr="000000">
                  <a:lumMod val="65000"/>
                  <a:lumOff val="35000"/>
                  <a:alpha val="99000"/>
                </a:sysClr>
              </a:solidFill>
              <a:effectLst/>
              <a:uLnTx/>
              <a:uFillTx/>
              <a:ea typeface="Segoe UI" pitchFamily="34" charset="0"/>
              <a:cs typeface="Segoe UI" pitchFamily="34" charset="0"/>
            </a:endParaRPr>
          </a:p>
        </p:txBody>
      </p:sp>
      <p:sp>
        <p:nvSpPr>
          <p:cNvPr id="58" name="TextBox 57"/>
          <p:cNvSpPr txBox="1"/>
          <p:nvPr/>
        </p:nvSpPr>
        <p:spPr>
          <a:xfrm>
            <a:off x="352290" y="4483338"/>
            <a:ext cx="7795854" cy="422405"/>
          </a:xfrm>
          <a:prstGeom prst="rect">
            <a:avLst/>
          </a:prstGeom>
          <a:gradFill rotWithShape="1">
            <a:gsLst>
              <a:gs pos="0">
                <a:srgbClr val="D1D2D4">
                  <a:shade val="51000"/>
                  <a:satMod val="130000"/>
                </a:srgbClr>
              </a:gs>
              <a:gs pos="80000">
                <a:srgbClr val="D1D2D4">
                  <a:shade val="93000"/>
                  <a:satMod val="130000"/>
                </a:srgbClr>
              </a:gs>
              <a:gs pos="100000">
                <a:srgbClr val="D1D2D4">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rgbClr val="D1D2D4">
                <a:shade val="25000"/>
                <a:satMod val="150000"/>
              </a:srgbClr>
            </a:contourClr>
          </a:sp3d>
        </p:spPr>
        <p:txBody>
          <a:bodyPr wrap="square" lIns="72000" tIns="72000" rIns="0" bIns="72000" rtlCol="0">
            <a:spAutoFit/>
          </a:bodyPr>
          <a:lstStyle/>
          <a:p>
            <a:pPr marL="0" marR="0" lvl="0" indent="0" algn="l" defTabSz="914400" eaLnBrk="1" fontAlgn="auto" latinLnBrk="0" hangingPunct="1">
              <a:lnSpc>
                <a:spcPct val="90000"/>
              </a:lnSpc>
              <a:spcBef>
                <a:spcPct val="20000"/>
              </a:spcBef>
              <a:spcAft>
                <a:spcPts val="0"/>
              </a:spcAft>
              <a:buClr>
                <a:srgbClr val="0071BC"/>
              </a:buClr>
              <a:buSzPct val="90000"/>
              <a:buFontTx/>
              <a:buNone/>
              <a:tabLst>
                <a:tab pos="828000" algn="l"/>
              </a:tabLst>
              <a:defRPr/>
            </a:pPr>
            <a:r>
              <a:rPr kumimoji="0" lang="en-US" sz="1000" b="1" i="0" u="none" strike="noStrike" kern="1200" cap="none" normalizeH="0" baseline="0" noProof="0" dirty="0" smtClean="0">
                <a:ln>
                  <a:noFill/>
                </a:ln>
                <a:solidFill>
                  <a:sysClr val="windowText" lastClr="000000">
                    <a:lumMod val="65000"/>
                    <a:lumOff val="35000"/>
                    <a:alpha val="99000"/>
                  </a:sysClr>
                </a:solidFill>
                <a:effectLst/>
                <a:uLnTx/>
                <a:uFillTx/>
                <a:ea typeface="Segoe UI" pitchFamily="34" charset="0"/>
                <a:cs typeface="Segoe UI" pitchFamily="34" charset="0"/>
              </a:rPr>
              <a:t>Data </a:t>
            </a:r>
            <a:r>
              <a:rPr kumimoji="0" lang="en-US" sz="1000" b="1" i="0" u="none" strike="noStrike" kern="0" cap="none" normalizeH="0" baseline="0" noProof="0" dirty="0">
                <a:ln>
                  <a:noFill/>
                </a:ln>
                <a:solidFill>
                  <a:sysClr val="windowText" lastClr="000000">
                    <a:lumMod val="65000"/>
                    <a:lumOff val="35000"/>
                    <a:alpha val="99000"/>
                  </a:sysClr>
                </a:solidFill>
                <a:effectLst/>
                <a:uLnTx/>
                <a:uFillTx/>
                <a:ea typeface="Segoe UI" pitchFamily="34" charset="0"/>
                <a:cs typeface="Segoe UI" pitchFamily="34" charset="0"/>
              </a:rPr>
              <a:t>Access </a:t>
            </a:r>
            <a:r>
              <a:rPr kumimoji="0" lang="en-US" sz="1000" b="1" i="0" u="none" strike="noStrike" kern="0" cap="none" normalizeH="0" baseline="0" noProof="0" dirty="0" smtClean="0">
                <a:ln>
                  <a:noFill/>
                </a:ln>
                <a:solidFill>
                  <a:sysClr val="windowText" lastClr="000000">
                    <a:lumMod val="65000"/>
                    <a:lumOff val="35000"/>
                    <a:alpha val="99000"/>
                  </a:sysClr>
                </a:solidFill>
                <a:effectLst/>
                <a:uLnTx/>
                <a:uFillTx/>
                <a:ea typeface="Segoe UI" pitchFamily="34" charset="0"/>
                <a:cs typeface="Segoe UI" pitchFamily="34" charset="0"/>
              </a:rPr>
              <a:t>–	</a:t>
            </a:r>
            <a:r>
              <a:rPr kumimoji="0" lang="en-US" sz="1000" b="1" i="0" u="none" strike="noStrike" kern="1200" cap="none" normalizeH="0" baseline="0" noProof="0" dirty="0" smtClean="0">
                <a:ln>
                  <a:noFill/>
                </a:ln>
                <a:solidFill>
                  <a:sysClr val="windowText" lastClr="000000">
                    <a:lumMod val="65000"/>
                    <a:lumOff val="35000"/>
                    <a:alpha val="99000"/>
                  </a:sysClr>
                </a:solidFill>
                <a:effectLst/>
                <a:uLnTx/>
                <a:uFillTx/>
                <a:ea typeface="Segoe UI" pitchFamily="34" charset="0"/>
                <a:cs typeface="Segoe UI" pitchFamily="34" charset="0"/>
              </a:rPr>
              <a:t>Cache</a:t>
            </a:r>
            <a:br>
              <a:rPr kumimoji="0" lang="en-US" sz="1000" b="1" i="0" u="none" strike="noStrike" kern="1200" cap="none" normalizeH="0" baseline="0" noProof="0" dirty="0" smtClean="0">
                <a:ln>
                  <a:noFill/>
                </a:ln>
                <a:solidFill>
                  <a:sysClr val="windowText" lastClr="000000">
                    <a:lumMod val="65000"/>
                    <a:lumOff val="35000"/>
                    <a:alpha val="99000"/>
                  </a:sysClr>
                </a:solidFill>
                <a:effectLst/>
                <a:uLnTx/>
                <a:uFillTx/>
                <a:ea typeface="Segoe UI" pitchFamily="34" charset="0"/>
                <a:cs typeface="Segoe UI" pitchFamily="34" charset="0"/>
              </a:rPr>
            </a:br>
            <a:r>
              <a:rPr kumimoji="0" lang="en-US" sz="1000" b="1" i="0" u="none" strike="noStrike" kern="1200" cap="none" normalizeH="0" baseline="0" noProof="0" dirty="0" err="1" smtClean="0">
                <a:ln>
                  <a:noFill/>
                </a:ln>
                <a:solidFill>
                  <a:sysClr val="windowText" lastClr="000000">
                    <a:lumMod val="65000"/>
                    <a:lumOff val="35000"/>
                    <a:alpha val="99000"/>
                  </a:sysClr>
                </a:solidFill>
                <a:effectLst/>
                <a:uLnTx/>
                <a:uFillTx/>
                <a:ea typeface="Segoe UI" pitchFamily="34" charset="0"/>
                <a:cs typeface="Segoe UI" pitchFamily="34" charset="0"/>
              </a:rPr>
              <a:t>Passthrough</a:t>
            </a:r>
            <a:endParaRPr kumimoji="0" lang="en-AU" sz="1000" b="1" i="0" u="none" strike="noStrike" kern="1200" cap="none" normalizeH="0" baseline="0" noProof="0" dirty="0" err="1" smtClean="0">
              <a:ln>
                <a:noFill/>
              </a:ln>
              <a:solidFill>
                <a:sysClr val="windowText" lastClr="000000">
                  <a:lumMod val="65000"/>
                  <a:lumOff val="35000"/>
                  <a:alpha val="99000"/>
                </a:sysClr>
              </a:solidFill>
              <a:effectLst/>
              <a:uLnTx/>
              <a:uFillTx/>
              <a:ea typeface="Segoe UI" pitchFamily="34" charset="0"/>
              <a:cs typeface="Segoe UI" pitchFamily="34" charset="0"/>
            </a:endParaRPr>
          </a:p>
        </p:txBody>
      </p:sp>
      <p:sp>
        <p:nvSpPr>
          <p:cNvPr id="59" name="TextBox 58"/>
          <p:cNvSpPr txBox="1"/>
          <p:nvPr/>
        </p:nvSpPr>
        <p:spPr>
          <a:xfrm>
            <a:off x="351539" y="4199632"/>
            <a:ext cx="7795854" cy="283906"/>
          </a:xfrm>
          <a:prstGeom prst="rect">
            <a:avLst/>
          </a:prstGeom>
          <a:gradFill rotWithShape="1">
            <a:gsLst>
              <a:gs pos="0">
                <a:srgbClr val="D1D2D4">
                  <a:shade val="51000"/>
                  <a:satMod val="130000"/>
                </a:srgbClr>
              </a:gs>
              <a:gs pos="80000">
                <a:srgbClr val="D1D2D4">
                  <a:shade val="93000"/>
                  <a:satMod val="130000"/>
                </a:srgbClr>
              </a:gs>
              <a:gs pos="100000">
                <a:srgbClr val="D1D2D4">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rgbClr val="D1D2D4">
                <a:shade val="25000"/>
                <a:satMod val="150000"/>
              </a:srgbClr>
            </a:contourClr>
          </a:sp3d>
        </p:spPr>
        <p:txBody>
          <a:bodyPr wrap="square" lIns="72000" tIns="72000" rIns="0" bIns="72000" rtlCol="0">
            <a:spAutoFit/>
          </a:bodyPr>
          <a:lstStyle/>
          <a:p>
            <a:pPr marL="0" marR="0" lvl="0" indent="0" algn="l" defTabSz="914400" rtl="0" eaLnBrk="1" fontAlgn="auto" latinLnBrk="0" hangingPunct="1">
              <a:lnSpc>
                <a:spcPct val="90000"/>
              </a:lnSpc>
              <a:spcBef>
                <a:spcPct val="20000"/>
              </a:spcBef>
              <a:spcAft>
                <a:spcPts val="0"/>
              </a:spcAft>
              <a:buClr>
                <a:srgbClr val="0071BC"/>
              </a:buClr>
              <a:buSzPct val="90000"/>
              <a:buFontTx/>
              <a:buNone/>
              <a:tabLst/>
              <a:defRPr/>
            </a:pPr>
            <a:r>
              <a:rPr kumimoji="0" lang="en-US" sz="1000" b="1" i="0" u="none" strike="noStrike" kern="1200" cap="none" normalizeH="0" baseline="0" noProof="0" dirty="0" smtClean="0">
                <a:ln>
                  <a:noFill/>
                </a:ln>
                <a:solidFill>
                  <a:sysClr val="windowText" lastClr="000000">
                    <a:lumMod val="65000"/>
                    <a:lumOff val="35000"/>
                    <a:alpha val="99000"/>
                  </a:sysClr>
                </a:solidFill>
                <a:effectLst/>
                <a:uLnTx/>
                <a:uFillTx/>
                <a:ea typeface="Segoe UI" pitchFamily="34" charset="0"/>
                <a:cs typeface="Segoe UI" pitchFamily="34" charset="0"/>
              </a:rPr>
              <a:t>Business Logic</a:t>
            </a:r>
            <a:endParaRPr kumimoji="0" lang="en-AU" sz="1000" b="1" i="0" u="none" strike="noStrike" kern="1200" cap="none" normalizeH="0" baseline="0" noProof="0" dirty="0" err="1" smtClean="0">
              <a:ln>
                <a:noFill/>
              </a:ln>
              <a:solidFill>
                <a:sysClr val="windowText" lastClr="000000">
                  <a:lumMod val="65000"/>
                  <a:lumOff val="35000"/>
                  <a:alpha val="99000"/>
                </a:sysClr>
              </a:solidFill>
              <a:effectLst/>
              <a:uLnTx/>
              <a:uFillTx/>
              <a:ea typeface="Segoe UI" pitchFamily="34" charset="0"/>
              <a:cs typeface="Segoe UI" pitchFamily="34" charset="0"/>
            </a:endParaRPr>
          </a:p>
        </p:txBody>
      </p:sp>
      <p:sp>
        <p:nvSpPr>
          <p:cNvPr id="60" name="TextBox 59"/>
          <p:cNvSpPr txBox="1"/>
          <p:nvPr/>
        </p:nvSpPr>
        <p:spPr>
          <a:xfrm>
            <a:off x="351539" y="3910662"/>
            <a:ext cx="7795854" cy="283906"/>
          </a:xfrm>
          <a:prstGeom prst="rect">
            <a:avLst/>
          </a:prstGeom>
          <a:gradFill rotWithShape="1">
            <a:gsLst>
              <a:gs pos="0">
                <a:srgbClr val="D1D2D4">
                  <a:shade val="51000"/>
                  <a:satMod val="130000"/>
                </a:srgbClr>
              </a:gs>
              <a:gs pos="80000">
                <a:srgbClr val="D1D2D4">
                  <a:shade val="93000"/>
                  <a:satMod val="130000"/>
                </a:srgbClr>
              </a:gs>
              <a:gs pos="100000">
                <a:srgbClr val="D1D2D4">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rgbClr val="D1D2D4">
                <a:shade val="25000"/>
                <a:satMod val="150000"/>
              </a:srgbClr>
            </a:contourClr>
          </a:sp3d>
        </p:spPr>
        <p:txBody>
          <a:bodyPr wrap="square" lIns="72000" tIns="72000" rIns="0" bIns="72000" rtlCol="0">
            <a:spAutoFit/>
          </a:bodyPr>
          <a:lstStyle/>
          <a:p>
            <a:pPr marL="0" marR="0" lvl="0" indent="0" algn="l" defTabSz="914400" rtl="0" eaLnBrk="1" fontAlgn="auto" latinLnBrk="0" hangingPunct="1">
              <a:lnSpc>
                <a:spcPct val="90000"/>
              </a:lnSpc>
              <a:spcBef>
                <a:spcPct val="20000"/>
              </a:spcBef>
              <a:spcAft>
                <a:spcPts val="0"/>
              </a:spcAft>
              <a:buClr>
                <a:srgbClr val="0071BC"/>
              </a:buClr>
              <a:buSzPct val="90000"/>
              <a:buFontTx/>
              <a:buNone/>
              <a:tabLst/>
              <a:defRPr/>
            </a:pPr>
            <a:r>
              <a:rPr kumimoji="0" lang="en-US" sz="1000" b="1" i="0" u="none" strike="noStrike" kern="1200" cap="none" normalizeH="0" baseline="0" noProof="0" dirty="0" smtClean="0">
                <a:ln>
                  <a:noFill/>
                </a:ln>
                <a:solidFill>
                  <a:sysClr val="windowText" lastClr="000000">
                    <a:lumMod val="65000"/>
                    <a:lumOff val="35000"/>
                    <a:alpha val="99000"/>
                  </a:sysClr>
                </a:solidFill>
                <a:effectLst/>
                <a:uLnTx/>
                <a:uFillTx/>
                <a:ea typeface="Segoe UI" pitchFamily="34" charset="0"/>
                <a:cs typeface="Segoe UI" pitchFamily="34" charset="0"/>
              </a:rPr>
              <a:t>Development Tool</a:t>
            </a:r>
            <a:endParaRPr kumimoji="0" lang="en-AU" sz="1000" b="1" i="0" u="none" strike="noStrike" kern="1200" cap="none" normalizeH="0" baseline="0" noProof="0" dirty="0" err="1" smtClean="0">
              <a:ln>
                <a:noFill/>
              </a:ln>
              <a:solidFill>
                <a:sysClr val="windowText" lastClr="000000">
                  <a:lumMod val="65000"/>
                  <a:lumOff val="35000"/>
                  <a:alpha val="99000"/>
                </a:sysClr>
              </a:solidFill>
              <a:effectLst/>
              <a:uLnTx/>
              <a:uFillTx/>
              <a:ea typeface="Segoe UI" pitchFamily="34" charset="0"/>
              <a:cs typeface="Segoe UI" pitchFamily="34" charset="0"/>
            </a:endParaRPr>
          </a:p>
        </p:txBody>
      </p:sp>
      <p:sp>
        <p:nvSpPr>
          <p:cNvPr id="61" name="TextBox 60"/>
          <p:cNvSpPr txBox="1"/>
          <p:nvPr/>
        </p:nvSpPr>
        <p:spPr>
          <a:xfrm>
            <a:off x="352290" y="3627128"/>
            <a:ext cx="7795854" cy="283906"/>
          </a:xfrm>
          <a:prstGeom prst="rect">
            <a:avLst/>
          </a:prstGeom>
          <a:gradFill rotWithShape="1">
            <a:gsLst>
              <a:gs pos="0">
                <a:srgbClr val="D1D2D4">
                  <a:shade val="51000"/>
                  <a:satMod val="130000"/>
                </a:srgbClr>
              </a:gs>
              <a:gs pos="80000">
                <a:srgbClr val="D1D2D4">
                  <a:shade val="93000"/>
                  <a:satMod val="130000"/>
                </a:srgbClr>
              </a:gs>
              <a:gs pos="100000">
                <a:srgbClr val="D1D2D4">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rgbClr val="D1D2D4">
                <a:shade val="25000"/>
                <a:satMod val="150000"/>
              </a:srgbClr>
            </a:contourClr>
          </a:sp3d>
        </p:spPr>
        <p:txBody>
          <a:bodyPr wrap="square" lIns="72000" tIns="72000" rIns="0" bIns="72000" rtlCol="0">
            <a:spAutoFit/>
          </a:bodyPr>
          <a:lstStyle/>
          <a:p>
            <a:pPr marL="0" marR="0" lvl="0" indent="0" algn="l" defTabSz="914400" rtl="0" eaLnBrk="1" fontAlgn="auto" latinLnBrk="0" hangingPunct="1">
              <a:lnSpc>
                <a:spcPct val="90000"/>
              </a:lnSpc>
              <a:spcBef>
                <a:spcPct val="20000"/>
              </a:spcBef>
              <a:spcAft>
                <a:spcPts val="0"/>
              </a:spcAft>
              <a:buClr>
                <a:srgbClr val="0071BC"/>
              </a:buClr>
              <a:buSzPct val="90000"/>
              <a:buFontTx/>
              <a:buNone/>
              <a:tabLst/>
              <a:defRPr/>
            </a:pPr>
            <a:r>
              <a:rPr kumimoji="0" lang="en-US" sz="1000" b="1" i="0" u="none" strike="noStrike" kern="1200" cap="none" normalizeH="0" baseline="0" noProof="0" dirty="0" smtClean="0">
                <a:ln>
                  <a:noFill/>
                </a:ln>
                <a:solidFill>
                  <a:sysClr val="windowText" lastClr="000000">
                    <a:lumMod val="65000"/>
                    <a:lumOff val="35000"/>
                    <a:alpha val="99000"/>
                  </a:sysClr>
                </a:solidFill>
                <a:effectLst/>
                <a:uLnTx/>
                <a:uFillTx/>
                <a:ea typeface="Segoe UI" pitchFamily="34" charset="0"/>
                <a:cs typeface="Segoe UI" pitchFamily="34" charset="0"/>
              </a:rPr>
              <a:t>Design Type</a:t>
            </a:r>
            <a:endParaRPr kumimoji="0" lang="en-AU" sz="1000" b="1" i="0" u="none" strike="noStrike" kern="1200" cap="none" normalizeH="0" baseline="0" noProof="0" dirty="0" err="1" smtClean="0">
              <a:ln>
                <a:noFill/>
              </a:ln>
              <a:solidFill>
                <a:sysClr val="windowText" lastClr="000000">
                  <a:lumMod val="65000"/>
                  <a:lumOff val="35000"/>
                  <a:alpha val="99000"/>
                </a:sysClr>
              </a:solidFill>
              <a:effectLst/>
              <a:uLnTx/>
              <a:uFillTx/>
              <a:ea typeface="Segoe UI" pitchFamily="34" charset="0"/>
              <a:cs typeface="Segoe UI" pitchFamily="34" charset="0"/>
            </a:endParaRPr>
          </a:p>
        </p:txBody>
      </p:sp>
      <p:cxnSp>
        <p:nvCxnSpPr>
          <p:cNvPr id="62" name="Elbow Connector 51"/>
          <p:cNvCxnSpPr>
            <a:stCxn id="39" idx="0"/>
          </p:cNvCxnSpPr>
          <p:nvPr/>
        </p:nvCxnSpPr>
        <p:spPr>
          <a:xfrm>
            <a:off x="1529647" y="2537173"/>
            <a:ext cx="7092" cy="1"/>
          </a:xfrm>
          <a:prstGeom prst="straightConnector1">
            <a:avLst/>
          </a:prstGeom>
          <a:noFill/>
          <a:ln w="25400" cap="flat" cmpd="sng" algn="ctr">
            <a:solidFill>
              <a:srgbClr val="C41230"/>
            </a:solidFill>
            <a:prstDash val="solid"/>
            <a:headEnd type="none" w="med" len="med"/>
            <a:tailEnd type="none" w="med" len="med"/>
          </a:ln>
          <a:effectLst/>
        </p:spPr>
      </p:cxnSp>
      <p:grpSp>
        <p:nvGrpSpPr>
          <p:cNvPr id="63" name="Group 62"/>
          <p:cNvGrpSpPr/>
          <p:nvPr/>
        </p:nvGrpSpPr>
        <p:grpSpPr>
          <a:xfrm>
            <a:off x="351539" y="3343969"/>
            <a:ext cx="7795854" cy="283906"/>
            <a:chOff x="423914" y="2812031"/>
            <a:chExt cx="7795854" cy="283906"/>
          </a:xfrm>
          <a:solidFill>
            <a:sysClr val="window" lastClr="FFFFFF">
              <a:lumMod val="50000"/>
            </a:sysClr>
          </a:solidFill>
        </p:grpSpPr>
        <p:sp>
          <p:nvSpPr>
            <p:cNvPr id="64" name="TextBox 63"/>
            <p:cNvSpPr txBox="1"/>
            <p:nvPr/>
          </p:nvSpPr>
          <p:spPr>
            <a:xfrm>
              <a:off x="423914" y="2812031"/>
              <a:ext cx="7795854" cy="283906"/>
            </a:xfrm>
            <a:prstGeom prst="rect">
              <a:avLst/>
            </a:prstGeom>
            <a:grpFill/>
            <a:ln>
              <a:noFill/>
            </a:ln>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rgbClr val="D1D2D4">
                  <a:shade val="25000"/>
                  <a:satMod val="150000"/>
                </a:srgbClr>
              </a:contourClr>
            </a:sp3d>
          </p:spPr>
          <p:txBody>
            <a:bodyPr wrap="square" lIns="72000" tIns="72000" rIns="0" bIns="72000" rtlCol="0">
              <a:spAutoFit/>
            </a:bodyPr>
            <a:lstStyle/>
            <a:p>
              <a:pPr marL="0" marR="0" lvl="0" indent="0" algn="l" defTabSz="914400" rtl="0" eaLnBrk="1" fontAlgn="auto" latinLnBrk="0" hangingPunct="1">
                <a:lnSpc>
                  <a:spcPct val="90000"/>
                </a:lnSpc>
                <a:spcBef>
                  <a:spcPct val="20000"/>
                </a:spcBef>
                <a:spcAft>
                  <a:spcPts val="0"/>
                </a:spcAft>
                <a:buClr>
                  <a:srgbClr val="0071BC"/>
                </a:buClr>
                <a:buSzPct val="90000"/>
                <a:buFontTx/>
                <a:buNone/>
                <a:tabLst/>
                <a:defRPr/>
              </a:pPr>
              <a:r>
                <a:rPr kumimoji="0" lang="en-US" sz="1000" b="1" i="0" u="none" strike="noStrike" kern="1200" cap="none" normalizeH="0" baseline="0" noProof="0" dirty="0" smtClean="0">
                  <a:ln>
                    <a:noFill/>
                  </a:ln>
                  <a:solidFill>
                    <a:sysClr val="window" lastClr="FFFFFF">
                      <a:alpha val="99000"/>
                    </a:sysClr>
                  </a:solidFill>
                  <a:effectLst/>
                  <a:uLnTx/>
                  <a:uFillTx/>
                  <a:ea typeface="Segoe UI" pitchFamily="34" charset="0"/>
                  <a:cs typeface="Segoe UI" pitchFamily="34" charset="0"/>
                </a:rPr>
                <a:t>Project Type</a:t>
              </a:r>
              <a:endParaRPr kumimoji="0" lang="en-AU" sz="1000" b="1" i="0" u="none" strike="noStrike" kern="1200" cap="none" normalizeH="0" baseline="0" noProof="0" dirty="0" err="1" smtClean="0">
                <a:ln>
                  <a:noFill/>
                </a:ln>
                <a:solidFill>
                  <a:sysClr val="window" lastClr="FFFFFF">
                    <a:alpha val="99000"/>
                  </a:sysClr>
                </a:solidFill>
                <a:effectLst/>
                <a:uLnTx/>
                <a:uFillTx/>
                <a:ea typeface="Segoe UI" pitchFamily="34" charset="0"/>
                <a:cs typeface="Segoe UI" pitchFamily="34" charset="0"/>
              </a:endParaRPr>
            </a:p>
          </p:txBody>
        </p:sp>
        <p:sp>
          <p:nvSpPr>
            <p:cNvPr id="65" name="TextBox 64"/>
            <p:cNvSpPr txBox="1"/>
            <p:nvPr/>
          </p:nvSpPr>
          <p:spPr>
            <a:xfrm>
              <a:off x="2486592" y="2888683"/>
              <a:ext cx="1836000" cy="138499"/>
            </a:xfrm>
            <a:prstGeom prst="rect">
              <a:avLst/>
            </a:prstGeom>
            <a:noFill/>
          </p:spPr>
          <p:txBody>
            <a:bodyPr wrap="square" lIns="0" tIns="0" rIns="0" bIns="0" rtlCol="0">
              <a:spAutoFit/>
            </a:bodyPr>
            <a:lstStyle/>
            <a:p>
              <a:pPr marL="0" marR="0" lvl="0" indent="0" algn="ctr" defTabSz="914400" rtl="0" eaLnBrk="1" fontAlgn="auto" latinLnBrk="0" hangingPunct="1">
                <a:lnSpc>
                  <a:spcPct val="90000"/>
                </a:lnSpc>
                <a:spcBef>
                  <a:spcPct val="20000"/>
                </a:spcBef>
                <a:spcAft>
                  <a:spcPts val="0"/>
                </a:spcAft>
                <a:buClr>
                  <a:srgbClr val="0071BC"/>
                </a:buClr>
                <a:buSzPct val="90000"/>
                <a:buFontTx/>
                <a:buNone/>
                <a:tabLst/>
                <a:defRPr/>
              </a:pPr>
              <a:r>
                <a:rPr kumimoji="0" lang="en-US" sz="1000" b="0" i="0" u="none" strike="noStrike" kern="1200" cap="none" normalizeH="0" baseline="0" noProof="0" dirty="0" smtClean="0">
                  <a:ln>
                    <a:noFill/>
                  </a:ln>
                  <a:solidFill>
                    <a:sysClr val="window" lastClr="FFFFFF">
                      <a:alpha val="99000"/>
                    </a:sysClr>
                  </a:solidFill>
                  <a:effectLst/>
                  <a:uLnTx/>
                  <a:uFillTx/>
                  <a:ea typeface="Segoe UI" pitchFamily="34" charset="0"/>
                  <a:cs typeface="Segoe UI" pitchFamily="34" charset="0"/>
                </a:rPr>
                <a:t>PowerPivot </a:t>
              </a:r>
              <a:r>
                <a:rPr kumimoji="0" lang="en-US" sz="1000" b="0" i="0" u="none" strike="noStrike" kern="1200" cap="none" normalizeH="0" noProof="0" dirty="0" smtClean="0">
                  <a:ln>
                    <a:noFill/>
                  </a:ln>
                  <a:solidFill>
                    <a:sysClr val="window" lastClr="FFFFFF">
                      <a:alpha val="99000"/>
                    </a:sysClr>
                  </a:solidFill>
                  <a:effectLst/>
                  <a:uLnTx/>
                  <a:uFillTx/>
                  <a:ea typeface="Segoe UI" pitchFamily="34" charset="0"/>
                  <a:cs typeface="Segoe UI" pitchFamily="34" charset="0"/>
                </a:rPr>
                <a:t> Workbook</a:t>
              </a:r>
              <a:endParaRPr kumimoji="0" lang="en-AU" sz="1000" b="0" i="0" u="none" strike="noStrike" kern="1200" cap="none" normalizeH="0" baseline="0" noProof="0" dirty="0" err="1" smtClean="0">
                <a:ln>
                  <a:noFill/>
                </a:ln>
                <a:solidFill>
                  <a:sysClr val="window" lastClr="FFFFFF">
                    <a:alpha val="99000"/>
                  </a:sysClr>
                </a:solidFill>
                <a:effectLst/>
                <a:uLnTx/>
                <a:uFillTx/>
                <a:ea typeface="Segoe UI" pitchFamily="34" charset="0"/>
                <a:cs typeface="Segoe UI" pitchFamily="34" charset="0"/>
              </a:endParaRPr>
            </a:p>
          </p:txBody>
        </p:sp>
        <p:sp>
          <p:nvSpPr>
            <p:cNvPr id="66" name="TextBox 65"/>
            <p:cNvSpPr txBox="1"/>
            <p:nvPr/>
          </p:nvSpPr>
          <p:spPr>
            <a:xfrm>
              <a:off x="4312760" y="2898584"/>
              <a:ext cx="1836000" cy="138499"/>
            </a:xfrm>
            <a:prstGeom prst="rect">
              <a:avLst/>
            </a:prstGeom>
            <a:noFill/>
          </p:spPr>
          <p:txBody>
            <a:bodyPr wrap="square" lIns="0" tIns="0" rIns="0" bIns="0" rtlCol="0">
              <a:spAutoFit/>
            </a:bodyPr>
            <a:lstStyle/>
            <a:p>
              <a:pPr marL="0" marR="0" lvl="0" indent="0" algn="ctr" defTabSz="914400" rtl="0" eaLnBrk="1" fontAlgn="auto" latinLnBrk="0" hangingPunct="1">
                <a:lnSpc>
                  <a:spcPct val="90000"/>
                </a:lnSpc>
                <a:spcBef>
                  <a:spcPct val="20000"/>
                </a:spcBef>
                <a:spcAft>
                  <a:spcPts val="0"/>
                </a:spcAft>
                <a:buClr>
                  <a:srgbClr val="0071BC"/>
                </a:buClr>
                <a:buSzPct val="90000"/>
                <a:buFontTx/>
                <a:buNone/>
                <a:tabLst/>
                <a:defRPr/>
              </a:pPr>
              <a:r>
                <a:rPr kumimoji="0" lang="en-US" sz="1000" b="0" i="0" u="none" strike="noStrike" kern="0" cap="none" normalizeH="0" baseline="0" noProof="0" dirty="0" smtClean="0">
                  <a:ln>
                    <a:noFill/>
                  </a:ln>
                  <a:solidFill>
                    <a:sysClr val="window" lastClr="FFFFFF">
                      <a:alpha val="99000"/>
                    </a:sysClr>
                  </a:solidFill>
                  <a:effectLst/>
                  <a:uLnTx/>
                  <a:uFillTx/>
                  <a:ea typeface="Segoe UI" pitchFamily="34" charset="0"/>
                  <a:cs typeface="Segoe UI" pitchFamily="34" charset="0"/>
                </a:rPr>
                <a:t>Tabular Project</a:t>
              </a:r>
              <a:endParaRPr kumimoji="0" lang="en-AU" sz="1000" b="0" i="0" u="none" strike="noStrike" kern="1200" cap="none" normalizeH="0" baseline="0" noProof="0" dirty="0" err="1" smtClean="0">
                <a:ln>
                  <a:noFill/>
                </a:ln>
                <a:solidFill>
                  <a:sysClr val="window" lastClr="FFFFFF">
                    <a:alpha val="99000"/>
                  </a:sysClr>
                </a:solidFill>
                <a:effectLst/>
                <a:uLnTx/>
                <a:uFillTx/>
                <a:ea typeface="Segoe UI" pitchFamily="34" charset="0"/>
                <a:cs typeface="Segoe UI" pitchFamily="34" charset="0"/>
              </a:endParaRPr>
            </a:p>
          </p:txBody>
        </p:sp>
        <p:sp>
          <p:nvSpPr>
            <p:cNvPr id="67" name="TextBox 66"/>
            <p:cNvSpPr txBox="1"/>
            <p:nvPr/>
          </p:nvSpPr>
          <p:spPr>
            <a:xfrm>
              <a:off x="6301160" y="2898582"/>
              <a:ext cx="1836000" cy="138499"/>
            </a:xfrm>
            <a:prstGeom prst="rect">
              <a:avLst/>
            </a:prstGeom>
            <a:noFill/>
          </p:spPr>
          <p:txBody>
            <a:bodyPr wrap="square" lIns="0" tIns="0" rIns="0" bIns="0" rtlCol="0">
              <a:spAutoFit/>
            </a:bodyPr>
            <a:lstStyle/>
            <a:p>
              <a:pPr marL="0" marR="0" lvl="0" indent="0" algn="ctr" defTabSz="914400" rtl="0" eaLnBrk="1" fontAlgn="auto" latinLnBrk="0" hangingPunct="1">
                <a:lnSpc>
                  <a:spcPct val="90000"/>
                </a:lnSpc>
                <a:spcBef>
                  <a:spcPct val="20000"/>
                </a:spcBef>
                <a:spcAft>
                  <a:spcPts val="0"/>
                </a:spcAft>
                <a:buClr>
                  <a:srgbClr val="0071BC"/>
                </a:buClr>
                <a:buSzPct val="90000"/>
                <a:buFontTx/>
                <a:buNone/>
                <a:tabLst/>
                <a:defRPr/>
              </a:pPr>
              <a:r>
                <a:rPr kumimoji="0" lang="en-US" sz="1000" b="0" i="0" u="none" strike="noStrike" kern="0" cap="none" normalizeH="0" baseline="0" noProof="0" dirty="0" smtClean="0">
                  <a:ln>
                    <a:noFill/>
                  </a:ln>
                  <a:solidFill>
                    <a:sysClr val="window" lastClr="FFFFFF">
                      <a:alpha val="99000"/>
                    </a:sysClr>
                  </a:solidFill>
                  <a:effectLst/>
                  <a:uLnTx/>
                  <a:uFillTx/>
                  <a:ea typeface="Segoe UI" pitchFamily="34" charset="0"/>
                  <a:cs typeface="Segoe UI" pitchFamily="34" charset="0"/>
                </a:rPr>
                <a:t>Multidimensional Project</a:t>
              </a:r>
              <a:endParaRPr kumimoji="0" lang="en-AU" sz="1000" b="0" i="0" u="none" strike="noStrike" kern="1200" cap="none" normalizeH="0" baseline="0" noProof="0" dirty="0" err="1" smtClean="0">
                <a:ln>
                  <a:noFill/>
                </a:ln>
                <a:solidFill>
                  <a:sysClr val="window" lastClr="FFFFFF">
                    <a:alpha val="99000"/>
                  </a:sysClr>
                </a:solidFill>
                <a:effectLst/>
                <a:uLnTx/>
                <a:uFillTx/>
                <a:ea typeface="Segoe UI" pitchFamily="34" charset="0"/>
                <a:cs typeface="Segoe UI" pitchFamily="34" charset="0"/>
              </a:endParaRPr>
            </a:p>
          </p:txBody>
        </p:sp>
      </p:grpSp>
      <p:grpSp>
        <p:nvGrpSpPr>
          <p:cNvPr id="68" name="Group 67"/>
          <p:cNvGrpSpPr/>
          <p:nvPr/>
        </p:nvGrpSpPr>
        <p:grpSpPr>
          <a:xfrm>
            <a:off x="2500031" y="3349004"/>
            <a:ext cx="1750186" cy="2104755"/>
            <a:chOff x="2781552" y="2264048"/>
            <a:chExt cx="1836000" cy="2104755"/>
          </a:xfrm>
        </p:grpSpPr>
        <p:sp>
          <p:nvSpPr>
            <p:cNvPr id="69" name="TextBox 68"/>
            <p:cNvSpPr txBox="1"/>
            <p:nvPr/>
          </p:nvSpPr>
          <p:spPr>
            <a:xfrm>
              <a:off x="2781552" y="2924131"/>
              <a:ext cx="1836000" cy="138499"/>
            </a:xfrm>
            <a:prstGeom prst="rect">
              <a:avLst/>
            </a:prstGeom>
            <a:noFill/>
          </p:spPr>
          <p:txBody>
            <a:bodyPr wrap="square" lIns="0" tIns="0" rIns="0" bIns="0" rtlCol="0">
              <a:spAutoFit/>
            </a:bodyPr>
            <a:lstStyle/>
            <a:p>
              <a:pPr marL="0" marR="0" lvl="0" indent="0" algn="ctr" defTabSz="914400" rtl="0" eaLnBrk="1" fontAlgn="auto" latinLnBrk="0" hangingPunct="1">
                <a:lnSpc>
                  <a:spcPct val="90000"/>
                </a:lnSpc>
                <a:spcBef>
                  <a:spcPct val="20000"/>
                </a:spcBef>
                <a:spcAft>
                  <a:spcPts val="0"/>
                </a:spcAft>
                <a:buClr>
                  <a:srgbClr val="0071BC"/>
                </a:buClr>
                <a:buSzPct val="90000"/>
                <a:buFontTx/>
                <a:buNone/>
                <a:tabLst/>
                <a:defRPr/>
              </a:pPr>
              <a:r>
                <a:rPr kumimoji="0" lang="en-US" sz="1000" b="0" i="0" u="none" strike="noStrike" kern="1200" cap="none" normalizeH="0" baseline="0" noProof="0" dirty="0" smtClean="0">
                  <a:ln>
                    <a:noFill/>
                  </a:ln>
                  <a:solidFill>
                    <a:sysClr val="windowText" lastClr="000000">
                      <a:lumMod val="65000"/>
                      <a:lumOff val="35000"/>
                      <a:alpha val="99000"/>
                    </a:sysClr>
                  </a:solidFill>
                  <a:effectLst/>
                  <a:uLnTx/>
                  <a:uFillTx/>
                  <a:ea typeface="Segoe UI" pitchFamily="34" charset="0"/>
                  <a:cs typeface="Segoe UI" pitchFamily="34" charset="0"/>
                </a:rPr>
                <a:t>Excel 2010</a:t>
              </a:r>
              <a:endParaRPr kumimoji="0" lang="en-AU" sz="1000" b="0" i="0" u="none" strike="noStrike" kern="1200" cap="none" normalizeH="0" baseline="0" noProof="0" dirty="0" err="1" smtClean="0">
                <a:ln>
                  <a:noFill/>
                </a:ln>
                <a:solidFill>
                  <a:sysClr val="windowText" lastClr="000000">
                    <a:lumMod val="65000"/>
                    <a:lumOff val="35000"/>
                    <a:alpha val="99000"/>
                  </a:sysClr>
                </a:solidFill>
                <a:effectLst/>
                <a:uLnTx/>
                <a:uFillTx/>
                <a:ea typeface="Segoe UI" pitchFamily="34" charset="0"/>
                <a:cs typeface="Segoe UI" pitchFamily="34" charset="0"/>
              </a:endParaRPr>
            </a:p>
          </p:txBody>
        </p:sp>
        <p:sp>
          <p:nvSpPr>
            <p:cNvPr id="70" name="TextBox 69"/>
            <p:cNvSpPr txBox="1"/>
            <p:nvPr/>
          </p:nvSpPr>
          <p:spPr>
            <a:xfrm>
              <a:off x="2781552" y="3215078"/>
              <a:ext cx="1836000" cy="138499"/>
            </a:xfrm>
            <a:prstGeom prst="rect">
              <a:avLst/>
            </a:prstGeom>
            <a:noFill/>
          </p:spPr>
          <p:txBody>
            <a:bodyPr wrap="square" lIns="0" tIns="0" rIns="0" bIns="0" rtlCol="0">
              <a:spAutoFit/>
            </a:bodyPr>
            <a:lstStyle/>
            <a:p>
              <a:pPr marL="0" marR="0" lvl="0" indent="0" algn="ctr" defTabSz="914400" rtl="0" eaLnBrk="1" fontAlgn="auto" latinLnBrk="0" hangingPunct="1">
                <a:lnSpc>
                  <a:spcPct val="90000"/>
                </a:lnSpc>
                <a:spcBef>
                  <a:spcPct val="20000"/>
                </a:spcBef>
                <a:spcAft>
                  <a:spcPts val="0"/>
                </a:spcAft>
                <a:buClr>
                  <a:srgbClr val="0071BC"/>
                </a:buClr>
                <a:buSzPct val="90000"/>
                <a:buFontTx/>
                <a:buNone/>
                <a:tabLst/>
                <a:defRPr/>
              </a:pPr>
              <a:r>
                <a:rPr kumimoji="0" lang="en-US" sz="1000" b="0" i="0" u="none" strike="noStrike" kern="1200" cap="none" normalizeH="0" baseline="0" noProof="0" dirty="0" smtClean="0">
                  <a:ln>
                    <a:noFill/>
                  </a:ln>
                  <a:solidFill>
                    <a:sysClr val="windowText" lastClr="000000">
                      <a:lumMod val="65000"/>
                      <a:lumOff val="35000"/>
                      <a:alpha val="99000"/>
                    </a:sysClr>
                  </a:solidFill>
                  <a:effectLst/>
                  <a:uLnTx/>
                  <a:uFillTx/>
                  <a:ea typeface="Segoe UI" pitchFamily="34" charset="0"/>
                  <a:cs typeface="Segoe UI" pitchFamily="34" charset="0"/>
                </a:rPr>
                <a:t>DAX</a:t>
              </a:r>
              <a:endParaRPr kumimoji="0" lang="en-AU" sz="1000" b="0" i="0" u="none" strike="noStrike" kern="1200" cap="none" normalizeH="0" baseline="0" noProof="0" dirty="0" err="1" smtClean="0">
                <a:ln>
                  <a:noFill/>
                </a:ln>
                <a:solidFill>
                  <a:sysClr val="windowText" lastClr="000000">
                    <a:lumMod val="65000"/>
                    <a:lumOff val="35000"/>
                    <a:alpha val="99000"/>
                  </a:sysClr>
                </a:solidFill>
                <a:effectLst/>
                <a:uLnTx/>
                <a:uFillTx/>
                <a:ea typeface="Segoe UI" pitchFamily="34" charset="0"/>
                <a:cs typeface="Segoe UI" pitchFamily="34" charset="0"/>
              </a:endParaRPr>
            </a:p>
          </p:txBody>
        </p:sp>
        <p:sp>
          <p:nvSpPr>
            <p:cNvPr id="71" name="TextBox 70"/>
            <p:cNvSpPr txBox="1"/>
            <p:nvPr/>
          </p:nvSpPr>
          <p:spPr>
            <a:xfrm>
              <a:off x="2781552" y="3492206"/>
              <a:ext cx="1836000" cy="276999"/>
            </a:xfrm>
            <a:prstGeom prst="rect">
              <a:avLst/>
            </a:prstGeom>
            <a:noFill/>
          </p:spPr>
          <p:txBody>
            <a:bodyPr wrap="square" lIns="0" tIns="0" rIns="0" bIns="0" rtlCol="0">
              <a:spAutoFit/>
            </a:bodyPr>
            <a:lstStyle/>
            <a:p>
              <a:pPr marL="0" marR="0" lvl="0" indent="0" algn="ctr" defTabSz="914400" rtl="0" eaLnBrk="1" fontAlgn="auto" latinLnBrk="0" hangingPunct="1">
                <a:lnSpc>
                  <a:spcPct val="90000"/>
                </a:lnSpc>
                <a:spcBef>
                  <a:spcPct val="20000"/>
                </a:spcBef>
                <a:spcAft>
                  <a:spcPts val="0"/>
                </a:spcAft>
                <a:buClr>
                  <a:srgbClr val="0071BC"/>
                </a:buClr>
                <a:buSzPct val="90000"/>
                <a:buFontTx/>
                <a:buNone/>
                <a:tabLst/>
                <a:defRPr/>
              </a:pPr>
              <a:r>
                <a:rPr kumimoji="0" lang="en-US" sz="1000" b="0" i="0" u="none" strike="noStrike" kern="0" cap="none" normalizeH="0" baseline="0" noProof="0" dirty="0" smtClean="0">
                  <a:ln>
                    <a:noFill/>
                  </a:ln>
                  <a:solidFill>
                    <a:sysClr val="windowText" lastClr="000000">
                      <a:lumMod val="65000"/>
                      <a:lumOff val="35000"/>
                      <a:alpha val="99000"/>
                    </a:sysClr>
                  </a:solidFill>
                  <a:effectLst/>
                  <a:uLnTx/>
                  <a:uFillTx/>
                  <a:ea typeface="Segoe UI" pitchFamily="34" charset="0"/>
                  <a:cs typeface="Segoe UI" pitchFamily="34" charset="0"/>
                </a:rPr>
                <a:t>In-Memory</a:t>
              </a:r>
              <a:br>
                <a:rPr kumimoji="0" lang="en-US" sz="1000" b="0" i="0" u="none" strike="noStrike" kern="0" cap="none" normalizeH="0" baseline="0" noProof="0" dirty="0" smtClean="0">
                  <a:ln>
                    <a:noFill/>
                  </a:ln>
                  <a:solidFill>
                    <a:sysClr val="windowText" lastClr="000000">
                      <a:lumMod val="65000"/>
                      <a:lumOff val="35000"/>
                      <a:alpha val="99000"/>
                    </a:sysClr>
                  </a:solidFill>
                  <a:effectLst/>
                  <a:uLnTx/>
                  <a:uFillTx/>
                  <a:ea typeface="Segoe UI" pitchFamily="34" charset="0"/>
                  <a:cs typeface="Segoe UI" pitchFamily="34" charset="0"/>
                </a:rPr>
              </a:br>
              <a:r>
                <a:rPr kumimoji="0" lang="en-US" sz="1000" b="0" i="0" u="none" strike="noStrike" kern="0" cap="none" normalizeH="0" baseline="0" noProof="0" dirty="0" smtClean="0">
                  <a:ln>
                    <a:noFill/>
                  </a:ln>
                  <a:solidFill>
                    <a:sysClr val="windowText" lastClr="000000">
                      <a:lumMod val="65000"/>
                      <a:lumOff val="35000"/>
                      <a:alpha val="99000"/>
                    </a:sysClr>
                  </a:solidFill>
                  <a:effectLst/>
                  <a:uLnTx/>
                  <a:uFillTx/>
                  <a:ea typeface="Segoe UI" pitchFamily="34" charset="0"/>
                  <a:cs typeface="Segoe UI" pitchFamily="34" charset="0"/>
                </a:rPr>
                <a:t>N/A</a:t>
              </a:r>
              <a:endParaRPr kumimoji="0" lang="en-AU" sz="1000" b="0" i="0" u="none" strike="noStrike" kern="1200" cap="none" normalizeH="0" baseline="0" noProof="0" dirty="0" err="1" smtClean="0">
                <a:ln>
                  <a:noFill/>
                </a:ln>
                <a:solidFill>
                  <a:sysClr val="windowText" lastClr="000000">
                    <a:lumMod val="65000"/>
                    <a:lumOff val="35000"/>
                    <a:alpha val="99000"/>
                  </a:sysClr>
                </a:solidFill>
                <a:effectLst/>
                <a:uLnTx/>
                <a:uFillTx/>
                <a:ea typeface="Segoe UI" pitchFamily="34" charset="0"/>
                <a:cs typeface="Segoe UI" pitchFamily="34" charset="0"/>
              </a:endParaRPr>
            </a:p>
          </p:txBody>
        </p:sp>
        <p:sp>
          <p:nvSpPr>
            <p:cNvPr id="72" name="TextBox 71"/>
            <p:cNvSpPr txBox="1"/>
            <p:nvPr/>
          </p:nvSpPr>
          <p:spPr>
            <a:xfrm>
              <a:off x="2781552" y="3922384"/>
              <a:ext cx="1836000" cy="415498"/>
            </a:xfrm>
            <a:prstGeom prst="rect">
              <a:avLst/>
            </a:prstGeom>
            <a:noFill/>
          </p:spPr>
          <p:txBody>
            <a:bodyPr wrap="square" lIns="0" tIns="0" rIns="0" bIns="0" rtlCol="0">
              <a:spAutoFit/>
            </a:bodyPr>
            <a:lstStyle/>
            <a:p>
              <a:pPr marL="0" marR="0" lvl="0" indent="0" algn="ctr" defTabSz="914400" rtl="0" eaLnBrk="1" fontAlgn="auto" latinLnBrk="0" hangingPunct="1">
                <a:lnSpc>
                  <a:spcPct val="90000"/>
                </a:lnSpc>
                <a:spcBef>
                  <a:spcPct val="20000"/>
                </a:spcBef>
                <a:spcAft>
                  <a:spcPts val="0"/>
                </a:spcAft>
                <a:buClr>
                  <a:srgbClr val="0071BC"/>
                </a:buClr>
                <a:buSzPct val="90000"/>
                <a:buFontTx/>
                <a:buNone/>
                <a:tabLst/>
                <a:defRPr/>
              </a:pPr>
              <a:r>
                <a:rPr kumimoji="0" lang="en-US" sz="1000" b="0" i="0" u="none" strike="noStrike" kern="1200" cap="none" normalizeH="0" baseline="0" noProof="0" dirty="0" smtClean="0">
                  <a:ln>
                    <a:noFill/>
                  </a:ln>
                  <a:solidFill>
                    <a:sysClr val="windowText" lastClr="000000">
                      <a:lumMod val="65000"/>
                      <a:lumOff val="35000"/>
                      <a:alpha val="99000"/>
                    </a:sysClr>
                  </a:solidFill>
                  <a:effectLst/>
                  <a:uLnTx/>
                  <a:uFillTx/>
                  <a:ea typeface="Segoe UI" pitchFamily="34" charset="0"/>
                  <a:cs typeface="Segoe UI" pitchFamily="34" charset="0"/>
                </a:rPr>
                <a:t>SharePoint Library / </a:t>
              </a:r>
              <a:br>
                <a:rPr kumimoji="0" lang="en-US" sz="1000" b="0" i="0" u="none" strike="noStrike" kern="1200" cap="none" normalizeH="0" baseline="0" noProof="0" dirty="0" smtClean="0">
                  <a:ln>
                    <a:noFill/>
                  </a:ln>
                  <a:solidFill>
                    <a:sysClr val="windowText" lastClr="000000">
                      <a:lumMod val="65000"/>
                      <a:lumOff val="35000"/>
                      <a:alpha val="99000"/>
                    </a:sysClr>
                  </a:solidFill>
                  <a:effectLst/>
                  <a:uLnTx/>
                  <a:uFillTx/>
                  <a:ea typeface="Segoe UI" pitchFamily="34" charset="0"/>
                  <a:cs typeface="Segoe UI" pitchFamily="34" charset="0"/>
                </a:rPr>
              </a:br>
              <a:r>
                <a:rPr kumimoji="0" lang="en-US" sz="1000" b="0" i="0" u="none" strike="noStrike" kern="1200" cap="none" normalizeH="0" baseline="0" noProof="0" dirty="0" smtClean="0">
                  <a:ln>
                    <a:noFill/>
                  </a:ln>
                  <a:solidFill>
                    <a:sysClr val="windowText" lastClr="000000">
                      <a:lumMod val="65000"/>
                      <a:lumOff val="35000"/>
                      <a:alpha val="99000"/>
                    </a:sysClr>
                  </a:solidFill>
                  <a:effectLst/>
                  <a:uLnTx/>
                  <a:uFillTx/>
                  <a:ea typeface="Segoe UI" pitchFamily="34" charset="0"/>
                  <a:cs typeface="Segoe UI" pitchFamily="34" charset="0"/>
                </a:rPr>
                <a:t>Analysis Services</a:t>
              </a:r>
              <a:br>
                <a:rPr kumimoji="0" lang="en-US" sz="1000" b="0" i="0" u="none" strike="noStrike" kern="1200" cap="none" normalizeH="0" baseline="0" noProof="0" dirty="0" smtClean="0">
                  <a:ln>
                    <a:noFill/>
                  </a:ln>
                  <a:solidFill>
                    <a:sysClr val="windowText" lastClr="000000">
                      <a:lumMod val="65000"/>
                      <a:lumOff val="35000"/>
                      <a:alpha val="99000"/>
                    </a:sysClr>
                  </a:solidFill>
                  <a:effectLst/>
                  <a:uLnTx/>
                  <a:uFillTx/>
                  <a:ea typeface="Segoe UI" pitchFamily="34" charset="0"/>
                  <a:cs typeface="Segoe UI" pitchFamily="34" charset="0"/>
                </a:rPr>
              </a:br>
              <a:r>
                <a:rPr kumimoji="0" lang="en-US" sz="1000" b="0" i="0" u="none" strike="noStrike" kern="1200" cap="none" normalizeH="0" baseline="0" noProof="0" dirty="0" smtClean="0">
                  <a:ln>
                    <a:noFill/>
                  </a:ln>
                  <a:solidFill>
                    <a:sysClr val="windowText" lastClr="000000">
                      <a:lumMod val="65000"/>
                      <a:lumOff val="35000"/>
                      <a:alpha val="99000"/>
                    </a:sysClr>
                  </a:solidFill>
                  <a:effectLst/>
                  <a:uLnTx/>
                  <a:uFillTx/>
                  <a:ea typeface="Segoe UI" pitchFamily="34" charset="0"/>
                  <a:cs typeface="Segoe UI" pitchFamily="34" charset="0"/>
                </a:rPr>
                <a:t>PowerPivot</a:t>
              </a:r>
              <a:endParaRPr kumimoji="0" lang="en-AU" sz="1000" b="0" i="0" u="none" strike="noStrike" kern="1200" cap="none" normalizeH="0" baseline="0" noProof="0" dirty="0" err="1" smtClean="0">
                <a:ln>
                  <a:noFill/>
                </a:ln>
                <a:solidFill>
                  <a:sysClr val="windowText" lastClr="000000">
                    <a:lumMod val="65000"/>
                    <a:lumOff val="35000"/>
                    <a:alpha val="99000"/>
                  </a:sysClr>
                </a:solidFill>
                <a:effectLst/>
                <a:uLnTx/>
                <a:uFillTx/>
                <a:ea typeface="Segoe UI" pitchFamily="34" charset="0"/>
                <a:cs typeface="Segoe UI" pitchFamily="34" charset="0"/>
              </a:endParaRPr>
            </a:p>
          </p:txBody>
        </p:sp>
        <p:sp>
          <p:nvSpPr>
            <p:cNvPr id="73" name="TextBox 72"/>
            <p:cNvSpPr txBox="1"/>
            <p:nvPr/>
          </p:nvSpPr>
          <p:spPr>
            <a:xfrm>
              <a:off x="2781552" y="2641390"/>
              <a:ext cx="1836000" cy="138499"/>
            </a:xfrm>
            <a:prstGeom prst="rect">
              <a:avLst/>
            </a:prstGeom>
            <a:noFill/>
          </p:spPr>
          <p:txBody>
            <a:bodyPr wrap="square" lIns="0" tIns="0" rIns="0" bIns="0" rtlCol="0">
              <a:spAutoFit/>
            </a:bodyPr>
            <a:lstStyle/>
            <a:p>
              <a:pPr marL="0" marR="0" lvl="0" indent="0" algn="ctr" defTabSz="914400" rtl="0" eaLnBrk="1" fontAlgn="auto" latinLnBrk="0" hangingPunct="1">
                <a:lnSpc>
                  <a:spcPct val="90000"/>
                </a:lnSpc>
                <a:spcBef>
                  <a:spcPct val="20000"/>
                </a:spcBef>
                <a:spcAft>
                  <a:spcPts val="0"/>
                </a:spcAft>
                <a:buClr>
                  <a:srgbClr val="0071BC"/>
                </a:buClr>
                <a:buSzPct val="90000"/>
                <a:buFontTx/>
                <a:buNone/>
                <a:tabLst/>
                <a:defRPr/>
              </a:pPr>
              <a:r>
                <a:rPr kumimoji="0" lang="en-US" sz="1000" b="0" i="0" u="none" strike="noStrike" kern="1200" cap="none" normalizeH="0" baseline="0" noProof="0" dirty="0" smtClean="0">
                  <a:ln>
                    <a:noFill/>
                  </a:ln>
                  <a:solidFill>
                    <a:sysClr val="windowText" lastClr="000000">
                      <a:lumMod val="65000"/>
                      <a:lumOff val="35000"/>
                      <a:alpha val="99000"/>
                    </a:sysClr>
                  </a:solidFill>
                  <a:effectLst/>
                  <a:uLnTx/>
                  <a:uFillTx/>
                  <a:ea typeface="Segoe UI" pitchFamily="34" charset="0"/>
                  <a:cs typeface="Segoe UI" pitchFamily="34" charset="0"/>
                </a:rPr>
                <a:t>Tabular</a:t>
              </a:r>
              <a:endParaRPr kumimoji="0" lang="en-AU" sz="1000" b="0" i="0" u="none" strike="noStrike" kern="1200" cap="none" normalizeH="0" baseline="0" noProof="0" dirty="0" err="1" smtClean="0">
                <a:ln>
                  <a:noFill/>
                </a:ln>
                <a:solidFill>
                  <a:sysClr val="windowText" lastClr="000000">
                    <a:lumMod val="65000"/>
                    <a:lumOff val="35000"/>
                    <a:alpha val="99000"/>
                  </a:sysClr>
                </a:solidFill>
                <a:effectLst/>
                <a:uLnTx/>
                <a:uFillTx/>
                <a:ea typeface="Segoe UI" pitchFamily="34" charset="0"/>
                <a:cs typeface="Segoe UI" pitchFamily="34" charset="0"/>
              </a:endParaRPr>
            </a:p>
          </p:txBody>
        </p:sp>
        <p:sp>
          <p:nvSpPr>
            <p:cNvPr id="74" name="Rectangle 73"/>
            <p:cNvSpPr/>
            <p:nvPr/>
          </p:nvSpPr>
          <p:spPr bwMode="auto">
            <a:xfrm>
              <a:off x="2840124" y="2264048"/>
              <a:ext cx="1722988" cy="2104755"/>
            </a:xfrm>
            <a:prstGeom prst="rect">
              <a:avLst/>
            </a:prstGeom>
            <a:gradFill rotWithShape="1">
              <a:gsLst>
                <a:gs pos="0">
                  <a:srgbClr val="D1D2D4">
                    <a:shade val="51000"/>
                    <a:satMod val="130000"/>
                    <a:alpha val="21000"/>
                  </a:srgbClr>
                </a:gs>
                <a:gs pos="80000">
                  <a:srgbClr val="D1D2D4">
                    <a:shade val="93000"/>
                    <a:satMod val="130000"/>
                    <a:alpha val="34000"/>
                  </a:srgbClr>
                </a:gs>
                <a:gs pos="100000">
                  <a:srgbClr val="D1D2D4">
                    <a:shade val="94000"/>
                    <a:satMod val="135000"/>
                    <a:alpha val="12000"/>
                  </a:srgbClr>
                </a:gs>
              </a:gsLst>
              <a:lin ang="16200000" scaled="0"/>
            </a:gradFill>
            <a:ln w="9525" cap="flat" cmpd="sng" algn="ctr">
              <a:solidFill>
                <a:srgbClr val="D1D2D4">
                  <a:shade val="95000"/>
                  <a:satMod val="105000"/>
                </a:srgbClr>
              </a:solidFill>
              <a:prstDash val="solid"/>
              <a:headEnd type="none" w="med" len="med"/>
              <a:tailEnd type="none" w="med" len="med"/>
            </a:ln>
            <a:effectLst>
              <a:outerShdw blurRad="40000" dist="23000" dir="5400000" rotWithShape="0">
                <a:srgbClr val="000000">
                  <a:alpha val="35000"/>
                </a:srgbClr>
              </a:outerShdw>
            </a:effectLst>
          </p:spPr>
          <p:txBody>
            <a:bodyPr vert="horz" wrap="square" lIns="91436" tIns="45718" rIns="91436" bIns="45718" numCol="1" rtlCol="0" anchor="t" anchorCtr="0" compatLnSpc="1">
              <a:prstTxWarp prst="textNoShape">
                <a:avLst/>
              </a:prstTxWarp>
            </a:bodyPr>
            <a:lstStyle/>
            <a:p>
              <a:pPr marL="228600" marR="0" lvl="0" indent="-228600" algn="l" defTabSz="914099" eaLnBrk="1" fontAlgn="base" latinLnBrk="0" hangingPunct="1">
                <a:lnSpc>
                  <a:spcPct val="100000"/>
                </a:lnSpc>
                <a:spcBef>
                  <a:spcPct val="0"/>
                </a:spcBef>
                <a:spcAft>
                  <a:spcPct val="0"/>
                </a:spcAft>
                <a:buClrTx/>
                <a:buSzTx/>
                <a:buFont typeface="Arial" pitchFamily="34" charset="0"/>
                <a:buChar char="•"/>
                <a:tabLst>
                  <a:tab pos="287338" algn="l"/>
                </a:tabLst>
                <a:defRPr/>
              </a:pPr>
              <a:endParaRPr kumimoji="0" lang="en-AU" sz="2200" b="0" i="0" u="none" strike="noStrike" kern="0" cap="none" normalizeH="0" baseline="0" noProof="0" dirty="0" err="1" smtClean="0">
                <a:ln>
                  <a:noFill/>
                </a:ln>
                <a:gradFill>
                  <a:gsLst>
                    <a:gs pos="0">
                      <a:srgbClr val="FFFFFF"/>
                    </a:gs>
                    <a:gs pos="100000">
                      <a:srgbClr val="FFFFFF"/>
                    </a:gs>
                  </a:gsLst>
                  <a:lin ang="5400000" scaled="0"/>
                </a:gradFill>
                <a:effectLst/>
                <a:uLnTx/>
                <a:uFillTx/>
                <a:ea typeface="+mn-ea"/>
                <a:cs typeface="+mn-cs"/>
              </a:endParaRPr>
            </a:p>
          </p:txBody>
        </p:sp>
      </p:grpSp>
      <p:grpSp>
        <p:nvGrpSpPr>
          <p:cNvPr id="75" name="Group 74"/>
          <p:cNvGrpSpPr/>
          <p:nvPr/>
        </p:nvGrpSpPr>
        <p:grpSpPr>
          <a:xfrm>
            <a:off x="4240385" y="3345502"/>
            <a:ext cx="1836751" cy="2108257"/>
            <a:chOff x="4607720" y="2260546"/>
            <a:chExt cx="1836751" cy="2108257"/>
          </a:xfrm>
        </p:grpSpPr>
        <p:sp>
          <p:nvSpPr>
            <p:cNvPr id="76" name="TextBox 75"/>
            <p:cNvSpPr txBox="1"/>
            <p:nvPr/>
          </p:nvSpPr>
          <p:spPr>
            <a:xfrm>
              <a:off x="4607720" y="2924132"/>
              <a:ext cx="1836000" cy="138499"/>
            </a:xfrm>
            <a:prstGeom prst="rect">
              <a:avLst/>
            </a:prstGeom>
            <a:noFill/>
          </p:spPr>
          <p:txBody>
            <a:bodyPr wrap="square" lIns="0" tIns="0" rIns="0" bIns="0" rtlCol="0">
              <a:spAutoFit/>
            </a:bodyPr>
            <a:lstStyle/>
            <a:p>
              <a:pPr marL="0" marR="0" lvl="0" indent="0" algn="ctr" defTabSz="914400" rtl="0" eaLnBrk="1" fontAlgn="auto" latinLnBrk="0" hangingPunct="1">
                <a:lnSpc>
                  <a:spcPct val="90000"/>
                </a:lnSpc>
                <a:spcBef>
                  <a:spcPct val="20000"/>
                </a:spcBef>
                <a:spcAft>
                  <a:spcPts val="0"/>
                </a:spcAft>
                <a:buClr>
                  <a:srgbClr val="0071BC"/>
                </a:buClr>
                <a:buSzPct val="90000"/>
                <a:buFontTx/>
                <a:buNone/>
                <a:tabLst/>
                <a:defRPr/>
              </a:pPr>
              <a:r>
                <a:rPr kumimoji="0" lang="en-US" sz="1000" b="0" i="0" u="none" strike="noStrike" kern="0" cap="none" normalizeH="0" noProof="0" dirty="0" smtClean="0">
                  <a:ln>
                    <a:noFill/>
                  </a:ln>
                  <a:solidFill>
                    <a:sysClr val="windowText" lastClr="000000">
                      <a:lumMod val="65000"/>
                      <a:lumOff val="35000"/>
                      <a:alpha val="99000"/>
                    </a:sysClr>
                  </a:solidFill>
                  <a:effectLst/>
                  <a:uLnTx/>
                  <a:uFillTx/>
                  <a:ea typeface="Segoe UI" pitchFamily="34" charset="0"/>
                  <a:cs typeface="Segoe UI" pitchFamily="34" charset="0"/>
                </a:rPr>
                <a:t>SQL Server Data Tools</a:t>
              </a:r>
              <a:endParaRPr kumimoji="0" lang="en-AU" sz="1000" b="0" i="0" u="none" strike="noStrike" kern="1200" cap="none" normalizeH="0" noProof="0" dirty="0" err="1" smtClean="0">
                <a:ln>
                  <a:noFill/>
                </a:ln>
                <a:solidFill>
                  <a:sysClr val="windowText" lastClr="000000">
                    <a:lumMod val="65000"/>
                    <a:lumOff val="35000"/>
                    <a:alpha val="99000"/>
                  </a:sysClr>
                </a:solidFill>
                <a:effectLst/>
                <a:uLnTx/>
                <a:uFillTx/>
                <a:ea typeface="Segoe UI" pitchFamily="34" charset="0"/>
                <a:cs typeface="Segoe UI" pitchFamily="34" charset="0"/>
              </a:endParaRPr>
            </a:p>
          </p:txBody>
        </p:sp>
        <p:sp>
          <p:nvSpPr>
            <p:cNvPr id="77" name="TextBox 76"/>
            <p:cNvSpPr txBox="1"/>
            <p:nvPr/>
          </p:nvSpPr>
          <p:spPr>
            <a:xfrm>
              <a:off x="4607720" y="3201229"/>
              <a:ext cx="1836000" cy="138499"/>
            </a:xfrm>
            <a:prstGeom prst="rect">
              <a:avLst/>
            </a:prstGeom>
            <a:noFill/>
          </p:spPr>
          <p:txBody>
            <a:bodyPr wrap="square" lIns="0" tIns="0" rIns="0" bIns="0" rtlCol="0">
              <a:spAutoFit/>
            </a:bodyPr>
            <a:lstStyle/>
            <a:p>
              <a:pPr marL="0" marR="0" lvl="0" indent="0" algn="ctr" defTabSz="914400" rtl="0" eaLnBrk="1" fontAlgn="auto" latinLnBrk="0" hangingPunct="1">
                <a:lnSpc>
                  <a:spcPct val="90000"/>
                </a:lnSpc>
                <a:spcBef>
                  <a:spcPct val="20000"/>
                </a:spcBef>
                <a:spcAft>
                  <a:spcPts val="0"/>
                </a:spcAft>
                <a:buClr>
                  <a:srgbClr val="0071BC"/>
                </a:buClr>
                <a:buSzPct val="90000"/>
                <a:buFontTx/>
                <a:buNone/>
                <a:tabLst/>
                <a:defRPr/>
              </a:pPr>
              <a:r>
                <a:rPr kumimoji="0" lang="en-US" sz="1000" b="0" i="0" u="none" strike="noStrike" kern="0" cap="none" normalizeH="0" baseline="0" noProof="0" dirty="0" smtClean="0">
                  <a:ln>
                    <a:noFill/>
                  </a:ln>
                  <a:solidFill>
                    <a:sysClr val="windowText" lastClr="000000">
                      <a:lumMod val="65000"/>
                      <a:lumOff val="35000"/>
                      <a:alpha val="99000"/>
                    </a:sysClr>
                  </a:solidFill>
                  <a:effectLst/>
                  <a:uLnTx/>
                  <a:uFillTx/>
                  <a:ea typeface="Segoe UI" pitchFamily="34" charset="0"/>
                  <a:cs typeface="Segoe UI" pitchFamily="34" charset="0"/>
                </a:rPr>
                <a:t>DAX</a:t>
              </a:r>
              <a:endParaRPr kumimoji="0" lang="en-AU" sz="1000" b="0" i="0" u="none" strike="noStrike" kern="1200" cap="none" normalizeH="0" baseline="0" noProof="0" dirty="0" err="1" smtClean="0">
                <a:ln>
                  <a:noFill/>
                </a:ln>
                <a:solidFill>
                  <a:sysClr val="windowText" lastClr="000000">
                    <a:lumMod val="65000"/>
                    <a:lumOff val="35000"/>
                    <a:alpha val="99000"/>
                  </a:sysClr>
                </a:solidFill>
                <a:effectLst/>
                <a:uLnTx/>
                <a:uFillTx/>
                <a:ea typeface="Segoe UI" pitchFamily="34" charset="0"/>
                <a:cs typeface="Segoe UI" pitchFamily="34" charset="0"/>
              </a:endParaRPr>
            </a:p>
          </p:txBody>
        </p:sp>
        <p:sp>
          <p:nvSpPr>
            <p:cNvPr id="78" name="TextBox 77"/>
            <p:cNvSpPr txBox="1"/>
            <p:nvPr/>
          </p:nvSpPr>
          <p:spPr>
            <a:xfrm>
              <a:off x="4608471" y="3496810"/>
              <a:ext cx="1836000" cy="276999"/>
            </a:xfrm>
            <a:prstGeom prst="rect">
              <a:avLst/>
            </a:prstGeom>
            <a:noFill/>
          </p:spPr>
          <p:txBody>
            <a:bodyPr wrap="square" lIns="0" tIns="0" rIns="0" bIns="0" rtlCol="0">
              <a:spAutoFit/>
            </a:bodyPr>
            <a:lstStyle/>
            <a:p>
              <a:pPr marL="0" marR="0" lvl="0" indent="0" algn="ctr" defTabSz="914400" eaLnBrk="1" fontAlgn="auto" latinLnBrk="0" hangingPunct="1">
                <a:lnSpc>
                  <a:spcPct val="90000"/>
                </a:lnSpc>
                <a:spcBef>
                  <a:spcPct val="20000"/>
                </a:spcBef>
                <a:spcAft>
                  <a:spcPts val="0"/>
                </a:spcAft>
                <a:buClr>
                  <a:srgbClr val="0071BC"/>
                </a:buClr>
                <a:buSzPct val="90000"/>
                <a:buFontTx/>
                <a:buNone/>
                <a:tabLst/>
                <a:defRPr/>
              </a:pPr>
              <a:r>
                <a:rPr kumimoji="0" lang="en-US" sz="1000" b="0" i="0" u="none" strike="noStrike" kern="0" cap="none" normalizeH="0" baseline="0" noProof="0" dirty="0" smtClean="0">
                  <a:ln>
                    <a:noFill/>
                  </a:ln>
                  <a:solidFill>
                    <a:sysClr val="windowText" lastClr="000000">
                      <a:lumMod val="65000"/>
                      <a:lumOff val="35000"/>
                      <a:alpha val="99000"/>
                    </a:sysClr>
                  </a:solidFill>
                  <a:effectLst/>
                  <a:uLnTx/>
                  <a:uFillTx/>
                  <a:ea typeface="Segoe UI" pitchFamily="34" charset="0"/>
                  <a:cs typeface="Segoe UI" pitchFamily="34" charset="0"/>
                </a:rPr>
                <a:t>In-Memory</a:t>
              </a:r>
              <a:br>
                <a:rPr kumimoji="0" lang="en-US" sz="1000" b="0" i="0" u="none" strike="noStrike" kern="0" cap="none" normalizeH="0" baseline="0" noProof="0" dirty="0" smtClean="0">
                  <a:ln>
                    <a:noFill/>
                  </a:ln>
                  <a:solidFill>
                    <a:sysClr val="windowText" lastClr="000000">
                      <a:lumMod val="65000"/>
                      <a:lumOff val="35000"/>
                      <a:alpha val="99000"/>
                    </a:sysClr>
                  </a:solidFill>
                  <a:effectLst/>
                  <a:uLnTx/>
                  <a:uFillTx/>
                  <a:ea typeface="Segoe UI" pitchFamily="34" charset="0"/>
                  <a:cs typeface="Segoe UI" pitchFamily="34" charset="0"/>
                </a:rPr>
              </a:br>
              <a:r>
                <a:rPr kumimoji="0" lang="en-US" sz="1000" b="0" i="0" u="none" strike="noStrike" kern="0" cap="none" normalizeH="0" baseline="0" noProof="0" dirty="0" smtClean="0">
                  <a:ln>
                    <a:noFill/>
                  </a:ln>
                  <a:solidFill>
                    <a:sysClr val="windowText" lastClr="000000">
                      <a:lumMod val="65000"/>
                      <a:lumOff val="35000"/>
                      <a:alpha val="99000"/>
                    </a:sysClr>
                  </a:solidFill>
                  <a:effectLst/>
                  <a:uLnTx/>
                  <a:uFillTx/>
                  <a:ea typeface="Segoe UI" pitchFamily="34" charset="0"/>
                  <a:cs typeface="Segoe UI" pitchFamily="34" charset="0"/>
                </a:rPr>
                <a:t>DirectQuery</a:t>
              </a:r>
              <a:endParaRPr kumimoji="0" lang="en-AU" sz="1000" b="0" i="0" u="none" strike="noStrike" kern="0" cap="none" normalizeH="0" baseline="0" noProof="0" dirty="0">
                <a:ln>
                  <a:noFill/>
                </a:ln>
                <a:solidFill>
                  <a:sysClr val="windowText" lastClr="000000">
                    <a:lumMod val="65000"/>
                    <a:lumOff val="35000"/>
                    <a:alpha val="99000"/>
                  </a:sysClr>
                </a:solidFill>
                <a:effectLst/>
                <a:uLnTx/>
                <a:uFillTx/>
                <a:ea typeface="Segoe UI" pitchFamily="34" charset="0"/>
                <a:cs typeface="Segoe UI" pitchFamily="34" charset="0"/>
              </a:endParaRPr>
            </a:p>
          </p:txBody>
        </p:sp>
        <p:sp>
          <p:nvSpPr>
            <p:cNvPr id="79" name="TextBox 78"/>
            <p:cNvSpPr txBox="1"/>
            <p:nvPr/>
          </p:nvSpPr>
          <p:spPr>
            <a:xfrm>
              <a:off x="4608471" y="3988033"/>
              <a:ext cx="1836000" cy="276999"/>
            </a:xfrm>
            <a:prstGeom prst="rect">
              <a:avLst/>
            </a:prstGeom>
            <a:noFill/>
          </p:spPr>
          <p:txBody>
            <a:bodyPr wrap="square" lIns="0" tIns="0" rIns="0" bIns="0" rtlCol="0">
              <a:spAutoFit/>
            </a:bodyPr>
            <a:lstStyle/>
            <a:p>
              <a:pPr marL="0" marR="0" lvl="0" indent="0" algn="ctr" defTabSz="914400" eaLnBrk="1" fontAlgn="auto" latinLnBrk="0" hangingPunct="1">
                <a:lnSpc>
                  <a:spcPct val="90000"/>
                </a:lnSpc>
                <a:spcBef>
                  <a:spcPct val="20000"/>
                </a:spcBef>
                <a:spcAft>
                  <a:spcPts val="0"/>
                </a:spcAft>
                <a:buClr>
                  <a:srgbClr val="0071BC"/>
                </a:buClr>
                <a:buSzPct val="90000"/>
                <a:buFontTx/>
                <a:buNone/>
                <a:tabLst/>
                <a:defRPr/>
              </a:pPr>
              <a:r>
                <a:rPr kumimoji="0" lang="en-US" sz="1000" b="0" i="0" u="none" strike="noStrike" kern="0" cap="none" normalizeH="0" baseline="0" noProof="0" dirty="0">
                  <a:ln>
                    <a:noFill/>
                  </a:ln>
                  <a:solidFill>
                    <a:sysClr val="windowText" lastClr="000000">
                      <a:lumMod val="65000"/>
                      <a:lumOff val="35000"/>
                      <a:alpha val="99000"/>
                    </a:sysClr>
                  </a:solidFill>
                  <a:effectLst/>
                  <a:uLnTx/>
                  <a:uFillTx/>
                  <a:ea typeface="Segoe UI" pitchFamily="34" charset="0"/>
                  <a:cs typeface="Segoe UI" pitchFamily="34" charset="0"/>
                </a:rPr>
                <a:t>Analysis Services</a:t>
              </a:r>
              <a:br>
                <a:rPr kumimoji="0" lang="en-US" sz="1000" b="0" i="0" u="none" strike="noStrike" kern="0" cap="none" normalizeH="0" baseline="0" noProof="0" dirty="0">
                  <a:ln>
                    <a:noFill/>
                  </a:ln>
                  <a:solidFill>
                    <a:sysClr val="windowText" lastClr="000000">
                      <a:lumMod val="65000"/>
                      <a:lumOff val="35000"/>
                      <a:alpha val="99000"/>
                    </a:sysClr>
                  </a:solidFill>
                  <a:effectLst/>
                  <a:uLnTx/>
                  <a:uFillTx/>
                  <a:ea typeface="Segoe UI" pitchFamily="34" charset="0"/>
                  <a:cs typeface="Segoe UI" pitchFamily="34" charset="0"/>
                </a:rPr>
              </a:br>
              <a:r>
                <a:rPr kumimoji="0" lang="en-US" sz="1000" b="0" i="0" u="none" strike="noStrike" kern="0" cap="none" normalizeH="0" baseline="0" noProof="0" dirty="0" smtClean="0">
                  <a:ln>
                    <a:noFill/>
                  </a:ln>
                  <a:solidFill>
                    <a:sysClr val="windowText" lastClr="000000">
                      <a:lumMod val="65000"/>
                      <a:lumOff val="35000"/>
                      <a:alpha val="99000"/>
                    </a:sysClr>
                  </a:solidFill>
                  <a:effectLst/>
                  <a:uLnTx/>
                  <a:uFillTx/>
                  <a:ea typeface="Segoe UI" pitchFamily="34" charset="0"/>
                  <a:cs typeface="Segoe UI" pitchFamily="34" charset="0"/>
                </a:rPr>
                <a:t>Tabular</a:t>
              </a:r>
              <a:endParaRPr kumimoji="0" lang="en-AU" sz="1000" b="0" i="0" u="none" strike="noStrike" kern="0" cap="none" normalizeH="0" baseline="0" noProof="0" dirty="0" err="1">
                <a:ln>
                  <a:noFill/>
                </a:ln>
                <a:solidFill>
                  <a:sysClr val="windowText" lastClr="000000">
                    <a:lumMod val="65000"/>
                    <a:lumOff val="35000"/>
                    <a:alpha val="99000"/>
                  </a:sysClr>
                </a:solidFill>
                <a:effectLst/>
                <a:uLnTx/>
                <a:uFillTx/>
                <a:ea typeface="Segoe UI" pitchFamily="34" charset="0"/>
                <a:cs typeface="Segoe UI" pitchFamily="34" charset="0"/>
              </a:endParaRPr>
            </a:p>
          </p:txBody>
        </p:sp>
        <p:sp>
          <p:nvSpPr>
            <p:cNvPr id="80" name="TextBox 79"/>
            <p:cNvSpPr txBox="1"/>
            <p:nvPr/>
          </p:nvSpPr>
          <p:spPr>
            <a:xfrm>
              <a:off x="4608471" y="2640598"/>
              <a:ext cx="1836000" cy="138499"/>
            </a:xfrm>
            <a:prstGeom prst="rect">
              <a:avLst/>
            </a:prstGeom>
            <a:noFill/>
          </p:spPr>
          <p:txBody>
            <a:bodyPr wrap="square" lIns="0" tIns="0" rIns="0" bIns="0" rtlCol="0">
              <a:spAutoFit/>
            </a:bodyPr>
            <a:lstStyle/>
            <a:p>
              <a:pPr marL="0" marR="0" lvl="0" indent="0" algn="ctr" defTabSz="914400" eaLnBrk="1" fontAlgn="auto" latinLnBrk="0" hangingPunct="1">
                <a:lnSpc>
                  <a:spcPct val="90000"/>
                </a:lnSpc>
                <a:spcBef>
                  <a:spcPct val="20000"/>
                </a:spcBef>
                <a:spcAft>
                  <a:spcPts val="0"/>
                </a:spcAft>
                <a:buClr>
                  <a:srgbClr val="0071BC"/>
                </a:buClr>
                <a:buSzPct val="90000"/>
                <a:buFontTx/>
                <a:buNone/>
                <a:tabLst/>
                <a:defRPr/>
              </a:pPr>
              <a:r>
                <a:rPr kumimoji="0" lang="en-US" sz="1000" b="0" i="0" u="none" strike="noStrike" kern="0" cap="none" normalizeH="0" baseline="0" noProof="0" dirty="0">
                  <a:ln>
                    <a:noFill/>
                  </a:ln>
                  <a:solidFill>
                    <a:sysClr val="windowText" lastClr="000000">
                      <a:lumMod val="65000"/>
                      <a:lumOff val="35000"/>
                      <a:alpha val="99000"/>
                    </a:sysClr>
                  </a:solidFill>
                  <a:effectLst/>
                  <a:uLnTx/>
                  <a:uFillTx/>
                  <a:ea typeface="Segoe UI" pitchFamily="34" charset="0"/>
                  <a:cs typeface="Segoe UI" pitchFamily="34" charset="0"/>
                </a:rPr>
                <a:t>Tabular</a:t>
              </a:r>
              <a:endParaRPr kumimoji="0" lang="en-AU" sz="1000" b="0" i="0" u="none" strike="noStrike" kern="0" cap="none" normalizeH="0" baseline="0" noProof="0" dirty="0" err="1">
                <a:ln>
                  <a:noFill/>
                </a:ln>
                <a:solidFill>
                  <a:sysClr val="windowText" lastClr="000000">
                    <a:lumMod val="65000"/>
                    <a:lumOff val="35000"/>
                    <a:alpha val="99000"/>
                  </a:sysClr>
                </a:solidFill>
                <a:effectLst/>
                <a:uLnTx/>
                <a:uFillTx/>
                <a:ea typeface="Segoe UI" pitchFamily="34" charset="0"/>
                <a:cs typeface="Segoe UI" pitchFamily="34" charset="0"/>
              </a:endParaRPr>
            </a:p>
          </p:txBody>
        </p:sp>
        <p:sp>
          <p:nvSpPr>
            <p:cNvPr id="81" name="Rectangle 80"/>
            <p:cNvSpPr/>
            <p:nvPr/>
          </p:nvSpPr>
          <p:spPr bwMode="auto">
            <a:xfrm>
              <a:off x="4814760" y="2260546"/>
              <a:ext cx="1455282" cy="2108257"/>
            </a:xfrm>
            <a:prstGeom prst="rect">
              <a:avLst/>
            </a:prstGeom>
            <a:gradFill rotWithShape="1">
              <a:gsLst>
                <a:gs pos="0">
                  <a:srgbClr val="D1D2D4">
                    <a:shade val="51000"/>
                    <a:satMod val="130000"/>
                    <a:alpha val="21000"/>
                  </a:srgbClr>
                </a:gs>
                <a:gs pos="80000">
                  <a:srgbClr val="D1D2D4">
                    <a:shade val="93000"/>
                    <a:satMod val="130000"/>
                    <a:alpha val="34000"/>
                  </a:srgbClr>
                </a:gs>
                <a:gs pos="100000">
                  <a:srgbClr val="D1D2D4">
                    <a:shade val="94000"/>
                    <a:satMod val="135000"/>
                    <a:alpha val="12000"/>
                  </a:srgbClr>
                </a:gs>
              </a:gsLst>
              <a:lin ang="16200000" scaled="0"/>
            </a:gradFill>
            <a:ln w="9525" cap="flat" cmpd="sng" algn="ctr">
              <a:solidFill>
                <a:srgbClr val="D1D2D4">
                  <a:shade val="95000"/>
                  <a:satMod val="105000"/>
                </a:srgbClr>
              </a:solidFill>
              <a:prstDash val="solid"/>
              <a:headEnd type="none" w="med" len="med"/>
              <a:tailEnd type="none" w="med" len="med"/>
            </a:ln>
            <a:effectLst>
              <a:outerShdw blurRad="40000" dist="23000" dir="5400000" rotWithShape="0">
                <a:srgbClr val="000000">
                  <a:alpha val="35000"/>
                </a:srgbClr>
              </a:outerShdw>
            </a:effectLst>
          </p:spPr>
          <p:txBody>
            <a:bodyPr vert="horz" wrap="square" lIns="91436" tIns="45718" rIns="91436" bIns="45718" numCol="1" rtlCol="0" anchor="t" anchorCtr="0" compatLnSpc="1">
              <a:prstTxWarp prst="textNoShape">
                <a:avLst/>
              </a:prstTxWarp>
            </a:bodyPr>
            <a:lstStyle/>
            <a:p>
              <a:pPr marL="228600" marR="0" lvl="0" indent="-228600" algn="l" defTabSz="914099" eaLnBrk="1" fontAlgn="base" latinLnBrk="0" hangingPunct="1">
                <a:lnSpc>
                  <a:spcPct val="100000"/>
                </a:lnSpc>
                <a:spcBef>
                  <a:spcPct val="0"/>
                </a:spcBef>
                <a:spcAft>
                  <a:spcPct val="0"/>
                </a:spcAft>
                <a:buClrTx/>
                <a:buSzTx/>
                <a:buFont typeface="Arial" pitchFamily="34" charset="0"/>
                <a:buChar char="•"/>
                <a:tabLst>
                  <a:tab pos="287338" algn="l"/>
                </a:tabLst>
                <a:defRPr/>
              </a:pPr>
              <a:endParaRPr kumimoji="0" lang="en-AU" sz="2200" b="0" i="0" u="none" strike="noStrike" kern="0" cap="none" normalizeH="0" baseline="0" noProof="0" dirty="0" err="1" smtClean="0">
                <a:ln>
                  <a:noFill/>
                </a:ln>
                <a:gradFill>
                  <a:gsLst>
                    <a:gs pos="0">
                      <a:srgbClr val="FFFFFF"/>
                    </a:gs>
                    <a:gs pos="100000">
                      <a:srgbClr val="FFFFFF"/>
                    </a:gs>
                  </a:gsLst>
                  <a:lin ang="5400000" scaled="0"/>
                </a:gradFill>
                <a:effectLst/>
                <a:uLnTx/>
                <a:uFillTx/>
                <a:ea typeface="+mn-ea"/>
                <a:cs typeface="+mn-cs"/>
              </a:endParaRPr>
            </a:p>
          </p:txBody>
        </p:sp>
      </p:grpSp>
      <p:grpSp>
        <p:nvGrpSpPr>
          <p:cNvPr id="82" name="Group 81"/>
          <p:cNvGrpSpPr/>
          <p:nvPr/>
        </p:nvGrpSpPr>
        <p:grpSpPr>
          <a:xfrm>
            <a:off x="6228785" y="3349003"/>
            <a:ext cx="1836751" cy="2104755"/>
            <a:chOff x="6596120" y="2264047"/>
            <a:chExt cx="1836751" cy="2104755"/>
          </a:xfrm>
        </p:grpSpPr>
        <p:sp>
          <p:nvSpPr>
            <p:cNvPr id="83" name="TextBox 82"/>
            <p:cNvSpPr txBox="1"/>
            <p:nvPr/>
          </p:nvSpPr>
          <p:spPr>
            <a:xfrm>
              <a:off x="6596120" y="2924132"/>
              <a:ext cx="1836000" cy="138499"/>
            </a:xfrm>
            <a:prstGeom prst="rect">
              <a:avLst/>
            </a:prstGeom>
            <a:noFill/>
          </p:spPr>
          <p:txBody>
            <a:bodyPr wrap="square" lIns="0" tIns="0" rIns="0" bIns="0" rtlCol="0">
              <a:spAutoFit/>
            </a:bodyPr>
            <a:lstStyle/>
            <a:p>
              <a:pPr marL="0" marR="0" lvl="0" indent="0" algn="ctr" defTabSz="914400" eaLnBrk="1" fontAlgn="auto" latinLnBrk="0" hangingPunct="1">
                <a:lnSpc>
                  <a:spcPct val="90000"/>
                </a:lnSpc>
                <a:spcBef>
                  <a:spcPct val="20000"/>
                </a:spcBef>
                <a:spcAft>
                  <a:spcPts val="0"/>
                </a:spcAft>
                <a:buClr>
                  <a:srgbClr val="0071BC"/>
                </a:buClr>
                <a:buSzPct val="90000"/>
                <a:buFontTx/>
                <a:buNone/>
                <a:tabLst/>
                <a:defRPr/>
              </a:pPr>
              <a:r>
                <a:rPr kumimoji="0" lang="en-US" sz="1000" b="0" i="0" u="none" strike="noStrike" kern="0" cap="none" normalizeH="0" baseline="0" noProof="0" dirty="0" smtClean="0">
                  <a:ln>
                    <a:noFill/>
                  </a:ln>
                  <a:solidFill>
                    <a:sysClr val="windowText" lastClr="000000">
                      <a:lumMod val="65000"/>
                      <a:lumOff val="35000"/>
                      <a:alpha val="99000"/>
                    </a:sysClr>
                  </a:solidFill>
                  <a:effectLst/>
                  <a:uLnTx/>
                  <a:uFillTx/>
                  <a:ea typeface="Segoe UI" pitchFamily="34" charset="0"/>
                  <a:cs typeface="Segoe UI" pitchFamily="34" charset="0"/>
                </a:rPr>
                <a:t>SQL Server Data Tools</a:t>
              </a:r>
              <a:endParaRPr kumimoji="0" lang="en-AU" sz="1000" b="0" i="0" u="none" strike="noStrike" kern="0" cap="none" normalizeH="0" baseline="0" noProof="0" dirty="0" err="1">
                <a:ln>
                  <a:noFill/>
                </a:ln>
                <a:solidFill>
                  <a:sysClr val="windowText" lastClr="000000">
                    <a:lumMod val="65000"/>
                    <a:lumOff val="35000"/>
                    <a:alpha val="99000"/>
                  </a:sysClr>
                </a:solidFill>
                <a:effectLst/>
                <a:uLnTx/>
                <a:uFillTx/>
                <a:ea typeface="Segoe UI" pitchFamily="34" charset="0"/>
                <a:cs typeface="Segoe UI" pitchFamily="34" charset="0"/>
              </a:endParaRPr>
            </a:p>
          </p:txBody>
        </p:sp>
        <p:sp>
          <p:nvSpPr>
            <p:cNvPr id="84" name="TextBox 83"/>
            <p:cNvSpPr txBox="1"/>
            <p:nvPr/>
          </p:nvSpPr>
          <p:spPr>
            <a:xfrm>
              <a:off x="6596120" y="3201227"/>
              <a:ext cx="1836000" cy="138499"/>
            </a:xfrm>
            <a:prstGeom prst="rect">
              <a:avLst/>
            </a:prstGeom>
            <a:noFill/>
          </p:spPr>
          <p:txBody>
            <a:bodyPr wrap="square" lIns="0" tIns="0" rIns="0" bIns="0" rtlCol="0">
              <a:spAutoFit/>
            </a:bodyPr>
            <a:lstStyle/>
            <a:p>
              <a:pPr marL="0" marR="0" lvl="0" indent="0" algn="ctr" defTabSz="914400" eaLnBrk="1" fontAlgn="auto" latinLnBrk="0" hangingPunct="1">
                <a:lnSpc>
                  <a:spcPct val="90000"/>
                </a:lnSpc>
                <a:spcBef>
                  <a:spcPct val="20000"/>
                </a:spcBef>
                <a:spcAft>
                  <a:spcPts val="0"/>
                </a:spcAft>
                <a:buClr>
                  <a:srgbClr val="0071BC"/>
                </a:buClr>
                <a:buSzPct val="90000"/>
                <a:buFontTx/>
                <a:buNone/>
                <a:tabLst/>
                <a:defRPr/>
              </a:pPr>
              <a:r>
                <a:rPr kumimoji="0" lang="en-US" sz="1000" b="0" i="0" u="none" strike="noStrike" kern="0" cap="none" normalizeH="0" baseline="0" noProof="0" dirty="0" smtClean="0">
                  <a:ln>
                    <a:noFill/>
                  </a:ln>
                  <a:solidFill>
                    <a:sysClr val="windowText" lastClr="000000">
                      <a:lumMod val="65000"/>
                      <a:lumOff val="35000"/>
                      <a:alpha val="99000"/>
                    </a:sysClr>
                  </a:solidFill>
                  <a:effectLst/>
                  <a:uLnTx/>
                  <a:uFillTx/>
                  <a:ea typeface="Segoe UI" pitchFamily="34" charset="0"/>
                  <a:cs typeface="Segoe UI" pitchFamily="34" charset="0"/>
                </a:rPr>
                <a:t>MDX</a:t>
              </a:r>
              <a:endParaRPr kumimoji="0" lang="en-AU" sz="1000" b="0" i="0" u="none" strike="noStrike" kern="0" cap="none" normalizeH="0" baseline="0" noProof="0" dirty="0" err="1">
                <a:ln>
                  <a:noFill/>
                </a:ln>
                <a:solidFill>
                  <a:sysClr val="windowText" lastClr="000000">
                    <a:lumMod val="65000"/>
                    <a:lumOff val="35000"/>
                    <a:alpha val="99000"/>
                  </a:sysClr>
                </a:solidFill>
                <a:effectLst/>
                <a:uLnTx/>
                <a:uFillTx/>
                <a:ea typeface="Segoe UI" pitchFamily="34" charset="0"/>
                <a:cs typeface="Segoe UI" pitchFamily="34" charset="0"/>
              </a:endParaRPr>
            </a:p>
          </p:txBody>
        </p:sp>
        <p:sp>
          <p:nvSpPr>
            <p:cNvPr id="85" name="TextBox 84"/>
            <p:cNvSpPr txBox="1"/>
            <p:nvPr/>
          </p:nvSpPr>
          <p:spPr>
            <a:xfrm>
              <a:off x="6596871" y="3496808"/>
              <a:ext cx="1836000" cy="276999"/>
            </a:xfrm>
            <a:prstGeom prst="rect">
              <a:avLst/>
            </a:prstGeom>
            <a:noFill/>
          </p:spPr>
          <p:txBody>
            <a:bodyPr wrap="square" lIns="0" tIns="0" rIns="0" bIns="0" rtlCol="0">
              <a:spAutoFit/>
            </a:bodyPr>
            <a:lstStyle/>
            <a:p>
              <a:pPr marL="0" marR="0" lvl="0" indent="0" algn="ctr" defTabSz="914400" eaLnBrk="1" fontAlgn="auto" latinLnBrk="0" hangingPunct="1">
                <a:lnSpc>
                  <a:spcPct val="90000"/>
                </a:lnSpc>
                <a:spcBef>
                  <a:spcPct val="20000"/>
                </a:spcBef>
                <a:spcAft>
                  <a:spcPts val="0"/>
                </a:spcAft>
                <a:buClr>
                  <a:srgbClr val="0071BC"/>
                </a:buClr>
                <a:buSzPct val="90000"/>
                <a:buFontTx/>
                <a:buNone/>
                <a:tabLst/>
                <a:defRPr/>
              </a:pPr>
              <a:r>
                <a:rPr kumimoji="0" lang="en-US" sz="1000" b="0" i="0" u="none" strike="noStrike" kern="0" cap="none" normalizeH="0" baseline="0" noProof="0" dirty="0" smtClean="0">
                  <a:ln>
                    <a:noFill/>
                  </a:ln>
                  <a:solidFill>
                    <a:sysClr val="windowText" lastClr="000000">
                      <a:lumMod val="65000"/>
                      <a:lumOff val="35000"/>
                      <a:alpha val="99000"/>
                    </a:sysClr>
                  </a:solidFill>
                  <a:effectLst/>
                  <a:uLnTx/>
                  <a:uFillTx/>
                  <a:ea typeface="Segoe UI" pitchFamily="34" charset="0"/>
                  <a:cs typeface="Segoe UI" pitchFamily="34" charset="0"/>
                </a:rPr>
                <a:t>MOLAP</a:t>
              </a:r>
              <a:br>
                <a:rPr kumimoji="0" lang="en-US" sz="1000" b="0" i="0" u="none" strike="noStrike" kern="0" cap="none" normalizeH="0" baseline="0" noProof="0" dirty="0" smtClean="0">
                  <a:ln>
                    <a:noFill/>
                  </a:ln>
                  <a:solidFill>
                    <a:sysClr val="windowText" lastClr="000000">
                      <a:lumMod val="65000"/>
                      <a:lumOff val="35000"/>
                      <a:alpha val="99000"/>
                    </a:sysClr>
                  </a:solidFill>
                  <a:effectLst/>
                  <a:uLnTx/>
                  <a:uFillTx/>
                  <a:ea typeface="Segoe UI" pitchFamily="34" charset="0"/>
                  <a:cs typeface="Segoe UI" pitchFamily="34" charset="0"/>
                </a:rPr>
              </a:br>
              <a:r>
                <a:rPr kumimoji="0" lang="en-US" sz="1000" b="0" i="0" u="none" strike="noStrike" kern="0" cap="none" normalizeH="0" baseline="0" noProof="0" dirty="0" smtClean="0">
                  <a:ln>
                    <a:noFill/>
                  </a:ln>
                  <a:solidFill>
                    <a:sysClr val="windowText" lastClr="000000">
                      <a:lumMod val="65000"/>
                      <a:lumOff val="35000"/>
                      <a:alpha val="99000"/>
                    </a:sysClr>
                  </a:solidFill>
                  <a:effectLst/>
                  <a:uLnTx/>
                  <a:uFillTx/>
                  <a:ea typeface="Segoe UI" pitchFamily="34" charset="0"/>
                  <a:cs typeface="Segoe UI" pitchFamily="34" charset="0"/>
                </a:rPr>
                <a:t>ROLAP</a:t>
              </a:r>
              <a:endParaRPr kumimoji="0" lang="en-AU" sz="1000" b="0" i="0" u="none" strike="noStrike" kern="0" cap="none" normalizeH="0" baseline="0" noProof="0" dirty="0" err="1">
                <a:ln>
                  <a:noFill/>
                </a:ln>
                <a:solidFill>
                  <a:sysClr val="windowText" lastClr="000000">
                    <a:lumMod val="65000"/>
                    <a:lumOff val="35000"/>
                    <a:alpha val="99000"/>
                  </a:sysClr>
                </a:solidFill>
                <a:effectLst/>
                <a:uLnTx/>
                <a:uFillTx/>
                <a:ea typeface="Segoe UI" pitchFamily="34" charset="0"/>
                <a:cs typeface="Segoe UI" pitchFamily="34" charset="0"/>
              </a:endParaRPr>
            </a:p>
          </p:txBody>
        </p:sp>
        <p:sp>
          <p:nvSpPr>
            <p:cNvPr id="86" name="TextBox 85"/>
            <p:cNvSpPr txBox="1"/>
            <p:nvPr/>
          </p:nvSpPr>
          <p:spPr>
            <a:xfrm>
              <a:off x="6596871" y="3988031"/>
              <a:ext cx="1836000" cy="276999"/>
            </a:xfrm>
            <a:prstGeom prst="rect">
              <a:avLst/>
            </a:prstGeom>
            <a:noFill/>
          </p:spPr>
          <p:txBody>
            <a:bodyPr wrap="square" lIns="0" tIns="0" rIns="0" bIns="0" rtlCol="0">
              <a:spAutoFit/>
            </a:bodyPr>
            <a:lstStyle/>
            <a:p>
              <a:pPr marL="0" marR="0" lvl="0" indent="0" algn="ctr" defTabSz="914400" eaLnBrk="1" fontAlgn="auto" latinLnBrk="0" hangingPunct="1">
                <a:lnSpc>
                  <a:spcPct val="90000"/>
                </a:lnSpc>
                <a:spcBef>
                  <a:spcPct val="20000"/>
                </a:spcBef>
                <a:spcAft>
                  <a:spcPts val="0"/>
                </a:spcAft>
                <a:buClr>
                  <a:srgbClr val="0071BC"/>
                </a:buClr>
                <a:buSzPct val="90000"/>
                <a:buFontTx/>
                <a:buNone/>
                <a:tabLst/>
                <a:defRPr/>
              </a:pPr>
              <a:r>
                <a:rPr kumimoji="0" lang="en-US" sz="1000" b="0" i="0" u="none" strike="noStrike" kern="0" cap="none" normalizeH="0" baseline="0" noProof="0" dirty="0">
                  <a:ln>
                    <a:noFill/>
                  </a:ln>
                  <a:solidFill>
                    <a:sysClr val="windowText" lastClr="000000">
                      <a:lumMod val="65000"/>
                      <a:lumOff val="35000"/>
                      <a:alpha val="99000"/>
                    </a:sysClr>
                  </a:solidFill>
                  <a:effectLst/>
                  <a:uLnTx/>
                  <a:uFillTx/>
                  <a:ea typeface="Segoe UI" pitchFamily="34" charset="0"/>
                  <a:cs typeface="Segoe UI" pitchFamily="34" charset="0"/>
                </a:rPr>
                <a:t>Analysis Services</a:t>
              </a:r>
              <a:br>
                <a:rPr kumimoji="0" lang="en-US" sz="1000" b="0" i="0" u="none" strike="noStrike" kern="0" cap="none" normalizeH="0" baseline="0" noProof="0" dirty="0">
                  <a:ln>
                    <a:noFill/>
                  </a:ln>
                  <a:solidFill>
                    <a:sysClr val="windowText" lastClr="000000">
                      <a:lumMod val="65000"/>
                      <a:lumOff val="35000"/>
                      <a:alpha val="99000"/>
                    </a:sysClr>
                  </a:solidFill>
                  <a:effectLst/>
                  <a:uLnTx/>
                  <a:uFillTx/>
                  <a:ea typeface="Segoe UI" pitchFamily="34" charset="0"/>
                  <a:cs typeface="Segoe UI" pitchFamily="34" charset="0"/>
                </a:rPr>
              </a:br>
              <a:r>
                <a:rPr kumimoji="0" lang="en-US" sz="1000" b="0" i="0" u="none" strike="noStrike" kern="0" cap="none" normalizeH="0" baseline="0" noProof="0" dirty="0" smtClean="0">
                  <a:ln>
                    <a:noFill/>
                  </a:ln>
                  <a:solidFill>
                    <a:sysClr val="windowText" lastClr="000000">
                      <a:lumMod val="65000"/>
                      <a:lumOff val="35000"/>
                      <a:alpha val="99000"/>
                    </a:sysClr>
                  </a:solidFill>
                  <a:effectLst/>
                  <a:uLnTx/>
                  <a:uFillTx/>
                  <a:ea typeface="Segoe UI" pitchFamily="34" charset="0"/>
                  <a:cs typeface="Segoe UI" pitchFamily="34" charset="0"/>
                </a:rPr>
                <a:t>Multidimensional</a:t>
              </a:r>
              <a:endParaRPr kumimoji="0" lang="en-AU" sz="1000" b="0" i="0" u="none" strike="noStrike" kern="0" cap="none" normalizeH="0" baseline="0" noProof="0" dirty="0" err="1">
                <a:ln>
                  <a:noFill/>
                </a:ln>
                <a:solidFill>
                  <a:sysClr val="windowText" lastClr="000000">
                    <a:lumMod val="65000"/>
                    <a:lumOff val="35000"/>
                    <a:alpha val="99000"/>
                  </a:sysClr>
                </a:solidFill>
                <a:effectLst/>
                <a:uLnTx/>
                <a:uFillTx/>
                <a:ea typeface="Segoe UI" pitchFamily="34" charset="0"/>
                <a:cs typeface="Segoe UI" pitchFamily="34" charset="0"/>
              </a:endParaRPr>
            </a:p>
          </p:txBody>
        </p:sp>
        <p:sp>
          <p:nvSpPr>
            <p:cNvPr id="87" name="TextBox 86"/>
            <p:cNvSpPr txBox="1"/>
            <p:nvPr/>
          </p:nvSpPr>
          <p:spPr>
            <a:xfrm>
              <a:off x="6596871" y="2640598"/>
              <a:ext cx="1836000" cy="138499"/>
            </a:xfrm>
            <a:prstGeom prst="rect">
              <a:avLst/>
            </a:prstGeom>
            <a:noFill/>
          </p:spPr>
          <p:txBody>
            <a:bodyPr wrap="square" lIns="0" tIns="0" rIns="0" bIns="0" rtlCol="0">
              <a:spAutoFit/>
            </a:bodyPr>
            <a:lstStyle/>
            <a:p>
              <a:pPr marL="0" marR="0" lvl="0" indent="0" algn="ctr" defTabSz="914400" eaLnBrk="1" fontAlgn="auto" latinLnBrk="0" hangingPunct="1">
                <a:lnSpc>
                  <a:spcPct val="90000"/>
                </a:lnSpc>
                <a:spcBef>
                  <a:spcPct val="20000"/>
                </a:spcBef>
                <a:spcAft>
                  <a:spcPts val="0"/>
                </a:spcAft>
                <a:buClr>
                  <a:srgbClr val="0071BC"/>
                </a:buClr>
                <a:buSzPct val="90000"/>
                <a:buFontTx/>
                <a:buNone/>
                <a:tabLst/>
                <a:defRPr/>
              </a:pPr>
              <a:r>
                <a:rPr kumimoji="0" lang="en-US" sz="1000" b="0" i="0" u="none" strike="noStrike" kern="0" cap="none" normalizeH="0" baseline="0" noProof="0" dirty="0" smtClean="0">
                  <a:ln>
                    <a:noFill/>
                  </a:ln>
                  <a:solidFill>
                    <a:sysClr val="windowText" lastClr="000000">
                      <a:lumMod val="65000"/>
                      <a:lumOff val="35000"/>
                      <a:alpha val="99000"/>
                    </a:sysClr>
                  </a:solidFill>
                  <a:effectLst/>
                  <a:uLnTx/>
                  <a:uFillTx/>
                  <a:ea typeface="Segoe UI" pitchFamily="34" charset="0"/>
                  <a:cs typeface="Segoe UI" pitchFamily="34" charset="0"/>
                </a:rPr>
                <a:t>Multidimensional</a:t>
              </a:r>
              <a:endParaRPr kumimoji="0" lang="en-AU" sz="1000" b="0" i="0" u="none" strike="noStrike" kern="0" cap="none" normalizeH="0" baseline="0" noProof="0" dirty="0" err="1">
                <a:ln>
                  <a:noFill/>
                </a:ln>
                <a:solidFill>
                  <a:sysClr val="windowText" lastClr="000000">
                    <a:lumMod val="65000"/>
                    <a:lumOff val="35000"/>
                    <a:alpha val="99000"/>
                  </a:sysClr>
                </a:solidFill>
                <a:effectLst/>
                <a:uLnTx/>
                <a:uFillTx/>
                <a:ea typeface="Segoe UI" pitchFamily="34" charset="0"/>
                <a:cs typeface="Segoe UI" pitchFamily="34" charset="0"/>
              </a:endParaRPr>
            </a:p>
          </p:txBody>
        </p:sp>
        <p:sp>
          <p:nvSpPr>
            <p:cNvPr id="88" name="Rectangle 87"/>
            <p:cNvSpPr/>
            <p:nvPr/>
          </p:nvSpPr>
          <p:spPr bwMode="auto">
            <a:xfrm>
              <a:off x="6650758" y="2264047"/>
              <a:ext cx="1733862" cy="2104755"/>
            </a:xfrm>
            <a:prstGeom prst="rect">
              <a:avLst/>
            </a:prstGeom>
            <a:gradFill rotWithShape="1">
              <a:gsLst>
                <a:gs pos="0">
                  <a:srgbClr val="D1D2D4">
                    <a:shade val="51000"/>
                    <a:satMod val="130000"/>
                    <a:alpha val="21000"/>
                  </a:srgbClr>
                </a:gs>
                <a:gs pos="80000">
                  <a:srgbClr val="D1D2D4">
                    <a:shade val="93000"/>
                    <a:satMod val="130000"/>
                    <a:alpha val="34000"/>
                  </a:srgbClr>
                </a:gs>
                <a:gs pos="100000">
                  <a:srgbClr val="D1D2D4">
                    <a:shade val="94000"/>
                    <a:satMod val="135000"/>
                    <a:alpha val="12000"/>
                  </a:srgbClr>
                </a:gs>
              </a:gsLst>
              <a:lin ang="16200000" scaled="0"/>
            </a:gradFill>
            <a:ln w="9525" cap="flat" cmpd="sng" algn="ctr">
              <a:solidFill>
                <a:srgbClr val="D1D2D4">
                  <a:shade val="95000"/>
                  <a:satMod val="105000"/>
                </a:srgbClr>
              </a:solidFill>
              <a:prstDash val="solid"/>
              <a:headEnd type="none" w="med" len="med"/>
              <a:tailEnd type="none" w="med" len="med"/>
            </a:ln>
            <a:effectLst>
              <a:outerShdw blurRad="40000" dist="23000" dir="5400000" rotWithShape="0">
                <a:srgbClr val="000000">
                  <a:alpha val="35000"/>
                </a:srgbClr>
              </a:outerShdw>
            </a:effectLst>
          </p:spPr>
          <p:txBody>
            <a:bodyPr vert="horz" wrap="square" lIns="91436" tIns="45718" rIns="91436" bIns="45718" numCol="1" rtlCol="0" anchor="t" anchorCtr="0" compatLnSpc="1">
              <a:prstTxWarp prst="textNoShape">
                <a:avLst/>
              </a:prstTxWarp>
            </a:bodyPr>
            <a:lstStyle/>
            <a:p>
              <a:pPr marL="228600" marR="0" lvl="0" indent="-228600" algn="l" defTabSz="914099" eaLnBrk="1" fontAlgn="base" latinLnBrk="0" hangingPunct="1">
                <a:lnSpc>
                  <a:spcPct val="100000"/>
                </a:lnSpc>
                <a:spcBef>
                  <a:spcPct val="0"/>
                </a:spcBef>
                <a:spcAft>
                  <a:spcPct val="0"/>
                </a:spcAft>
                <a:buClrTx/>
                <a:buSzTx/>
                <a:buFont typeface="Arial" pitchFamily="34" charset="0"/>
                <a:buChar char="•"/>
                <a:tabLst>
                  <a:tab pos="287338" algn="l"/>
                </a:tabLst>
                <a:defRPr/>
              </a:pPr>
              <a:endParaRPr kumimoji="0" lang="en-AU" sz="2200" b="0" i="0" u="none" strike="noStrike" kern="0" cap="none" normalizeH="0" baseline="0" noProof="0" dirty="0" err="1" smtClean="0">
                <a:ln>
                  <a:noFill/>
                </a:ln>
                <a:gradFill>
                  <a:gsLst>
                    <a:gs pos="0">
                      <a:srgbClr val="FFFFFF"/>
                    </a:gs>
                    <a:gs pos="100000">
                      <a:srgbClr val="FFFFFF"/>
                    </a:gs>
                  </a:gsLst>
                  <a:lin ang="5400000" scaled="0"/>
                </a:gradFill>
                <a:effectLst/>
                <a:uLnTx/>
                <a:uFillTx/>
                <a:ea typeface="+mn-ea"/>
                <a:cs typeface="+mn-cs"/>
              </a:endParaRPr>
            </a:p>
          </p:txBody>
        </p:sp>
      </p:grpSp>
      <p:sp>
        <p:nvSpPr>
          <p:cNvPr id="89" name="TextBox 88"/>
          <p:cNvSpPr txBox="1"/>
          <p:nvPr/>
        </p:nvSpPr>
        <p:spPr>
          <a:xfrm>
            <a:off x="415709" y="5116463"/>
            <a:ext cx="2187009" cy="332399"/>
          </a:xfrm>
          <a:prstGeom prst="rect">
            <a:avLst/>
          </a:prstGeom>
          <a:noFill/>
        </p:spPr>
        <p:txBody>
          <a:bodyPr wrap="square" lIns="0" tIns="0" rIns="0" bIns="0" rtlCol="0">
            <a:spAutoFit/>
          </a:bodyPr>
          <a:lstStyle/>
          <a:p>
            <a:pPr marL="0" marR="0" lvl="0" indent="0" algn="l" defTabSz="914400" rtl="0" eaLnBrk="1" fontAlgn="auto" latinLnBrk="0" hangingPunct="1">
              <a:lnSpc>
                <a:spcPct val="90000"/>
              </a:lnSpc>
              <a:spcBef>
                <a:spcPct val="20000"/>
              </a:spcBef>
              <a:spcAft>
                <a:spcPts val="0"/>
              </a:spcAft>
              <a:buClr>
                <a:srgbClr val="0071BC"/>
              </a:buClr>
              <a:buSzPct val="90000"/>
              <a:buFontTx/>
              <a:buNone/>
              <a:tabLst/>
              <a:defRPr/>
            </a:pPr>
            <a:r>
              <a:rPr kumimoji="0" lang="en-US" sz="800" b="0" i="0" u="none" strike="noStrike" kern="1200" cap="none" normalizeH="0" baseline="0" noProof="0" dirty="0" smtClean="0">
                <a:ln>
                  <a:noFill/>
                </a:ln>
                <a:solidFill>
                  <a:sysClr val="windowText" lastClr="000000">
                    <a:lumMod val="65000"/>
                    <a:lumOff val="35000"/>
                    <a:alpha val="99000"/>
                  </a:sysClr>
                </a:solidFill>
                <a:effectLst/>
                <a:uLnTx/>
                <a:uFillTx/>
                <a:ea typeface="Segoe UI" pitchFamily="34" charset="0"/>
                <a:cs typeface="Segoe UI" pitchFamily="34" charset="0"/>
              </a:rPr>
              <a:t>A </a:t>
            </a:r>
            <a:r>
              <a:rPr kumimoji="0" lang="en-US" sz="800" b="0" i="0" u="none" strike="noStrike" kern="1200" cap="none" normalizeH="0" baseline="0" noProof="0" dirty="0" err="1" smtClean="0">
                <a:ln>
                  <a:noFill/>
                </a:ln>
                <a:solidFill>
                  <a:sysClr val="windowText" lastClr="000000">
                    <a:lumMod val="65000"/>
                    <a:lumOff val="35000"/>
                    <a:alpha val="99000"/>
                  </a:sysClr>
                </a:solidFill>
                <a:effectLst/>
                <a:uLnTx/>
                <a:uFillTx/>
                <a:ea typeface="Segoe UI" pitchFamily="34" charset="0"/>
                <a:cs typeface="Segoe UI" pitchFamily="34" charset="0"/>
              </a:rPr>
              <a:t>PowerPivot</a:t>
            </a:r>
            <a:r>
              <a:rPr kumimoji="0" lang="en-US" sz="800" b="0" i="0" u="none" strike="noStrike" kern="1200" cap="none" normalizeH="0" baseline="0" noProof="0" dirty="0" smtClean="0">
                <a:ln>
                  <a:noFill/>
                </a:ln>
                <a:solidFill>
                  <a:sysClr val="windowText" lastClr="000000">
                    <a:lumMod val="65000"/>
                    <a:lumOff val="35000"/>
                    <a:alpha val="99000"/>
                  </a:sysClr>
                </a:solidFill>
                <a:effectLst/>
                <a:uLnTx/>
                <a:uFillTx/>
                <a:ea typeface="Segoe UI" pitchFamily="34" charset="0"/>
                <a:cs typeface="Segoe UI" pitchFamily="34" charset="0"/>
              </a:rPr>
              <a:t> workbook can be restored to a Tabular instance, or imported to create a Tabular Project</a:t>
            </a:r>
            <a:endParaRPr kumimoji="0" lang="en-AU" sz="800" b="0" i="0" u="none" strike="noStrike" kern="1200" cap="none" normalizeH="0" baseline="0" noProof="0" dirty="0" err="1" smtClean="0">
              <a:ln>
                <a:noFill/>
              </a:ln>
              <a:solidFill>
                <a:sysClr val="windowText" lastClr="000000">
                  <a:lumMod val="65000"/>
                  <a:lumOff val="35000"/>
                  <a:alpha val="99000"/>
                </a:sysClr>
              </a:solidFill>
              <a:effectLst/>
              <a:uLnTx/>
              <a:uFillTx/>
              <a:ea typeface="Segoe UI" pitchFamily="34" charset="0"/>
              <a:cs typeface="Segoe UI" pitchFamily="34" charset="0"/>
            </a:endParaRPr>
          </a:p>
        </p:txBody>
      </p:sp>
      <p:grpSp>
        <p:nvGrpSpPr>
          <p:cNvPr id="90" name="Group 89"/>
          <p:cNvGrpSpPr/>
          <p:nvPr/>
        </p:nvGrpSpPr>
        <p:grpSpPr>
          <a:xfrm>
            <a:off x="6574520" y="5423543"/>
            <a:ext cx="1253012" cy="605549"/>
            <a:chOff x="6941855" y="5175817"/>
            <a:chExt cx="1253012" cy="605549"/>
          </a:xfrm>
        </p:grpSpPr>
        <p:cxnSp>
          <p:nvCxnSpPr>
            <p:cNvPr id="91" name="Elbow Connector 51"/>
            <p:cNvCxnSpPr/>
            <p:nvPr/>
          </p:nvCxnSpPr>
          <p:spPr>
            <a:xfrm flipV="1">
              <a:off x="8191378" y="5415606"/>
              <a:ext cx="1" cy="365760"/>
            </a:xfrm>
            <a:prstGeom prst="straightConnector1">
              <a:avLst/>
            </a:prstGeom>
            <a:noFill/>
            <a:ln w="25400" cap="flat" cmpd="sng" algn="ctr">
              <a:solidFill>
                <a:srgbClr val="00457C"/>
              </a:solidFill>
              <a:prstDash val="solid"/>
              <a:headEnd type="none" w="med" len="med"/>
              <a:tailEnd type="none" w="med" len="med"/>
            </a:ln>
            <a:effectLst/>
          </p:spPr>
        </p:cxnSp>
        <p:cxnSp>
          <p:nvCxnSpPr>
            <p:cNvPr id="92" name="Elbow Connector 51"/>
            <p:cNvCxnSpPr/>
            <p:nvPr/>
          </p:nvCxnSpPr>
          <p:spPr>
            <a:xfrm flipV="1">
              <a:off x="6941855" y="5413766"/>
              <a:ext cx="1" cy="365760"/>
            </a:xfrm>
            <a:prstGeom prst="straightConnector1">
              <a:avLst/>
            </a:prstGeom>
            <a:noFill/>
            <a:ln w="25400" cap="flat" cmpd="sng" algn="ctr">
              <a:solidFill>
                <a:srgbClr val="00457C"/>
              </a:solidFill>
              <a:prstDash val="solid"/>
              <a:headEnd type="none" w="med" len="med"/>
              <a:tailEnd type="none" w="med" len="med"/>
            </a:ln>
            <a:effectLst/>
          </p:spPr>
        </p:cxnSp>
        <p:cxnSp>
          <p:nvCxnSpPr>
            <p:cNvPr id="93" name="Elbow Connector 51"/>
            <p:cNvCxnSpPr/>
            <p:nvPr/>
          </p:nvCxnSpPr>
          <p:spPr>
            <a:xfrm>
              <a:off x="6942821" y="5417487"/>
              <a:ext cx="1252046" cy="0"/>
            </a:xfrm>
            <a:prstGeom prst="straightConnector1">
              <a:avLst/>
            </a:prstGeom>
            <a:noFill/>
            <a:ln w="25400" cap="flat" cmpd="sng" algn="ctr">
              <a:solidFill>
                <a:srgbClr val="00457C"/>
              </a:solidFill>
              <a:prstDash val="solid"/>
              <a:headEnd type="none" w="med" len="med"/>
              <a:tailEnd type="none" w="med" len="med"/>
            </a:ln>
            <a:effectLst/>
          </p:spPr>
        </p:cxnSp>
        <p:cxnSp>
          <p:nvCxnSpPr>
            <p:cNvPr id="94" name="Elbow Connector 51"/>
            <p:cNvCxnSpPr/>
            <p:nvPr/>
          </p:nvCxnSpPr>
          <p:spPr>
            <a:xfrm flipV="1">
              <a:off x="7567239" y="5175817"/>
              <a:ext cx="0" cy="250130"/>
            </a:xfrm>
            <a:prstGeom prst="straightConnector1">
              <a:avLst/>
            </a:prstGeom>
            <a:noFill/>
            <a:ln w="25400" cap="flat" cmpd="sng" algn="ctr">
              <a:solidFill>
                <a:srgbClr val="00457C"/>
              </a:solidFill>
              <a:prstDash val="solid"/>
              <a:headEnd type="none" w="med" len="med"/>
              <a:tailEnd type="arrow" w="med" len="med"/>
            </a:ln>
            <a:effectLst/>
          </p:spPr>
        </p:cxnSp>
      </p:grpSp>
      <p:grpSp>
        <p:nvGrpSpPr>
          <p:cNvPr id="95" name="Group 94"/>
          <p:cNvGrpSpPr/>
          <p:nvPr/>
        </p:nvGrpSpPr>
        <p:grpSpPr>
          <a:xfrm>
            <a:off x="805219" y="5413711"/>
            <a:ext cx="7005617" cy="1107295"/>
            <a:chOff x="1172554" y="5165985"/>
            <a:chExt cx="7005617" cy="1107295"/>
          </a:xfrm>
        </p:grpSpPr>
        <p:cxnSp>
          <p:nvCxnSpPr>
            <p:cNvPr id="96" name="Elbow Connector 51"/>
            <p:cNvCxnSpPr/>
            <p:nvPr/>
          </p:nvCxnSpPr>
          <p:spPr>
            <a:xfrm flipV="1">
              <a:off x="1182386" y="5403891"/>
              <a:ext cx="1" cy="365760"/>
            </a:xfrm>
            <a:prstGeom prst="straightConnector1">
              <a:avLst/>
            </a:prstGeom>
            <a:noFill/>
            <a:ln w="25400" cap="flat" cmpd="sng" algn="ctr">
              <a:solidFill>
                <a:srgbClr val="006600"/>
              </a:solidFill>
              <a:prstDash val="solid"/>
              <a:headEnd type="none" w="med" len="med"/>
              <a:tailEnd type="none" w="med" len="med"/>
            </a:ln>
            <a:effectLst/>
          </p:spPr>
        </p:cxnSp>
        <p:cxnSp>
          <p:nvCxnSpPr>
            <p:cNvPr id="97" name="Elbow Connector 51"/>
            <p:cNvCxnSpPr/>
            <p:nvPr/>
          </p:nvCxnSpPr>
          <p:spPr>
            <a:xfrm flipV="1">
              <a:off x="2129241" y="5409434"/>
              <a:ext cx="1" cy="365760"/>
            </a:xfrm>
            <a:prstGeom prst="straightConnector1">
              <a:avLst/>
            </a:prstGeom>
            <a:noFill/>
            <a:ln w="25400" cap="flat" cmpd="sng" algn="ctr">
              <a:solidFill>
                <a:srgbClr val="006600"/>
              </a:solidFill>
              <a:prstDash val="solid"/>
              <a:headEnd type="none" w="med" len="med"/>
              <a:tailEnd type="none" w="med" len="med"/>
            </a:ln>
            <a:effectLst/>
          </p:spPr>
        </p:cxnSp>
        <p:cxnSp>
          <p:nvCxnSpPr>
            <p:cNvPr id="98" name="Elbow Connector 51"/>
            <p:cNvCxnSpPr/>
            <p:nvPr/>
          </p:nvCxnSpPr>
          <p:spPr>
            <a:xfrm flipV="1">
              <a:off x="3127886" y="5408478"/>
              <a:ext cx="1" cy="365760"/>
            </a:xfrm>
            <a:prstGeom prst="straightConnector1">
              <a:avLst/>
            </a:prstGeom>
            <a:noFill/>
            <a:ln w="25400" cap="flat" cmpd="sng" algn="ctr">
              <a:solidFill>
                <a:srgbClr val="006600"/>
              </a:solidFill>
              <a:prstDash val="solid"/>
              <a:headEnd type="none" w="med" len="med"/>
              <a:tailEnd type="none" w="med" len="med"/>
            </a:ln>
            <a:effectLst/>
          </p:spPr>
        </p:cxnSp>
        <p:cxnSp>
          <p:nvCxnSpPr>
            <p:cNvPr id="99" name="Elbow Connector 51"/>
            <p:cNvCxnSpPr/>
            <p:nvPr/>
          </p:nvCxnSpPr>
          <p:spPr>
            <a:xfrm flipV="1">
              <a:off x="4263286" y="5409434"/>
              <a:ext cx="1" cy="365760"/>
            </a:xfrm>
            <a:prstGeom prst="straightConnector1">
              <a:avLst/>
            </a:prstGeom>
            <a:noFill/>
            <a:ln w="25400" cap="flat" cmpd="sng" algn="ctr">
              <a:solidFill>
                <a:srgbClr val="006600"/>
              </a:solidFill>
              <a:prstDash val="solid"/>
              <a:headEnd type="none" w="med" len="med"/>
              <a:tailEnd type="none" w="med" len="med"/>
            </a:ln>
            <a:effectLst/>
          </p:spPr>
        </p:cxnSp>
        <p:cxnSp>
          <p:nvCxnSpPr>
            <p:cNvPr id="100" name="Elbow Connector 51"/>
            <p:cNvCxnSpPr/>
            <p:nvPr/>
          </p:nvCxnSpPr>
          <p:spPr>
            <a:xfrm flipV="1">
              <a:off x="8178171" y="5818326"/>
              <a:ext cx="0" cy="454954"/>
            </a:xfrm>
            <a:prstGeom prst="straightConnector1">
              <a:avLst/>
            </a:prstGeom>
            <a:noFill/>
            <a:ln w="25400" cap="flat" cmpd="sng" algn="ctr">
              <a:solidFill>
                <a:srgbClr val="006600"/>
              </a:solidFill>
              <a:prstDash val="solid"/>
              <a:headEnd type="none" w="med" len="med"/>
              <a:tailEnd type="none" w="med" len="med"/>
            </a:ln>
            <a:effectLst/>
          </p:spPr>
        </p:cxnSp>
        <p:cxnSp>
          <p:nvCxnSpPr>
            <p:cNvPr id="101" name="Elbow Connector 51"/>
            <p:cNvCxnSpPr/>
            <p:nvPr/>
          </p:nvCxnSpPr>
          <p:spPr>
            <a:xfrm flipV="1">
              <a:off x="6952653" y="5722874"/>
              <a:ext cx="0" cy="540574"/>
            </a:xfrm>
            <a:prstGeom prst="straightConnector1">
              <a:avLst/>
            </a:prstGeom>
            <a:noFill/>
            <a:ln w="25400" cap="flat" cmpd="sng" algn="ctr">
              <a:solidFill>
                <a:srgbClr val="006600"/>
              </a:solidFill>
              <a:prstDash val="solid"/>
              <a:headEnd type="none" w="med" len="med"/>
              <a:tailEnd type="none" w="med" len="med"/>
            </a:ln>
            <a:effectLst/>
          </p:spPr>
        </p:cxnSp>
        <p:cxnSp>
          <p:nvCxnSpPr>
            <p:cNvPr id="102" name="Elbow Connector 51"/>
            <p:cNvCxnSpPr/>
            <p:nvPr/>
          </p:nvCxnSpPr>
          <p:spPr>
            <a:xfrm>
              <a:off x="1172554" y="5403934"/>
              <a:ext cx="5194577" cy="0"/>
            </a:xfrm>
            <a:prstGeom prst="straightConnector1">
              <a:avLst/>
            </a:prstGeom>
            <a:noFill/>
            <a:ln w="25400" cap="flat" cmpd="sng" algn="ctr">
              <a:solidFill>
                <a:srgbClr val="006600"/>
              </a:solidFill>
              <a:prstDash val="solid"/>
              <a:headEnd type="none" w="med" len="med"/>
              <a:tailEnd type="none" w="med" len="med"/>
            </a:ln>
            <a:effectLst/>
          </p:spPr>
        </p:cxnSp>
        <p:cxnSp>
          <p:nvCxnSpPr>
            <p:cNvPr id="103" name="Elbow Connector 51"/>
            <p:cNvCxnSpPr/>
            <p:nvPr/>
          </p:nvCxnSpPr>
          <p:spPr>
            <a:xfrm flipV="1">
              <a:off x="6357299" y="5411149"/>
              <a:ext cx="0" cy="862131"/>
            </a:xfrm>
            <a:prstGeom prst="straightConnector1">
              <a:avLst/>
            </a:prstGeom>
            <a:noFill/>
            <a:ln w="25400" cap="flat" cmpd="sng" algn="ctr">
              <a:solidFill>
                <a:srgbClr val="006600"/>
              </a:solidFill>
              <a:prstDash val="solid"/>
              <a:headEnd type="none" w="med" len="med"/>
              <a:tailEnd type="none" w="med" len="med"/>
            </a:ln>
            <a:effectLst/>
          </p:spPr>
        </p:cxnSp>
        <p:cxnSp>
          <p:nvCxnSpPr>
            <p:cNvPr id="104" name="Elbow Connector 51"/>
            <p:cNvCxnSpPr/>
            <p:nvPr/>
          </p:nvCxnSpPr>
          <p:spPr>
            <a:xfrm>
              <a:off x="6357299" y="6263448"/>
              <a:ext cx="1817904" cy="0"/>
            </a:xfrm>
            <a:prstGeom prst="straightConnector1">
              <a:avLst/>
            </a:prstGeom>
            <a:noFill/>
            <a:ln w="25400" cap="flat" cmpd="sng" algn="ctr">
              <a:solidFill>
                <a:srgbClr val="006600"/>
              </a:solidFill>
              <a:prstDash val="solid"/>
              <a:headEnd type="none" w="med" len="med"/>
              <a:tailEnd type="none" w="med" len="med"/>
            </a:ln>
            <a:effectLst/>
          </p:spPr>
        </p:cxnSp>
        <p:cxnSp>
          <p:nvCxnSpPr>
            <p:cNvPr id="105" name="Elbow Connector 51"/>
            <p:cNvCxnSpPr/>
            <p:nvPr/>
          </p:nvCxnSpPr>
          <p:spPr>
            <a:xfrm flipV="1">
              <a:off x="5511950" y="5165985"/>
              <a:ext cx="0" cy="472840"/>
            </a:xfrm>
            <a:prstGeom prst="straightConnector1">
              <a:avLst/>
            </a:prstGeom>
            <a:noFill/>
            <a:ln w="25400" cap="flat" cmpd="sng" algn="ctr">
              <a:solidFill>
                <a:srgbClr val="006600"/>
              </a:solidFill>
              <a:prstDash val="solid"/>
              <a:headEnd type="none" w="med" len="med"/>
              <a:tailEnd type="arrow" w="med" len="med"/>
            </a:ln>
            <a:effectLst/>
          </p:spPr>
        </p:cxnSp>
        <p:cxnSp>
          <p:nvCxnSpPr>
            <p:cNvPr id="106" name="Elbow Connector 51"/>
            <p:cNvCxnSpPr/>
            <p:nvPr/>
          </p:nvCxnSpPr>
          <p:spPr>
            <a:xfrm flipV="1">
              <a:off x="3699552" y="5167867"/>
              <a:ext cx="0" cy="242492"/>
            </a:xfrm>
            <a:prstGeom prst="straightConnector1">
              <a:avLst/>
            </a:prstGeom>
            <a:noFill/>
            <a:ln w="25400" cap="flat" cmpd="sng" algn="ctr">
              <a:solidFill>
                <a:srgbClr val="006600"/>
              </a:solidFill>
              <a:prstDash val="solid"/>
              <a:headEnd type="none" w="med" len="med"/>
              <a:tailEnd type="arrow" w="med" len="med"/>
            </a:ln>
            <a:effectLst/>
          </p:spPr>
        </p:cxnSp>
      </p:grpSp>
      <p:grpSp>
        <p:nvGrpSpPr>
          <p:cNvPr id="107" name="Group 106"/>
          <p:cNvGrpSpPr/>
          <p:nvPr/>
        </p:nvGrpSpPr>
        <p:grpSpPr>
          <a:xfrm>
            <a:off x="698824" y="1584654"/>
            <a:ext cx="7413284" cy="766146"/>
            <a:chOff x="1066159" y="499698"/>
            <a:chExt cx="7413284" cy="766146"/>
          </a:xfrm>
        </p:grpSpPr>
        <p:pic>
          <p:nvPicPr>
            <p:cNvPr id="108" name="Picture 107" descr="Excel2007_ProductIcon.png"/>
            <p:cNvPicPr>
              <a:picLocks noChangeAspect="1"/>
            </p:cNvPicPr>
            <p:nvPr/>
          </p:nvPicPr>
          <p:blipFill>
            <a:blip r:embed="rId18" cstate="print"/>
            <a:stretch>
              <a:fillRect/>
            </a:stretch>
          </p:blipFill>
          <p:spPr>
            <a:xfrm>
              <a:off x="5160421" y="850483"/>
              <a:ext cx="366050" cy="354368"/>
            </a:xfrm>
            <a:prstGeom prst="rect">
              <a:avLst/>
            </a:prstGeom>
            <a:noFill/>
            <a:ln>
              <a:noFill/>
            </a:ln>
            <a:effectLst>
              <a:outerShdw blurRad="50800" dist="38100" dir="2700000" algn="tl" rotWithShape="0">
                <a:prstClr val="black">
                  <a:alpha val="40000"/>
                </a:prstClr>
              </a:outerShdw>
            </a:effectLst>
          </p:spPr>
        </p:pic>
        <p:pic>
          <p:nvPicPr>
            <p:cNvPr id="109" name="Picture 19"/>
            <p:cNvPicPr>
              <a:picLocks noChangeAspect="1" noChangeArrowheads="1"/>
            </p:cNvPicPr>
            <p:nvPr/>
          </p:nvPicPr>
          <p:blipFill>
            <a:blip r:embed="rId19" cstate="print">
              <a:extLst>
                <a:ext uri="{28A0092B-C50C-407E-A947-70E740481C1C}">
                  <a14:useLocalDpi xmlns="" xmlns:a14="http://schemas.microsoft.com/office/drawing/2010/main" val="0"/>
                </a:ext>
              </a:extLst>
            </a:blip>
            <a:srcRect/>
            <a:stretch>
              <a:fillRect/>
            </a:stretch>
          </p:blipFill>
          <p:spPr bwMode="auto">
            <a:xfrm>
              <a:off x="6444471" y="838830"/>
              <a:ext cx="487553" cy="365760"/>
            </a:xfrm>
            <a:prstGeom prst="rect">
              <a:avLst/>
            </a:prstGeom>
            <a:noFill/>
            <a:ln>
              <a:noFill/>
            </a:ln>
            <a:effectLst>
              <a:outerShdw dist="35921" dir="2700000" algn="ctr" rotWithShape="0">
                <a:srgbClr val="939598"/>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10" name="Picture 17"/>
            <p:cNvPicPr>
              <a:picLocks noChangeAspect="1" noChangeArrowheads="1"/>
            </p:cNvPicPr>
            <p:nvPr/>
          </p:nvPicPr>
          <p:blipFill>
            <a:blip r:embed="rId20" cstate="print">
              <a:extLst>
                <a:ext uri="{28A0092B-C50C-407E-A947-70E740481C1C}">
                  <a14:useLocalDpi xmlns="" xmlns:a14="http://schemas.microsoft.com/office/drawing/2010/main" val="0"/>
                </a:ext>
              </a:extLst>
            </a:blip>
            <a:srcRect/>
            <a:stretch>
              <a:fillRect/>
            </a:stretch>
          </p:blipFill>
          <p:spPr bwMode="auto">
            <a:xfrm>
              <a:off x="7814837" y="899491"/>
              <a:ext cx="487553" cy="315344"/>
            </a:xfrm>
            <a:prstGeom prst="rect">
              <a:avLst/>
            </a:prstGeom>
            <a:noFill/>
            <a:ln>
              <a:noFill/>
            </a:ln>
            <a:effectLst>
              <a:outerShdw dist="35921" dir="2700000" algn="ctr" rotWithShape="0">
                <a:srgbClr val="939598"/>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111" name="Rectangle 110"/>
            <p:cNvSpPr/>
            <p:nvPr/>
          </p:nvSpPr>
          <p:spPr>
            <a:xfrm>
              <a:off x="2224718" y="518727"/>
              <a:ext cx="880369" cy="400110"/>
            </a:xfrm>
            <a:prstGeom prst="rect">
              <a:avLst/>
            </a:prstGeom>
          </p:spPr>
          <p:txBody>
            <a:bodyPr wrap="none">
              <a:spAutoFit/>
            </a:bodyPr>
            <a:lstStyle/>
            <a:p>
              <a:pPr algn="ctr" eaLnBrk="1" fontAlgn="auto" hangingPunct="1">
                <a:spcBef>
                  <a:spcPts val="0"/>
                </a:spcBef>
                <a:spcAft>
                  <a:spcPts val="0"/>
                </a:spcAft>
              </a:pPr>
              <a:r>
                <a:rPr lang="en-US" sz="1000" kern="0" dirty="0">
                  <a:solidFill>
                    <a:schemeClr val="bg1"/>
                  </a:solidFill>
                  <a:ea typeface="Segoe UI" pitchFamily="34" charset="0"/>
                  <a:cs typeface="Segoe UI" pitchFamily="34" charset="0"/>
                </a:rPr>
                <a:t>Third-Party</a:t>
              </a:r>
            </a:p>
            <a:p>
              <a:pPr algn="ctr" eaLnBrk="1" fontAlgn="auto" hangingPunct="1">
                <a:spcBef>
                  <a:spcPts val="0"/>
                </a:spcBef>
                <a:spcAft>
                  <a:spcPts val="0"/>
                </a:spcAft>
              </a:pPr>
              <a:r>
                <a:rPr lang="en-US" sz="1000" kern="0" dirty="0">
                  <a:solidFill>
                    <a:schemeClr val="bg1"/>
                  </a:solidFill>
                  <a:ea typeface="Segoe UI" pitchFamily="34" charset="0"/>
                  <a:cs typeface="Segoe UI" pitchFamily="34" charset="0"/>
                </a:rPr>
                <a:t>A</a:t>
              </a:r>
              <a:r>
                <a:rPr lang="en-US" sz="1000" kern="0" dirty="0" err="1">
                  <a:solidFill>
                    <a:schemeClr val="bg1"/>
                  </a:solidFill>
                  <a:ea typeface="Segoe UI" pitchFamily="34" charset="0"/>
                  <a:cs typeface="Segoe UI" pitchFamily="34" charset="0"/>
                </a:rPr>
                <a:t>pplications</a:t>
              </a:r>
              <a:endParaRPr lang="en-US" sz="1000" kern="0" dirty="0">
                <a:solidFill>
                  <a:schemeClr val="bg1"/>
                </a:solidFill>
                <a:ea typeface="Segoe UI" pitchFamily="34" charset="0"/>
                <a:cs typeface="Segoe UI" pitchFamily="34" charset="0"/>
              </a:endParaRPr>
            </a:p>
          </p:txBody>
        </p:sp>
        <p:sp>
          <p:nvSpPr>
            <p:cNvPr id="112" name="Rectangle 111"/>
            <p:cNvSpPr/>
            <p:nvPr/>
          </p:nvSpPr>
          <p:spPr>
            <a:xfrm>
              <a:off x="3691093" y="518257"/>
              <a:ext cx="745717" cy="400110"/>
            </a:xfrm>
            <a:prstGeom prst="rect">
              <a:avLst/>
            </a:prstGeom>
          </p:spPr>
          <p:txBody>
            <a:bodyPr wrap="none">
              <a:spAutoFit/>
            </a:bodyPr>
            <a:lstStyle/>
            <a:p>
              <a:pPr algn="ctr" eaLnBrk="1" fontAlgn="auto" hangingPunct="1">
                <a:spcBef>
                  <a:spcPts val="0"/>
                </a:spcBef>
                <a:spcAft>
                  <a:spcPts val="0"/>
                </a:spcAft>
              </a:pPr>
              <a:r>
                <a:rPr lang="en-US" sz="1000" kern="0" dirty="0">
                  <a:solidFill>
                    <a:schemeClr val="bg1"/>
                  </a:solidFill>
                  <a:ea typeface="Segoe UI" pitchFamily="34" charset="0"/>
                  <a:cs typeface="Segoe UI" pitchFamily="34" charset="0"/>
                </a:rPr>
                <a:t>Reporting</a:t>
              </a:r>
            </a:p>
            <a:p>
              <a:pPr algn="ctr" eaLnBrk="1" fontAlgn="auto" hangingPunct="1">
                <a:spcBef>
                  <a:spcPts val="0"/>
                </a:spcBef>
                <a:spcAft>
                  <a:spcPts val="0"/>
                </a:spcAft>
              </a:pPr>
              <a:r>
                <a:rPr lang="en-US" sz="1000" kern="0" dirty="0">
                  <a:solidFill>
                    <a:schemeClr val="bg1"/>
                  </a:solidFill>
                  <a:ea typeface="Segoe UI" pitchFamily="34" charset="0"/>
                  <a:cs typeface="Segoe UI" pitchFamily="34" charset="0"/>
                </a:rPr>
                <a:t>Services</a:t>
              </a:r>
            </a:p>
          </p:txBody>
        </p:sp>
        <p:sp>
          <p:nvSpPr>
            <p:cNvPr id="113" name="Rectangle 112"/>
            <p:cNvSpPr/>
            <p:nvPr/>
          </p:nvSpPr>
          <p:spPr>
            <a:xfrm>
              <a:off x="5084131" y="592030"/>
              <a:ext cx="500457" cy="246221"/>
            </a:xfrm>
            <a:prstGeom prst="rect">
              <a:avLst/>
            </a:prstGeom>
          </p:spPr>
          <p:txBody>
            <a:bodyPr wrap="none">
              <a:spAutoFit/>
            </a:bodyPr>
            <a:lstStyle/>
            <a:p>
              <a:pPr algn="ctr" eaLnBrk="1" fontAlgn="auto" hangingPunct="1">
                <a:spcBef>
                  <a:spcPts val="0"/>
                </a:spcBef>
                <a:spcAft>
                  <a:spcPts val="0"/>
                </a:spcAft>
              </a:pPr>
              <a:r>
                <a:rPr lang="en-US" sz="1000" kern="0" dirty="0">
                  <a:solidFill>
                    <a:schemeClr val="bg1"/>
                  </a:solidFill>
                  <a:ea typeface="Segoe UI" pitchFamily="34" charset="0"/>
                  <a:cs typeface="Segoe UI" pitchFamily="34" charset="0"/>
                </a:rPr>
                <a:t>Excel </a:t>
              </a:r>
            </a:p>
          </p:txBody>
        </p:sp>
        <p:sp>
          <p:nvSpPr>
            <p:cNvPr id="114" name="Rectangle 113"/>
            <p:cNvSpPr/>
            <p:nvPr/>
          </p:nvSpPr>
          <p:spPr>
            <a:xfrm>
              <a:off x="6278518" y="596941"/>
              <a:ext cx="819455" cy="246221"/>
            </a:xfrm>
            <a:prstGeom prst="rect">
              <a:avLst/>
            </a:prstGeom>
          </p:spPr>
          <p:txBody>
            <a:bodyPr wrap="none">
              <a:spAutoFit/>
            </a:bodyPr>
            <a:lstStyle/>
            <a:p>
              <a:pPr algn="ctr" eaLnBrk="1" fontAlgn="auto" hangingPunct="1">
                <a:spcBef>
                  <a:spcPts val="0"/>
                </a:spcBef>
                <a:spcAft>
                  <a:spcPts val="0"/>
                </a:spcAft>
              </a:pPr>
              <a:r>
                <a:rPr lang="en-US" sz="1000" kern="0" dirty="0" err="1">
                  <a:solidFill>
                    <a:schemeClr val="bg1"/>
                  </a:solidFill>
                  <a:ea typeface="Segoe UI" pitchFamily="34" charset="0"/>
                  <a:cs typeface="Segoe UI" pitchFamily="34" charset="0"/>
                </a:rPr>
                <a:t>PowerPivot</a:t>
              </a:r>
              <a:endParaRPr lang="en-US" sz="1000" kern="0" dirty="0">
                <a:solidFill>
                  <a:schemeClr val="bg1"/>
                </a:solidFill>
                <a:ea typeface="Segoe UI" pitchFamily="34" charset="0"/>
                <a:cs typeface="Segoe UI" pitchFamily="34" charset="0"/>
              </a:endParaRPr>
            </a:p>
          </p:txBody>
        </p:sp>
        <p:sp>
          <p:nvSpPr>
            <p:cNvPr id="115" name="Rectangle 114"/>
            <p:cNvSpPr/>
            <p:nvPr/>
          </p:nvSpPr>
          <p:spPr>
            <a:xfrm>
              <a:off x="7682430" y="518258"/>
              <a:ext cx="797013" cy="400110"/>
            </a:xfrm>
            <a:prstGeom prst="rect">
              <a:avLst/>
            </a:prstGeom>
          </p:spPr>
          <p:txBody>
            <a:bodyPr wrap="none">
              <a:spAutoFit/>
            </a:bodyPr>
            <a:lstStyle/>
            <a:p>
              <a:pPr algn="ctr" eaLnBrk="1" fontAlgn="auto" hangingPunct="1">
                <a:spcBef>
                  <a:spcPts val="0"/>
                </a:spcBef>
                <a:spcAft>
                  <a:spcPts val="0"/>
                </a:spcAft>
              </a:pPr>
              <a:r>
                <a:rPr lang="en-US" sz="1000" kern="0" dirty="0">
                  <a:solidFill>
                    <a:schemeClr val="bg1"/>
                  </a:solidFill>
                  <a:ea typeface="Segoe UI" pitchFamily="34" charset="0"/>
                  <a:cs typeface="Segoe UI" pitchFamily="34" charset="0"/>
                </a:rPr>
                <a:t>SharePoint</a:t>
              </a:r>
            </a:p>
            <a:p>
              <a:pPr algn="ctr" eaLnBrk="1" fontAlgn="auto" hangingPunct="1">
                <a:spcBef>
                  <a:spcPts val="0"/>
                </a:spcBef>
                <a:spcAft>
                  <a:spcPts val="0"/>
                </a:spcAft>
              </a:pPr>
              <a:r>
                <a:rPr lang="en-US" sz="1000" kern="0" dirty="0">
                  <a:solidFill>
                    <a:schemeClr val="bg1"/>
                  </a:solidFill>
                  <a:ea typeface="Segoe UI" pitchFamily="34" charset="0"/>
                  <a:cs typeface="Segoe UI" pitchFamily="34" charset="0"/>
                </a:rPr>
                <a:t>Insights</a:t>
              </a:r>
            </a:p>
          </p:txBody>
        </p:sp>
        <p:sp>
          <p:nvSpPr>
            <p:cNvPr id="116" name="Rectangle 115"/>
            <p:cNvSpPr/>
            <p:nvPr/>
          </p:nvSpPr>
          <p:spPr>
            <a:xfrm>
              <a:off x="1066159" y="499698"/>
              <a:ext cx="537327" cy="400110"/>
            </a:xfrm>
            <a:prstGeom prst="rect">
              <a:avLst/>
            </a:prstGeom>
          </p:spPr>
          <p:txBody>
            <a:bodyPr wrap="none">
              <a:spAutoFit/>
            </a:bodyPr>
            <a:lstStyle/>
            <a:p>
              <a:pPr algn="ctr" eaLnBrk="1" fontAlgn="auto" hangingPunct="1">
                <a:spcBef>
                  <a:spcPts val="0"/>
                </a:spcBef>
                <a:spcAft>
                  <a:spcPts val="0"/>
                </a:spcAft>
              </a:pPr>
              <a:r>
                <a:rPr lang="en-US" sz="1000" kern="0" dirty="0" smtClean="0">
                  <a:solidFill>
                    <a:schemeClr val="bg1"/>
                  </a:solidFill>
                  <a:ea typeface="Segoe UI" pitchFamily="34" charset="0"/>
                  <a:cs typeface="Segoe UI" pitchFamily="34" charset="0"/>
                </a:rPr>
                <a:t>Power</a:t>
              </a:r>
              <a:br>
                <a:rPr lang="en-US" sz="1000" kern="0" dirty="0" smtClean="0">
                  <a:solidFill>
                    <a:schemeClr val="bg1"/>
                  </a:solidFill>
                  <a:ea typeface="Segoe UI" pitchFamily="34" charset="0"/>
                  <a:cs typeface="Segoe UI" pitchFamily="34" charset="0"/>
                </a:rPr>
              </a:br>
              <a:r>
                <a:rPr lang="en-US" sz="1000" kern="0" dirty="0" smtClean="0">
                  <a:solidFill>
                    <a:schemeClr val="bg1"/>
                  </a:solidFill>
                  <a:ea typeface="Segoe UI" pitchFamily="34" charset="0"/>
                  <a:cs typeface="Segoe UI" pitchFamily="34" charset="0"/>
                </a:rPr>
                <a:t>View</a:t>
              </a:r>
              <a:endParaRPr lang="en-US" sz="1000" kern="0" dirty="0">
                <a:solidFill>
                  <a:schemeClr val="bg1"/>
                </a:solidFill>
                <a:ea typeface="Segoe UI" pitchFamily="34" charset="0"/>
                <a:cs typeface="Segoe UI" pitchFamily="34" charset="0"/>
              </a:endParaRPr>
            </a:p>
          </p:txBody>
        </p:sp>
        <p:pic>
          <p:nvPicPr>
            <p:cNvPr id="117" name="Picture 8" descr="C:\from tstenvrouter\DVD\ResDVD36_Disk1_MS_Confidential\DVD_ART36\Artwork_Imagery\Icons - Illustrations\_ REAL VISTA STYLE\product finished stacked cube.png"/>
            <p:cNvPicPr>
              <a:picLocks noChangeAspect="1" noChangeArrowheads="1"/>
            </p:cNvPicPr>
            <p:nvPr/>
          </p:nvPicPr>
          <p:blipFill rotWithShape="1">
            <a:blip r:embed="rId21" cstate="print">
              <a:extLst>
                <a:ext uri="{28A0092B-C50C-407E-A947-70E740481C1C}">
                  <a14:useLocalDpi xmlns="" xmlns:a14="http://schemas.microsoft.com/office/drawing/2010/main" val="0"/>
                </a:ext>
              </a:extLst>
            </a:blip>
            <a:srcRect l="13892" t="20072" r="12679" b="12244"/>
            <a:stretch/>
          </p:blipFill>
          <p:spPr bwMode="auto">
            <a:xfrm>
              <a:off x="2702526" y="897351"/>
              <a:ext cx="487553" cy="337148"/>
            </a:xfrm>
            <a:prstGeom prst="rect">
              <a:avLst/>
            </a:prstGeom>
            <a:noFill/>
            <a:ln>
              <a:noFill/>
            </a:ln>
            <a:effectLst>
              <a:outerShdw blurRad="50800" dist="38100" dir="2700000" algn="tl" rotWithShape="0">
                <a:prstClr val="black">
                  <a:alpha val="40000"/>
                </a:prstClr>
              </a:outerShdw>
            </a:effectLst>
            <a:extLst>
              <a:ext uri="{909E8E84-426E-40dd-AFC4-6F175D3DCCD1}">
                <a14:hiddenFill xmlns="" xmlns:a14="http://schemas.microsoft.com/office/drawing/2010/main">
                  <a:solidFill>
                    <a:srgbClr val="FFFFFF"/>
                  </a:solidFill>
                </a14:hiddenFill>
              </a:ext>
            </a:extLst>
          </p:spPr>
        </p:pic>
        <p:pic>
          <p:nvPicPr>
            <p:cNvPr id="118" name="Picture 117"/>
            <p:cNvPicPr>
              <a:picLocks noChangeAspect="1"/>
            </p:cNvPicPr>
            <p:nvPr/>
          </p:nvPicPr>
          <p:blipFill>
            <a:blip r:embed="rId22" cstate="print">
              <a:extLst>
                <a:ext uri="{28A0092B-C50C-407E-A947-70E740481C1C}">
                  <a14:useLocalDpi xmlns="" xmlns:a14="http://schemas.microsoft.com/office/drawing/2010/main" val="0"/>
                </a:ext>
              </a:extLst>
            </a:blip>
            <a:stretch>
              <a:fillRect/>
            </a:stretch>
          </p:blipFill>
          <p:spPr>
            <a:xfrm>
              <a:off x="1152433" y="856335"/>
              <a:ext cx="341614" cy="341614"/>
            </a:xfrm>
            <a:prstGeom prst="rect">
              <a:avLst/>
            </a:prstGeom>
            <a:effectLst/>
          </p:spPr>
        </p:pic>
        <p:pic>
          <p:nvPicPr>
            <p:cNvPr id="119" name="Picture 8" descr="C:\from tstenvrouter\DVD\ResDVD36_Disk1_MS_Confidential\DVD_ART36\Artwork_Imagery\Icons - Illustrations\_ REAL VISTA STYLE\product finished stacked cube.png"/>
            <p:cNvPicPr>
              <a:picLocks noChangeAspect="1" noChangeArrowheads="1"/>
            </p:cNvPicPr>
            <p:nvPr/>
          </p:nvPicPr>
          <p:blipFill rotWithShape="1">
            <a:blip r:embed="rId21" cstate="print">
              <a:extLst>
                <a:ext uri="{28A0092B-C50C-407E-A947-70E740481C1C}">
                  <a14:useLocalDpi xmlns="" xmlns:a14="http://schemas.microsoft.com/office/drawing/2010/main" val="0"/>
                </a:ext>
              </a:extLst>
            </a:blip>
            <a:srcRect l="13892" t="20072" r="12679" b="12244"/>
            <a:stretch/>
          </p:blipFill>
          <p:spPr bwMode="auto">
            <a:xfrm>
              <a:off x="2167518" y="897351"/>
              <a:ext cx="487553" cy="337148"/>
            </a:xfrm>
            <a:prstGeom prst="rect">
              <a:avLst/>
            </a:prstGeom>
            <a:noFill/>
            <a:ln>
              <a:noFill/>
            </a:ln>
            <a:effectLst>
              <a:outerShdw blurRad="50800" dist="38100" dir="2700000" algn="tl" rotWithShape="0">
                <a:prstClr val="black">
                  <a:alpha val="40000"/>
                </a:prstClr>
              </a:outerShdw>
            </a:effectLst>
            <a:extLst>
              <a:ext uri="{909E8E84-426E-40dd-AFC4-6F175D3DCCD1}">
                <a14:hiddenFill xmlns="" xmlns:a14="http://schemas.microsoft.com/office/drawing/2010/main">
                  <a:solidFill>
                    <a:srgbClr val="FFFFFF"/>
                  </a:solidFill>
                </a14:hiddenFill>
              </a:ext>
            </a:extLst>
          </p:spPr>
        </p:pic>
        <p:pic>
          <p:nvPicPr>
            <p:cNvPr id="120" name="Picture 54" descr="text_file_1"/>
            <p:cNvPicPr>
              <a:picLocks noChangeAspect="1" noChangeArrowheads="1"/>
            </p:cNvPicPr>
            <p:nvPr/>
          </p:nvPicPr>
          <p:blipFill>
            <a:blip r:embed="rId23" cstate="print">
              <a:extLst>
                <a:ext uri="{28A0092B-C50C-407E-A947-70E740481C1C}">
                  <a14:useLocalDpi xmlns="" xmlns:a14="http://schemas.microsoft.com/office/drawing/2010/main" val="0"/>
                </a:ext>
              </a:extLst>
            </a:blip>
            <a:srcRect/>
            <a:stretch>
              <a:fillRect/>
            </a:stretch>
          </p:blipFill>
          <p:spPr bwMode="auto">
            <a:xfrm>
              <a:off x="3982061" y="883128"/>
              <a:ext cx="222282" cy="294220"/>
            </a:xfrm>
            <a:prstGeom prst="rect">
              <a:avLst/>
            </a:prstGeom>
            <a:noFill/>
            <a:extLst>
              <a:ext uri="{909E8E84-426E-40dd-AFC4-6F175D3DCCD1}">
                <a14:hiddenFill xmlns="" xmlns:a14="http://schemas.microsoft.com/office/drawing/2010/main">
                  <a:solidFill>
                    <a:srgbClr val="FFFFFF"/>
                  </a:solidFill>
                </a14:hiddenFill>
              </a:ext>
            </a:extLst>
          </p:spPr>
        </p:pic>
        <p:pic>
          <p:nvPicPr>
            <p:cNvPr id="121" name="Picture 54" descr="text_file_1"/>
            <p:cNvPicPr>
              <a:picLocks noChangeAspect="1" noChangeArrowheads="1"/>
            </p:cNvPicPr>
            <p:nvPr/>
          </p:nvPicPr>
          <p:blipFill>
            <a:blip r:embed="rId23" cstate="print">
              <a:extLst>
                <a:ext uri="{28A0092B-C50C-407E-A947-70E740481C1C}">
                  <a14:useLocalDpi xmlns="" xmlns:a14="http://schemas.microsoft.com/office/drawing/2010/main" val="0"/>
                </a:ext>
              </a:extLst>
            </a:blip>
            <a:srcRect/>
            <a:stretch>
              <a:fillRect/>
            </a:stretch>
          </p:blipFill>
          <p:spPr bwMode="auto">
            <a:xfrm>
              <a:off x="3908325" y="927376"/>
              <a:ext cx="222282" cy="294220"/>
            </a:xfrm>
            <a:prstGeom prst="rect">
              <a:avLst/>
            </a:prstGeom>
            <a:noFill/>
            <a:extLst>
              <a:ext uri="{909E8E84-426E-40dd-AFC4-6F175D3DCCD1}">
                <a14:hiddenFill xmlns="" xmlns:a14="http://schemas.microsoft.com/office/drawing/2010/main">
                  <a:solidFill>
                    <a:srgbClr val="FFFFFF"/>
                  </a:solidFill>
                </a14:hiddenFill>
              </a:ext>
            </a:extLst>
          </p:spPr>
        </p:pic>
        <p:pic>
          <p:nvPicPr>
            <p:cNvPr id="122" name="Picture 54" descr="text_file_1"/>
            <p:cNvPicPr>
              <a:picLocks noChangeAspect="1" noChangeArrowheads="1"/>
            </p:cNvPicPr>
            <p:nvPr/>
          </p:nvPicPr>
          <p:blipFill>
            <a:blip r:embed="rId23" cstate="print">
              <a:extLst>
                <a:ext uri="{28A0092B-C50C-407E-A947-70E740481C1C}">
                  <a14:useLocalDpi xmlns="" xmlns:a14="http://schemas.microsoft.com/office/drawing/2010/main" val="0"/>
                </a:ext>
              </a:extLst>
            </a:blip>
            <a:srcRect/>
            <a:stretch>
              <a:fillRect/>
            </a:stretch>
          </p:blipFill>
          <p:spPr bwMode="auto">
            <a:xfrm>
              <a:off x="3834589" y="971624"/>
              <a:ext cx="222282" cy="294220"/>
            </a:xfrm>
            <a:prstGeom prst="rect">
              <a:avLst/>
            </a:prstGeom>
            <a:noFill/>
            <a:extLst>
              <a:ext uri="{909E8E84-426E-40dd-AFC4-6F175D3DCCD1}">
                <a14:hiddenFill xmlns="" xmlns:a14="http://schemas.microsoft.com/office/drawing/2010/main">
                  <a:solidFill>
                    <a:srgbClr val="FFFFFF"/>
                  </a:solidFill>
                </a14:hiddenFill>
              </a:ext>
            </a:extLst>
          </p:spPr>
        </p:pic>
      </p:grpSp>
      <p:grpSp>
        <p:nvGrpSpPr>
          <p:cNvPr id="123" name="Group 122"/>
          <p:cNvGrpSpPr/>
          <p:nvPr/>
        </p:nvGrpSpPr>
        <p:grpSpPr>
          <a:xfrm>
            <a:off x="391959" y="5578673"/>
            <a:ext cx="7712905" cy="1049082"/>
            <a:chOff x="759294" y="5330947"/>
            <a:chExt cx="7712905" cy="1049082"/>
          </a:xfrm>
        </p:grpSpPr>
        <p:pic>
          <p:nvPicPr>
            <p:cNvPr id="124" name="Picture 4" descr="C:\Users\pavc\Downloads\smallScreenshot.png"/>
            <p:cNvPicPr>
              <a:picLocks noChangeArrowheads="1"/>
            </p:cNvPicPr>
            <p:nvPr/>
          </p:nvPicPr>
          <p:blipFill>
            <a:blip r:embed="rId24" cstate="print">
              <a:extLst>
                <a:ext uri="{28A0092B-C50C-407E-A947-70E740481C1C}">
                  <a14:useLocalDpi xmlns="" xmlns:a14="http://schemas.microsoft.com/office/drawing/2010/main" val="0"/>
                </a:ext>
              </a:extLst>
            </a:blip>
            <a:srcRect/>
            <a:stretch>
              <a:fillRect/>
            </a:stretch>
          </p:blipFill>
          <p:spPr bwMode="auto">
            <a:xfrm>
              <a:off x="2940880" y="5537927"/>
              <a:ext cx="398318" cy="361568"/>
            </a:xfrm>
            <a:prstGeom prst="rect">
              <a:avLst/>
            </a:prstGeom>
            <a:noFill/>
            <a:ln>
              <a:noFill/>
            </a:ln>
            <a:extLst/>
          </p:spPr>
        </p:pic>
        <p:pic>
          <p:nvPicPr>
            <p:cNvPr id="125" name="Picture 124"/>
            <p:cNvPicPr>
              <a:picLocks noChangeAspect="1"/>
            </p:cNvPicPr>
            <p:nvPr/>
          </p:nvPicPr>
          <p:blipFill>
            <a:blip r:embed="rId25" cstate="print">
              <a:extLst>
                <a:ext uri="{28A0092B-C50C-407E-A947-70E740481C1C}">
                  <a14:useLocalDpi xmlns="" xmlns:a14="http://schemas.microsoft.com/office/drawing/2010/main" val="0"/>
                </a:ext>
              </a:extLst>
            </a:blip>
            <a:stretch>
              <a:fillRect/>
            </a:stretch>
          </p:blipFill>
          <p:spPr>
            <a:xfrm>
              <a:off x="1838468" y="5530490"/>
              <a:ext cx="604063" cy="369005"/>
            </a:xfrm>
            <a:prstGeom prst="rect">
              <a:avLst/>
            </a:prstGeom>
          </p:spPr>
        </p:pic>
        <p:pic>
          <p:nvPicPr>
            <p:cNvPr id="126" name="Picture 2"/>
            <p:cNvPicPr>
              <a:picLocks noChangeAspect="1" noChangeArrowheads="1"/>
            </p:cNvPicPr>
            <p:nvPr/>
          </p:nvPicPr>
          <p:blipFill>
            <a:blip r:embed="rId26" cstate="print">
              <a:extLst>
                <a:ext uri="{28A0092B-C50C-407E-A947-70E740481C1C}">
                  <a14:useLocalDpi xmlns="" xmlns:a14="http://schemas.microsoft.com/office/drawing/2010/main" val="0"/>
                </a:ext>
              </a:extLst>
            </a:blip>
            <a:srcRect/>
            <a:stretch>
              <a:fillRect/>
            </a:stretch>
          </p:blipFill>
          <p:spPr bwMode="auto">
            <a:xfrm>
              <a:off x="3870290" y="5543825"/>
              <a:ext cx="785994" cy="39059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27" name="Picture 126"/>
            <p:cNvPicPr>
              <a:picLocks noChangeAspect="1"/>
            </p:cNvPicPr>
            <p:nvPr/>
          </p:nvPicPr>
          <p:blipFill>
            <a:blip r:embed="rId27" cstate="print">
              <a:extLst>
                <a:ext uri="{28A0092B-C50C-407E-A947-70E740481C1C}">
                  <a14:useLocalDpi xmlns="" xmlns:a14="http://schemas.microsoft.com/office/drawing/2010/main" val="0"/>
                </a:ext>
              </a:extLst>
            </a:blip>
            <a:stretch>
              <a:fillRect/>
            </a:stretch>
          </p:blipFill>
          <p:spPr>
            <a:xfrm>
              <a:off x="1014474" y="5529366"/>
              <a:ext cx="400740" cy="490907"/>
            </a:xfrm>
            <a:prstGeom prst="rect">
              <a:avLst/>
            </a:prstGeom>
          </p:spPr>
        </p:pic>
        <p:sp>
          <p:nvSpPr>
            <p:cNvPr id="128" name="Rectangle 127"/>
            <p:cNvSpPr/>
            <p:nvPr/>
          </p:nvSpPr>
          <p:spPr>
            <a:xfrm>
              <a:off x="759294" y="5970105"/>
              <a:ext cx="880369" cy="400110"/>
            </a:xfrm>
            <a:prstGeom prst="rect">
              <a:avLst/>
            </a:prstGeom>
          </p:spPr>
          <p:txBody>
            <a:bodyPr wrap="none">
              <a:spAutoFit/>
            </a:bodyPr>
            <a:lstStyle/>
            <a:p>
              <a:pPr algn="ctr" eaLnBrk="1" fontAlgn="auto" hangingPunct="1">
                <a:spcBef>
                  <a:spcPts val="0"/>
                </a:spcBef>
                <a:spcAft>
                  <a:spcPts val="0"/>
                </a:spcAft>
              </a:pPr>
              <a:r>
                <a:rPr lang="en-US" sz="1000" kern="0" dirty="0">
                  <a:solidFill>
                    <a:schemeClr val="bg1"/>
                  </a:solidFill>
                  <a:ea typeface="Segoe UI" pitchFamily="34" charset="0"/>
                  <a:cs typeface="Segoe UI" pitchFamily="34" charset="0"/>
                </a:rPr>
                <a:t>LOB</a:t>
              </a:r>
              <a:br>
                <a:rPr lang="en-US" sz="1000" kern="0" dirty="0">
                  <a:solidFill>
                    <a:schemeClr val="bg1"/>
                  </a:solidFill>
                  <a:ea typeface="Segoe UI" pitchFamily="34" charset="0"/>
                  <a:cs typeface="Segoe UI" pitchFamily="34" charset="0"/>
                </a:rPr>
              </a:br>
              <a:r>
                <a:rPr lang="en-US" sz="1000" kern="0" dirty="0">
                  <a:solidFill>
                    <a:schemeClr val="bg1"/>
                  </a:solidFill>
                  <a:ea typeface="Segoe UI" pitchFamily="34" charset="0"/>
                  <a:cs typeface="Segoe UI" pitchFamily="34" charset="0"/>
                </a:rPr>
                <a:t>Applications</a:t>
              </a:r>
            </a:p>
          </p:txBody>
        </p:sp>
        <p:sp>
          <p:nvSpPr>
            <p:cNvPr id="129" name="Rectangle 128"/>
            <p:cNvSpPr/>
            <p:nvPr/>
          </p:nvSpPr>
          <p:spPr>
            <a:xfrm>
              <a:off x="1914279" y="6058593"/>
              <a:ext cx="429926" cy="246221"/>
            </a:xfrm>
            <a:prstGeom prst="rect">
              <a:avLst/>
            </a:prstGeom>
          </p:spPr>
          <p:txBody>
            <a:bodyPr wrap="none">
              <a:spAutoFit/>
            </a:bodyPr>
            <a:lstStyle/>
            <a:p>
              <a:pPr algn="ctr" eaLnBrk="1" fontAlgn="auto" hangingPunct="1">
                <a:spcBef>
                  <a:spcPts val="0"/>
                </a:spcBef>
                <a:spcAft>
                  <a:spcPts val="0"/>
                </a:spcAft>
              </a:pPr>
              <a:r>
                <a:rPr lang="en-US" sz="1000" kern="0" dirty="0">
                  <a:solidFill>
                    <a:schemeClr val="bg1"/>
                  </a:solidFill>
                  <a:ea typeface="Segoe UI" pitchFamily="34" charset="0"/>
                  <a:cs typeface="Segoe UI" pitchFamily="34" charset="0"/>
                </a:rPr>
                <a:t>Files</a:t>
              </a:r>
            </a:p>
          </p:txBody>
        </p:sp>
        <p:sp>
          <p:nvSpPr>
            <p:cNvPr id="130" name="Rectangle 129"/>
            <p:cNvSpPr/>
            <p:nvPr/>
          </p:nvSpPr>
          <p:spPr>
            <a:xfrm>
              <a:off x="2867366" y="5970105"/>
              <a:ext cx="545341" cy="400110"/>
            </a:xfrm>
            <a:prstGeom prst="rect">
              <a:avLst/>
            </a:prstGeom>
          </p:spPr>
          <p:txBody>
            <a:bodyPr wrap="none">
              <a:spAutoFit/>
            </a:bodyPr>
            <a:lstStyle/>
            <a:p>
              <a:pPr algn="ctr" eaLnBrk="1" fontAlgn="auto" hangingPunct="1">
                <a:spcBef>
                  <a:spcPts val="0"/>
                </a:spcBef>
                <a:spcAft>
                  <a:spcPts val="0"/>
                </a:spcAft>
              </a:pPr>
              <a:r>
                <a:rPr lang="en-US" sz="1000" kern="0" dirty="0" err="1">
                  <a:solidFill>
                    <a:schemeClr val="bg1"/>
                  </a:solidFill>
                  <a:ea typeface="Segoe UI" pitchFamily="34" charset="0"/>
                  <a:cs typeface="Segoe UI" pitchFamily="34" charset="0"/>
                </a:rPr>
                <a:t>OData</a:t>
              </a:r>
              <a:r>
                <a:rPr lang="en-US" sz="1000" kern="0" dirty="0">
                  <a:solidFill>
                    <a:schemeClr val="bg1"/>
                  </a:solidFill>
                  <a:ea typeface="Segoe UI" pitchFamily="34" charset="0"/>
                  <a:cs typeface="Segoe UI" pitchFamily="34" charset="0"/>
                </a:rPr>
                <a:t/>
              </a:r>
              <a:br>
                <a:rPr lang="en-US" sz="1000" kern="0" dirty="0">
                  <a:solidFill>
                    <a:schemeClr val="bg1"/>
                  </a:solidFill>
                  <a:ea typeface="Segoe UI" pitchFamily="34" charset="0"/>
                  <a:cs typeface="Segoe UI" pitchFamily="34" charset="0"/>
                </a:rPr>
              </a:br>
              <a:r>
                <a:rPr lang="en-US" sz="1000" kern="0" dirty="0">
                  <a:solidFill>
                    <a:schemeClr val="bg1"/>
                  </a:solidFill>
                  <a:ea typeface="Segoe UI" pitchFamily="34" charset="0"/>
                  <a:cs typeface="Segoe UI" pitchFamily="34" charset="0"/>
                </a:rPr>
                <a:t>Feeds</a:t>
              </a:r>
            </a:p>
          </p:txBody>
        </p:sp>
        <p:sp>
          <p:nvSpPr>
            <p:cNvPr id="131" name="Rectangle 130"/>
            <p:cNvSpPr/>
            <p:nvPr/>
          </p:nvSpPr>
          <p:spPr>
            <a:xfrm>
              <a:off x="3950444" y="5979919"/>
              <a:ext cx="638315" cy="400110"/>
            </a:xfrm>
            <a:prstGeom prst="rect">
              <a:avLst/>
            </a:prstGeom>
          </p:spPr>
          <p:txBody>
            <a:bodyPr wrap="none">
              <a:spAutoFit/>
            </a:bodyPr>
            <a:lstStyle/>
            <a:p>
              <a:pPr algn="ctr" eaLnBrk="1" fontAlgn="auto" hangingPunct="1">
                <a:spcBef>
                  <a:spcPts val="0"/>
                </a:spcBef>
                <a:spcAft>
                  <a:spcPts val="0"/>
                </a:spcAft>
              </a:pPr>
              <a:r>
                <a:rPr lang="en-US" sz="1000" kern="0" dirty="0">
                  <a:solidFill>
                    <a:schemeClr val="bg1"/>
                  </a:solidFill>
                  <a:ea typeface="Segoe UI" pitchFamily="34" charset="0"/>
                  <a:cs typeface="Segoe UI" pitchFamily="34" charset="0"/>
                </a:rPr>
                <a:t>Cloud </a:t>
              </a:r>
              <a:br>
                <a:rPr lang="en-US" sz="1000" kern="0" dirty="0">
                  <a:solidFill>
                    <a:schemeClr val="bg1"/>
                  </a:solidFill>
                  <a:ea typeface="Segoe UI" pitchFamily="34" charset="0"/>
                  <a:cs typeface="Segoe UI" pitchFamily="34" charset="0"/>
                </a:rPr>
              </a:br>
              <a:r>
                <a:rPr lang="en-US" sz="1000" kern="0" dirty="0">
                  <a:solidFill>
                    <a:schemeClr val="bg1"/>
                  </a:solidFill>
                  <a:ea typeface="Segoe UI" pitchFamily="34" charset="0"/>
                  <a:cs typeface="Segoe UI" pitchFamily="34" charset="0"/>
                </a:rPr>
                <a:t>Services</a:t>
              </a:r>
            </a:p>
          </p:txBody>
        </p:sp>
        <p:sp>
          <p:nvSpPr>
            <p:cNvPr id="132" name="Rectangle 131"/>
            <p:cNvSpPr/>
            <p:nvPr/>
          </p:nvSpPr>
          <p:spPr>
            <a:xfrm>
              <a:off x="7171280" y="5649250"/>
              <a:ext cx="766557" cy="400110"/>
            </a:xfrm>
            <a:prstGeom prst="rect">
              <a:avLst/>
            </a:prstGeom>
          </p:spPr>
          <p:txBody>
            <a:bodyPr wrap="none">
              <a:spAutoFit/>
            </a:bodyPr>
            <a:lstStyle/>
            <a:p>
              <a:pPr algn="ctr" eaLnBrk="1" fontAlgn="auto" hangingPunct="1">
                <a:spcBef>
                  <a:spcPts val="0"/>
                </a:spcBef>
                <a:spcAft>
                  <a:spcPts val="0"/>
                </a:spcAft>
              </a:pPr>
              <a:r>
                <a:rPr lang="en-US" sz="1000" kern="0" dirty="0">
                  <a:solidFill>
                    <a:schemeClr val="bg1"/>
                  </a:solidFill>
                  <a:ea typeface="Segoe UI" pitchFamily="34" charset="0"/>
                  <a:cs typeface="Segoe UI" pitchFamily="34" charset="0"/>
                </a:rPr>
                <a:t>Relational</a:t>
              </a:r>
              <a:br>
                <a:rPr lang="en-US" sz="1000" kern="0" dirty="0">
                  <a:solidFill>
                    <a:schemeClr val="bg1"/>
                  </a:solidFill>
                  <a:ea typeface="Segoe UI" pitchFamily="34" charset="0"/>
                  <a:cs typeface="Segoe UI" pitchFamily="34" charset="0"/>
                </a:rPr>
              </a:br>
              <a:r>
                <a:rPr lang="en-US" sz="1000" kern="0" dirty="0">
                  <a:solidFill>
                    <a:schemeClr val="bg1"/>
                  </a:solidFill>
                  <a:ea typeface="Segoe UI" pitchFamily="34" charset="0"/>
                  <a:cs typeface="Segoe UI" pitchFamily="34" charset="0"/>
                </a:rPr>
                <a:t>Databases</a:t>
              </a:r>
            </a:p>
          </p:txBody>
        </p:sp>
        <p:pic>
          <p:nvPicPr>
            <p:cNvPr id="133" name="Picture 132"/>
            <p:cNvPicPr>
              <a:picLocks noChangeAspect="1"/>
            </p:cNvPicPr>
            <p:nvPr/>
          </p:nvPicPr>
          <p:blipFill>
            <a:blip r:embed="rId28" cstate="print">
              <a:extLst>
                <a:ext uri="{28A0092B-C50C-407E-A947-70E740481C1C}">
                  <a14:useLocalDpi xmlns="" xmlns:a14="http://schemas.microsoft.com/office/drawing/2010/main" val="0"/>
                </a:ext>
              </a:extLst>
            </a:blip>
            <a:stretch>
              <a:fillRect/>
            </a:stretch>
          </p:blipFill>
          <p:spPr>
            <a:xfrm>
              <a:off x="6658930" y="5523294"/>
              <a:ext cx="554663" cy="621653"/>
            </a:xfrm>
            <a:prstGeom prst="rect">
              <a:avLst/>
            </a:prstGeom>
          </p:spPr>
        </p:pic>
        <p:pic>
          <p:nvPicPr>
            <p:cNvPr id="134" name="Picture 133"/>
            <p:cNvPicPr>
              <a:picLocks noChangeAspect="1"/>
            </p:cNvPicPr>
            <p:nvPr/>
          </p:nvPicPr>
          <p:blipFill>
            <a:blip r:embed="rId29" cstate="print">
              <a:extLst>
                <a:ext uri="{28A0092B-C50C-407E-A947-70E740481C1C}">
                  <a14:useLocalDpi xmlns="" xmlns:a14="http://schemas.microsoft.com/office/drawing/2010/main" val="0"/>
                </a:ext>
              </a:extLst>
            </a:blip>
            <a:stretch>
              <a:fillRect/>
            </a:stretch>
          </p:blipFill>
          <p:spPr>
            <a:xfrm>
              <a:off x="5038903" y="5330947"/>
              <a:ext cx="869900" cy="652595"/>
            </a:xfrm>
            <a:prstGeom prst="rect">
              <a:avLst/>
            </a:prstGeom>
          </p:spPr>
        </p:pic>
        <p:pic>
          <p:nvPicPr>
            <p:cNvPr id="135" name="Picture 134"/>
            <p:cNvPicPr>
              <a:picLocks noChangeAspect="1"/>
            </p:cNvPicPr>
            <p:nvPr/>
          </p:nvPicPr>
          <p:blipFill>
            <a:blip r:embed="rId28" cstate="print">
              <a:extLst>
                <a:ext uri="{28A0092B-C50C-407E-A947-70E740481C1C}">
                  <a14:useLocalDpi xmlns="" xmlns:a14="http://schemas.microsoft.com/office/drawing/2010/main" val="0"/>
                </a:ext>
              </a:extLst>
            </a:blip>
            <a:stretch>
              <a:fillRect/>
            </a:stretch>
          </p:blipFill>
          <p:spPr>
            <a:xfrm>
              <a:off x="7917536" y="5515881"/>
              <a:ext cx="554663" cy="621653"/>
            </a:xfrm>
            <a:prstGeom prst="rect">
              <a:avLst/>
            </a:prstGeom>
          </p:spPr>
        </p:pic>
        <p:sp>
          <p:nvSpPr>
            <p:cNvPr id="136" name="Rectangle 135"/>
            <p:cNvSpPr/>
            <p:nvPr/>
          </p:nvSpPr>
          <p:spPr>
            <a:xfrm>
              <a:off x="4874135" y="5976943"/>
              <a:ext cx="1244250" cy="400110"/>
            </a:xfrm>
            <a:prstGeom prst="rect">
              <a:avLst/>
            </a:prstGeom>
          </p:spPr>
          <p:txBody>
            <a:bodyPr wrap="none">
              <a:spAutoFit/>
            </a:bodyPr>
            <a:lstStyle/>
            <a:p>
              <a:pPr algn="ctr" eaLnBrk="1" fontAlgn="auto" hangingPunct="1">
                <a:spcBef>
                  <a:spcPts val="0"/>
                </a:spcBef>
                <a:spcAft>
                  <a:spcPts val="0"/>
                </a:spcAft>
              </a:pPr>
              <a:r>
                <a:rPr lang="en-US" sz="1000" kern="0" dirty="0">
                  <a:solidFill>
                    <a:schemeClr val="bg1"/>
                  </a:solidFill>
                  <a:ea typeface="Segoe UI" pitchFamily="34" charset="0"/>
                  <a:cs typeface="Segoe UI" pitchFamily="34" charset="0"/>
                </a:rPr>
                <a:t>Deployed</a:t>
              </a:r>
              <a:br>
                <a:rPr lang="en-US" sz="1000" kern="0" dirty="0">
                  <a:solidFill>
                    <a:schemeClr val="bg1"/>
                  </a:solidFill>
                  <a:ea typeface="Segoe UI" pitchFamily="34" charset="0"/>
                  <a:cs typeface="Segoe UI" pitchFamily="34" charset="0"/>
                </a:rPr>
              </a:br>
              <a:r>
                <a:rPr lang="en-US" sz="1000" kern="0" dirty="0">
                  <a:solidFill>
                    <a:schemeClr val="bg1"/>
                  </a:solidFill>
                  <a:ea typeface="Segoe UI" pitchFamily="34" charset="0"/>
                  <a:cs typeface="Segoe UI" pitchFamily="34" charset="0"/>
                </a:rPr>
                <a:t>BI Semantic Model</a:t>
              </a:r>
            </a:p>
          </p:txBody>
        </p:sp>
      </p:grpSp>
      <p:pic>
        <p:nvPicPr>
          <p:cNvPr id="137" name="Picture 136"/>
          <p:cNvPicPr>
            <a:picLocks noChangeAspect="1"/>
          </p:cNvPicPr>
          <p:nvPr/>
        </p:nvPicPr>
        <p:blipFill>
          <a:blip r:embed="rId30" cstate="print">
            <a:extLst>
              <a:ext uri="{28A0092B-C50C-407E-A947-70E740481C1C}">
                <a14:useLocalDpi xmlns="" xmlns:a14="http://schemas.microsoft.com/office/drawing/2010/main" val="0"/>
              </a:ext>
            </a:extLst>
          </a:blip>
          <a:stretch>
            <a:fillRect/>
          </a:stretch>
        </p:blipFill>
        <p:spPr>
          <a:xfrm>
            <a:off x="3882131" y="5148997"/>
            <a:ext cx="304762" cy="304762"/>
          </a:xfrm>
          <a:prstGeom prst="rect">
            <a:avLst/>
          </a:prstGeom>
        </p:spPr>
      </p:pic>
      <p:pic>
        <p:nvPicPr>
          <p:cNvPr id="138" name="Picture 137"/>
          <p:cNvPicPr>
            <a:picLocks noChangeAspect="1"/>
          </p:cNvPicPr>
          <p:nvPr/>
        </p:nvPicPr>
        <p:blipFill>
          <a:blip r:embed="rId31" cstate="print">
            <a:extLst>
              <a:ext uri="{28A0092B-C50C-407E-A947-70E740481C1C}">
                <a14:useLocalDpi xmlns="" xmlns:a14="http://schemas.microsoft.com/office/drawing/2010/main" val="0"/>
              </a:ext>
            </a:extLst>
          </a:blip>
          <a:stretch>
            <a:fillRect/>
          </a:stretch>
        </p:blipFill>
        <p:spPr>
          <a:xfrm>
            <a:off x="5657749" y="5133362"/>
            <a:ext cx="304762" cy="304762"/>
          </a:xfrm>
          <a:prstGeom prst="rect">
            <a:avLst/>
          </a:prstGeom>
        </p:spPr>
      </p:pic>
      <p:pic>
        <p:nvPicPr>
          <p:cNvPr id="139" name="Picture 138"/>
          <p:cNvPicPr>
            <a:picLocks noChangeAspect="1"/>
          </p:cNvPicPr>
          <p:nvPr/>
        </p:nvPicPr>
        <p:blipFill>
          <a:blip r:embed="rId32" cstate="print">
            <a:extLst>
              <a:ext uri="{28A0092B-C50C-407E-A947-70E740481C1C}">
                <a14:useLocalDpi xmlns="" xmlns:a14="http://schemas.microsoft.com/office/drawing/2010/main" val="0"/>
              </a:ext>
            </a:extLst>
          </a:blip>
          <a:stretch>
            <a:fillRect/>
          </a:stretch>
        </p:blipFill>
        <p:spPr>
          <a:xfrm>
            <a:off x="7713555" y="5157103"/>
            <a:ext cx="248809" cy="248809"/>
          </a:xfrm>
          <a:prstGeom prst="rect">
            <a:avLst/>
          </a:prstGeom>
        </p:spPr>
      </p:pic>
      <p:pic>
        <p:nvPicPr>
          <p:cNvPr id="140" name="Picture 3" descr="C:\Users\rinchen\Documents\Tools\logos\2.NetCom_Learning_Web.jpg"/>
          <p:cNvPicPr>
            <a:picLocks noChangeAspect="1" noChangeArrowheads="1"/>
          </p:cNvPicPr>
          <p:nvPr/>
        </p:nvPicPr>
        <p:blipFill>
          <a:blip r:embed="rId33" cstate="print"/>
          <a:srcRect/>
          <a:stretch>
            <a:fillRect/>
          </a:stretch>
        </p:blipFill>
        <p:spPr bwMode="auto">
          <a:xfrm>
            <a:off x="11465407" y="1"/>
            <a:ext cx="723417" cy="762000"/>
          </a:xfrm>
          <a:prstGeom prst="rect">
            <a:avLst/>
          </a:prstGeom>
          <a:noFill/>
        </p:spPr>
      </p:pic>
    </p:spTree>
    <p:extLst>
      <p:ext uri="{BB962C8B-B14F-4D97-AF65-F5344CB8AC3E}">
        <p14:creationId xmlns="" xmlns:p14="http://schemas.microsoft.com/office/powerpoint/2010/main" val="200017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fade">
                                      <p:cBhvr>
                                        <p:cTn id="11" dur="500"/>
                                        <p:tgtEl>
                                          <p:spTgt spid="6">
                                            <p:txEl>
                                              <p:pRg st="0" end="0"/>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fade">
                                      <p:cBhvr>
                                        <p:cTn id="15" dur="500"/>
                                        <p:tgtEl>
                                          <p:spTgt spid="3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63"/>
                                        </p:tgtEl>
                                        <p:attrNameLst>
                                          <p:attrName>style.visibility</p:attrName>
                                        </p:attrNameLst>
                                      </p:cBhvr>
                                      <p:to>
                                        <p:strVal val="visible"/>
                                      </p:to>
                                    </p:set>
                                    <p:animEffect transition="in" filter="fade">
                                      <p:cBhvr>
                                        <p:cTn id="20" dur="500"/>
                                        <p:tgtEl>
                                          <p:spTgt spid="63"/>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61"/>
                                        </p:tgtEl>
                                        <p:attrNameLst>
                                          <p:attrName>style.visibility</p:attrName>
                                        </p:attrNameLst>
                                      </p:cBhvr>
                                      <p:to>
                                        <p:strVal val="visible"/>
                                      </p:to>
                                    </p:set>
                                    <p:animEffect transition="in" filter="fade">
                                      <p:cBhvr>
                                        <p:cTn id="25" dur="500"/>
                                        <p:tgtEl>
                                          <p:spTgt spid="61"/>
                                        </p:tgtEl>
                                      </p:cBhvr>
                                    </p:animEffect>
                                  </p:childTnLst>
                                </p:cTn>
                              </p:par>
                            </p:childTnLst>
                          </p:cTn>
                        </p:par>
                        <p:par>
                          <p:cTn id="26" fill="hold">
                            <p:stCondLst>
                              <p:cond delay="500"/>
                            </p:stCondLst>
                            <p:childTnLst>
                              <p:par>
                                <p:cTn id="27" presetID="10" presetClass="entr" presetSubtype="0" fill="hold" grpId="0" nodeType="afterEffect">
                                  <p:stCondLst>
                                    <p:cond delay="0"/>
                                  </p:stCondLst>
                                  <p:childTnLst>
                                    <p:set>
                                      <p:cBhvr>
                                        <p:cTn id="28" dur="1" fill="hold">
                                          <p:stCondLst>
                                            <p:cond delay="0"/>
                                          </p:stCondLst>
                                        </p:cTn>
                                        <p:tgtEl>
                                          <p:spTgt spid="60"/>
                                        </p:tgtEl>
                                        <p:attrNameLst>
                                          <p:attrName>style.visibility</p:attrName>
                                        </p:attrNameLst>
                                      </p:cBhvr>
                                      <p:to>
                                        <p:strVal val="visible"/>
                                      </p:to>
                                    </p:set>
                                    <p:animEffect transition="in" filter="fade">
                                      <p:cBhvr>
                                        <p:cTn id="29" dur="500"/>
                                        <p:tgtEl>
                                          <p:spTgt spid="60"/>
                                        </p:tgtEl>
                                      </p:cBhvr>
                                    </p:animEffect>
                                  </p:childTnLst>
                                </p:cTn>
                              </p:par>
                            </p:childTnLst>
                          </p:cTn>
                        </p:par>
                        <p:par>
                          <p:cTn id="30" fill="hold">
                            <p:stCondLst>
                              <p:cond delay="1000"/>
                            </p:stCondLst>
                            <p:childTnLst>
                              <p:par>
                                <p:cTn id="31" presetID="10" presetClass="entr" presetSubtype="0" fill="hold" grpId="0" nodeType="afterEffect">
                                  <p:stCondLst>
                                    <p:cond delay="0"/>
                                  </p:stCondLst>
                                  <p:childTnLst>
                                    <p:set>
                                      <p:cBhvr>
                                        <p:cTn id="32" dur="1" fill="hold">
                                          <p:stCondLst>
                                            <p:cond delay="0"/>
                                          </p:stCondLst>
                                        </p:cTn>
                                        <p:tgtEl>
                                          <p:spTgt spid="59"/>
                                        </p:tgtEl>
                                        <p:attrNameLst>
                                          <p:attrName>style.visibility</p:attrName>
                                        </p:attrNameLst>
                                      </p:cBhvr>
                                      <p:to>
                                        <p:strVal val="visible"/>
                                      </p:to>
                                    </p:set>
                                    <p:animEffect transition="in" filter="fade">
                                      <p:cBhvr>
                                        <p:cTn id="33" dur="500"/>
                                        <p:tgtEl>
                                          <p:spTgt spid="59"/>
                                        </p:tgtEl>
                                      </p:cBhvr>
                                    </p:animEffect>
                                  </p:childTnLst>
                                </p:cTn>
                              </p:par>
                            </p:childTnLst>
                          </p:cTn>
                        </p:par>
                        <p:par>
                          <p:cTn id="34" fill="hold">
                            <p:stCondLst>
                              <p:cond delay="1500"/>
                            </p:stCondLst>
                            <p:childTnLst>
                              <p:par>
                                <p:cTn id="35" presetID="10" presetClass="entr" presetSubtype="0" fill="hold" grpId="0" nodeType="afterEffect">
                                  <p:stCondLst>
                                    <p:cond delay="0"/>
                                  </p:stCondLst>
                                  <p:childTnLst>
                                    <p:set>
                                      <p:cBhvr>
                                        <p:cTn id="36" dur="1" fill="hold">
                                          <p:stCondLst>
                                            <p:cond delay="0"/>
                                          </p:stCondLst>
                                        </p:cTn>
                                        <p:tgtEl>
                                          <p:spTgt spid="58"/>
                                        </p:tgtEl>
                                        <p:attrNameLst>
                                          <p:attrName>style.visibility</p:attrName>
                                        </p:attrNameLst>
                                      </p:cBhvr>
                                      <p:to>
                                        <p:strVal val="visible"/>
                                      </p:to>
                                    </p:set>
                                    <p:animEffect transition="in" filter="fade">
                                      <p:cBhvr>
                                        <p:cTn id="37" dur="500"/>
                                        <p:tgtEl>
                                          <p:spTgt spid="58"/>
                                        </p:tgtEl>
                                      </p:cBhvr>
                                    </p:animEffect>
                                  </p:childTnLst>
                                </p:cTn>
                              </p:par>
                            </p:childTnLst>
                          </p:cTn>
                        </p:par>
                        <p:par>
                          <p:cTn id="38" fill="hold">
                            <p:stCondLst>
                              <p:cond delay="2000"/>
                            </p:stCondLst>
                            <p:childTnLst>
                              <p:par>
                                <p:cTn id="39" presetID="10" presetClass="entr" presetSubtype="0" fill="hold" grpId="0" nodeType="afterEffect">
                                  <p:stCondLst>
                                    <p:cond delay="0"/>
                                  </p:stCondLst>
                                  <p:childTnLst>
                                    <p:set>
                                      <p:cBhvr>
                                        <p:cTn id="40" dur="1" fill="hold">
                                          <p:stCondLst>
                                            <p:cond delay="0"/>
                                          </p:stCondLst>
                                        </p:cTn>
                                        <p:tgtEl>
                                          <p:spTgt spid="57"/>
                                        </p:tgtEl>
                                        <p:attrNameLst>
                                          <p:attrName>style.visibility</p:attrName>
                                        </p:attrNameLst>
                                      </p:cBhvr>
                                      <p:to>
                                        <p:strVal val="visible"/>
                                      </p:to>
                                    </p:set>
                                    <p:animEffect transition="in" filter="fade">
                                      <p:cBhvr>
                                        <p:cTn id="41" dur="500"/>
                                        <p:tgtEl>
                                          <p:spTgt spid="57"/>
                                        </p:tgtEl>
                                      </p:cBhvr>
                                    </p:animEffect>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nodeType="clickEffect">
                                  <p:stCondLst>
                                    <p:cond delay="0"/>
                                  </p:stCondLst>
                                  <p:childTnLst>
                                    <p:set>
                                      <p:cBhvr>
                                        <p:cTn id="45" dur="1" fill="hold">
                                          <p:stCondLst>
                                            <p:cond delay="0"/>
                                          </p:stCondLst>
                                        </p:cTn>
                                        <p:tgtEl>
                                          <p:spTgt spid="68"/>
                                        </p:tgtEl>
                                        <p:attrNameLst>
                                          <p:attrName>style.visibility</p:attrName>
                                        </p:attrNameLst>
                                      </p:cBhvr>
                                      <p:to>
                                        <p:strVal val="visible"/>
                                      </p:to>
                                    </p:set>
                                    <p:animEffect transition="in" filter="fade">
                                      <p:cBhvr>
                                        <p:cTn id="46" dur="1000"/>
                                        <p:tgtEl>
                                          <p:spTgt spid="68"/>
                                        </p:tgtEl>
                                      </p:cBhvr>
                                    </p:animEffect>
                                    <p:anim calcmode="lin" valueType="num">
                                      <p:cBhvr>
                                        <p:cTn id="47" dur="1000" fill="hold"/>
                                        <p:tgtEl>
                                          <p:spTgt spid="68"/>
                                        </p:tgtEl>
                                        <p:attrNameLst>
                                          <p:attrName>ppt_x</p:attrName>
                                        </p:attrNameLst>
                                      </p:cBhvr>
                                      <p:tavLst>
                                        <p:tav tm="0">
                                          <p:val>
                                            <p:strVal val="#ppt_x"/>
                                          </p:val>
                                        </p:tav>
                                        <p:tav tm="100000">
                                          <p:val>
                                            <p:strVal val="#ppt_x"/>
                                          </p:val>
                                        </p:tav>
                                      </p:tavLst>
                                    </p:anim>
                                    <p:anim calcmode="lin" valueType="num">
                                      <p:cBhvr>
                                        <p:cTn id="48" dur="1000" fill="hold"/>
                                        <p:tgtEl>
                                          <p:spTgt spid="68"/>
                                        </p:tgtEl>
                                        <p:attrNameLst>
                                          <p:attrName>ppt_y</p:attrName>
                                        </p:attrNameLst>
                                      </p:cBhvr>
                                      <p:tavLst>
                                        <p:tav tm="0">
                                          <p:val>
                                            <p:strVal val="#ppt_y+.1"/>
                                          </p:val>
                                        </p:tav>
                                        <p:tav tm="100000">
                                          <p:val>
                                            <p:strVal val="#ppt_y"/>
                                          </p:val>
                                        </p:tav>
                                      </p:tavLst>
                                    </p:anim>
                                  </p:childTnLst>
                                </p:cTn>
                              </p:par>
                            </p:childTnLst>
                          </p:cTn>
                        </p:par>
                        <p:par>
                          <p:cTn id="49" fill="hold">
                            <p:stCondLst>
                              <p:cond delay="1000"/>
                            </p:stCondLst>
                            <p:childTnLst>
                              <p:par>
                                <p:cTn id="50" presetID="10" presetClass="entr" presetSubtype="0" fill="hold" nodeType="afterEffect">
                                  <p:stCondLst>
                                    <p:cond delay="0"/>
                                  </p:stCondLst>
                                  <p:childTnLst>
                                    <p:set>
                                      <p:cBhvr>
                                        <p:cTn id="51" dur="1" fill="hold">
                                          <p:stCondLst>
                                            <p:cond delay="0"/>
                                          </p:stCondLst>
                                        </p:cTn>
                                        <p:tgtEl>
                                          <p:spTgt spid="137"/>
                                        </p:tgtEl>
                                        <p:attrNameLst>
                                          <p:attrName>style.visibility</p:attrName>
                                        </p:attrNameLst>
                                      </p:cBhvr>
                                      <p:to>
                                        <p:strVal val="visible"/>
                                      </p:to>
                                    </p:set>
                                    <p:animEffect transition="in" filter="fade">
                                      <p:cBhvr>
                                        <p:cTn id="52" dur="500"/>
                                        <p:tgtEl>
                                          <p:spTgt spid="137"/>
                                        </p:tgtEl>
                                      </p:cBhvr>
                                    </p:animEffect>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nodeType="clickEffect">
                                  <p:stCondLst>
                                    <p:cond delay="0"/>
                                  </p:stCondLst>
                                  <p:childTnLst>
                                    <p:set>
                                      <p:cBhvr>
                                        <p:cTn id="56" dur="1" fill="hold">
                                          <p:stCondLst>
                                            <p:cond delay="0"/>
                                          </p:stCondLst>
                                        </p:cTn>
                                        <p:tgtEl>
                                          <p:spTgt spid="75"/>
                                        </p:tgtEl>
                                        <p:attrNameLst>
                                          <p:attrName>style.visibility</p:attrName>
                                        </p:attrNameLst>
                                      </p:cBhvr>
                                      <p:to>
                                        <p:strVal val="visible"/>
                                      </p:to>
                                    </p:set>
                                    <p:animEffect transition="in" filter="fade">
                                      <p:cBhvr>
                                        <p:cTn id="57" dur="1000"/>
                                        <p:tgtEl>
                                          <p:spTgt spid="75"/>
                                        </p:tgtEl>
                                      </p:cBhvr>
                                    </p:animEffect>
                                    <p:anim calcmode="lin" valueType="num">
                                      <p:cBhvr>
                                        <p:cTn id="58" dur="1000" fill="hold"/>
                                        <p:tgtEl>
                                          <p:spTgt spid="75"/>
                                        </p:tgtEl>
                                        <p:attrNameLst>
                                          <p:attrName>ppt_x</p:attrName>
                                        </p:attrNameLst>
                                      </p:cBhvr>
                                      <p:tavLst>
                                        <p:tav tm="0">
                                          <p:val>
                                            <p:strVal val="#ppt_x"/>
                                          </p:val>
                                        </p:tav>
                                        <p:tav tm="100000">
                                          <p:val>
                                            <p:strVal val="#ppt_x"/>
                                          </p:val>
                                        </p:tav>
                                      </p:tavLst>
                                    </p:anim>
                                    <p:anim calcmode="lin" valueType="num">
                                      <p:cBhvr>
                                        <p:cTn id="59" dur="1000" fill="hold"/>
                                        <p:tgtEl>
                                          <p:spTgt spid="75"/>
                                        </p:tgtEl>
                                        <p:attrNameLst>
                                          <p:attrName>ppt_y</p:attrName>
                                        </p:attrNameLst>
                                      </p:cBhvr>
                                      <p:tavLst>
                                        <p:tav tm="0">
                                          <p:val>
                                            <p:strVal val="#ppt_y+.1"/>
                                          </p:val>
                                        </p:tav>
                                        <p:tav tm="100000">
                                          <p:val>
                                            <p:strVal val="#ppt_y"/>
                                          </p:val>
                                        </p:tav>
                                      </p:tavLst>
                                    </p:anim>
                                  </p:childTnLst>
                                </p:cTn>
                              </p:par>
                            </p:childTnLst>
                          </p:cTn>
                        </p:par>
                        <p:par>
                          <p:cTn id="60" fill="hold">
                            <p:stCondLst>
                              <p:cond delay="1000"/>
                            </p:stCondLst>
                            <p:childTnLst>
                              <p:par>
                                <p:cTn id="61" presetID="10" presetClass="entr" presetSubtype="0" fill="hold" nodeType="afterEffect">
                                  <p:stCondLst>
                                    <p:cond delay="0"/>
                                  </p:stCondLst>
                                  <p:childTnLst>
                                    <p:set>
                                      <p:cBhvr>
                                        <p:cTn id="62" dur="1" fill="hold">
                                          <p:stCondLst>
                                            <p:cond delay="0"/>
                                          </p:stCondLst>
                                        </p:cTn>
                                        <p:tgtEl>
                                          <p:spTgt spid="138"/>
                                        </p:tgtEl>
                                        <p:attrNameLst>
                                          <p:attrName>style.visibility</p:attrName>
                                        </p:attrNameLst>
                                      </p:cBhvr>
                                      <p:to>
                                        <p:strVal val="visible"/>
                                      </p:to>
                                    </p:set>
                                    <p:animEffect transition="in" filter="fade">
                                      <p:cBhvr>
                                        <p:cTn id="63" dur="500"/>
                                        <p:tgtEl>
                                          <p:spTgt spid="138"/>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89"/>
                                        </p:tgtEl>
                                        <p:attrNameLst>
                                          <p:attrName>style.visibility</p:attrName>
                                        </p:attrNameLst>
                                      </p:cBhvr>
                                      <p:to>
                                        <p:strVal val="visible"/>
                                      </p:to>
                                    </p:set>
                                    <p:animEffect transition="in" filter="fade">
                                      <p:cBhvr>
                                        <p:cTn id="68" dur="500"/>
                                        <p:tgtEl>
                                          <p:spTgt spid="89"/>
                                        </p:tgtEl>
                                      </p:cBhvr>
                                    </p:animEffect>
                                  </p:childTnLst>
                                </p:cTn>
                              </p:par>
                            </p:childTnLst>
                          </p:cTn>
                        </p:par>
                      </p:childTnLst>
                    </p:cTn>
                  </p:par>
                  <p:par>
                    <p:cTn id="69" fill="hold">
                      <p:stCondLst>
                        <p:cond delay="indefinite"/>
                      </p:stCondLst>
                      <p:childTnLst>
                        <p:par>
                          <p:cTn id="70" fill="hold">
                            <p:stCondLst>
                              <p:cond delay="0"/>
                            </p:stCondLst>
                            <p:childTnLst>
                              <p:par>
                                <p:cTn id="71" presetID="42" presetClass="entr" presetSubtype="0" fill="hold" nodeType="clickEffect">
                                  <p:stCondLst>
                                    <p:cond delay="0"/>
                                  </p:stCondLst>
                                  <p:childTnLst>
                                    <p:set>
                                      <p:cBhvr>
                                        <p:cTn id="72" dur="1" fill="hold">
                                          <p:stCondLst>
                                            <p:cond delay="0"/>
                                          </p:stCondLst>
                                        </p:cTn>
                                        <p:tgtEl>
                                          <p:spTgt spid="82"/>
                                        </p:tgtEl>
                                        <p:attrNameLst>
                                          <p:attrName>style.visibility</p:attrName>
                                        </p:attrNameLst>
                                      </p:cBhvr>
                                      <p:to>
                                        <p:strVal val="visible"/>
                                      </p:to>
                                    </p:set>
                                    <p:animEffect transition="in" filter="fade">
                                      <p:cBhvr>
                                        <p:cTn id="73" dur="1000"/>
                                        <p:tgtEl>
                                          <p:spTgt spid="82"/>
                                        </p:tgtEl>
                                      </p:cBhvr>
                                    </p:animEffect>
                                    <p:anim calcmode="lin" valueType="num">
                                      <p:cBhvr>
                                        <p:cTn id="74" dur="1000" fill="hold"/>
                                        <p:tgtEl>
                                          <p:spTgt spid="82"/>
                                        </p:tgtEl>
                                        <p:attrNameLst>
                                          <p:attrName>ppt_x</p:attrName>
                                        </p:attrNameLst>
                                      </p:cBhvr>
                                      <p:tavLst>
                                        <p:tav tm="0">
                                          <p:val>
                                            <p:strVal val="#ppt_x"/>
                                          </p:val>
                                        </p:tav>
                                        <p:tav tm="100000">
                                          <p:val>
                                            <p:strVal val="#ppt_x"/>
                                          </p:val>
                                        </p:tav>
                                      </p:tavLst>
                                    </p:anim>
                                    <p:anim calcmode="lin" valueType="num">
                                      <p:cBhvr>
                                        <p:cTn id="75" dur="1000" fill="hold"/>
                                        <p:tgtEl>
                                          <p:spTgt spid="82"/>
                                        </p:tgtEl>
                                        <p:attrNameLst>
                                          <p:attrName>ppt_y</p:attrName>
                                        </p:attrNameLst>
                                      </p:cBhvr>
                                      <p:tavLst>
                                        <p:tav tm="0">
                                          <p:val>
                                            <p:strVal val="#ppt_y+.1"/>
                                          </p:val>
                                        </p:tav>
                                        <p:tav tm="100000">
                                          <p:val>
                                            <p:strVal val="#ppt_y"/>
                                          </p:val>
                                        </p:tav>
                                      </p:tavLst>
                                    </p:anim>
                                  </p:childTnLst>
                                </p:cTn>
                              </p:par>
                            </p:childTnLst>
                          </p:cTn>
                        </p:par>
                        <p:par>
                          <p:cTn id="76" fill="hold">
                            <p:stCondLst>
                              <p:cond delay="1000"/>
                            </p:stCondLst>
                            <p:childTnLst>
                              <p:par>
                                <p:cTn id="77" presetID="10" presetClass="entr" presetSubtype="0" fill="hold" nodeType="afterEffect">
                                  <p:stCondLst>
                                    <p:cond delay="0"/>
                                  </p:stCondLst>
                                  <p:childTnLst>
                                    <p:set>
                                      <p:cBhvr>
                                        <p:cTn id="78" dur="1" fill="hold">
                                          <p:stCondLst>
                                            <p:cond delay="0"/>
                                          </p:stCondLst>
                                        </p:cTn>
                                        <p:tgtEl>
                                          <p:spTgt spid="139"/>
                                        </p:tgtEl>
                                        <p:attrNameLst>
                                          <p:attrName>style.visibility</p:attrName>
                                        </p:attrNameLst>
                                      </p:cBhvr>
                                      <p:to>
                                        <p:strVal val="visible"/>
                                      </p:to>
                                    </p:set>
                                    <p:animEffect transition="in" filter="fade">
                                      <p:cBhvr>
                                        <p:cTn id="79" dur="500"/>
                                        <p:tgtEl>
                                          <p:spTgt spid="139"/>
                                        </p:tgtEl>
                                      </p:cBhvr>
                                    </p:animEffect>
                                  </p:childTnLst>
                                </p:cTn>
                              </p:par>
                            </p:childTnLst>
                          </p:cTn>
                        </p:par>
                      </p:childTnLst>
                    </p:cTn>
                  </p:par>
                  <p:par>
                    <p:cTn id="80" fill="hold">
                      <p:stCondLst>
                        <p:cond delay="indefinite"/>
                      </p:stCondLst>
                      <p:childTnLst>
                        <p:par>
                          <p:cTn id="81" fill="hold">
                            <p:stCondLst>
                              <p:cond delay="0"/>
                            </p:stCondLst>
                            <p:childTnLst>
                              <p:par>
                                <p:cTn id="82" presetID="47" presetClass="entr" presetSubtype="0" fill="hold" nodeType="clickEffect">
                                  <p:stCondLst>
                                    <p:cond delay="0"/>
                                  </p:stCondLst>
                                  <p:childTnLst>
                                    <p:set>
                                      <p:cBhvr>
                                        <p:cTn id="83" dur="1" fill="hold">
                                          <p:stCondLst>
                                            <p:cond delay="0"/>
                                          </p:stCondLst>
                                        </p:cTn>
                                        <p:tgtEl>
                                          <p:spTgt spid="107"/>
                                        </p:tgtEl>
                                        <p:attrNameLst>
                                          <p:attrName>style.visibility</p:attrName>
                                        </p:attrNameLst>
                                      </p:cBhvr>
                                      <p:to>
                                        <p:strVal val="visible"/>
                                      </p:to>
                                    </p:set>
                                    <p:animEffect transition="in" filter="fade">
                                      <p:cBhvr>
                                        <p:cTn id="84" dur="1000"/>
                                        <p:tgtEl>
                                          <p:spTgt spid="107"/>
                                        </p:tgtEl>
                                      </p:cBhvr>
                                    </p:animEffect>
                                    <p:anim calcmode="lin" valueType="num">
                                      <p:cBhvr>
                                        <p:cTn id="85" dur="1000" fill="hold"/>
                                        <p:tgtEl>
                                          <p:spTgt spid="107"/>
                                        </p:tgtEl>
                                        <p:attrNameLst>
                                          <p:attrName>ppt_x</p:attrName>
                                        </p:attrNameLst>
                                      </p:cBhvr>
                                      <p:tavLst>
                                        <p:tav tm="0">
                                          <p:val>
                                            <p:strVal val="#ppt_x"/>
                                          </p:val>
                                        </p:tav>
                                        <p:tav tm="100000">
                                          <p:val>
                                            <p:strVal val="#ppt_x"/>
                                          </p:val>
                                        </p:tav>
                                      </p:tavLst>
                                    </p:anim>
                                    <p:anim calcmode="lin" valueType="num">
                                      <p:cBhvr>
                                        <p:cTn id="86" dur="1000" fill="hold"/>
                                        <p:tgtEl>
                                          <p:spTgt spid="107"/>
                                        </p:tgtEl>
                                        <p:attrNameLst>
                                          <p:attrName>ppt_y</p:attrName>
                                        </p:attrNameLst>
                                      </p:cBhvr>
                                      <p:tavLst>
                                        <p:tav tm="0">
                                          <p:val>
                                            <p:strVal val="#ppt_y-.1"/>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10" presetClass="entr" presetSubtype="0" fill="hold" nodeType="clickEffect">
                                  <p:stCondLst>
                                    <p:cond delay="0"/>
                                  </p:stCondLst>
                                  <p:childTnLst>
                                    <p:set>
                                      <p:cBhvr>
                                        <p:cTn id="90" dur="1" fill="hold">
                                          <p:stCondLst>
                                            <p:cond delay="0"/>
                                          </p:stCondLst>
                                        </p:cTn>
                                        <p:tgtEl>
                                          <p:spTgt spid="47"/>
                                        </p:tgtEl>
                                        <p:attrNameLst>
                                          <p:attrName>style.visibility</p:attrName>
                                        </p:attrNameLst>
                                      </p:cBhvr>
                                      <p:to>
                                        <p:strVal val="visible"/>
                                      </p:to>
                                    </p:set>
                                    <p:animEffect transition="in" filter="fade">
                                      <p:cBhvr>
                                        <p:cTn id="91" dur="500"/>
                                        <p:tgtEl>
                                          <p:spTgt spid="47"/>
                                        </p:tgtEl>
                                      </p:cBhvr>
                                    </p:animEffect>
                                  </p:childTnLst>
                                </p:cTn>
                              </p:par>
                            </p:childTnLst>
                          </p:cTn>
                        </p:par>
                      </p:childTnLst>
                    </p:cTn>
                  </p:par>
                  <p:par>
                    <p:cTn id="92" fill="hold">
                      <p:stCondLst>
                        <p:cond delay="indefinite"/>
                      </p:stCondLst>
                      <p:childTnLst>
                        <p:par>
                          <p:cTn id="93" fill="hold">
                            <p:stCondLst>
                              <p:cond delay="0"/>
                            </p:stCondLst>
                            <p:childTnLst>
                              <p:par>
                                <p:cTn id="94" presetID="10" presetClass="entr" presetSubtype="0" fill="hold" nodeType="clickEffect">
                                  <p:stCondLst>
                                    <p:cond delay="0"/>
                                  </p:stCondLst>
                                  <p:childTnLst>
                                    <p:set>
                                      <p:cBhvr>
                                        <p:cTn id="95" dur="1" fill="hold">
                                          <p:stCondLst>
                                            <p:cond delay="0"/>
                                          </p:stCondLst>
                                        </p:cTn>
                                        <p:tgtEl>
                                          <p:spTgt spid="38"/>
                                        </p:tgtEl>
                                        <p:attrNameLst>
                                          <p:attrName>style.visibility</p:attrName>
                                        </p:attrNameLst>
                                      </p:cBhvr>
                                      <p:to>
                                        <p:strVal val="visible"/>
                                      </p:to>
                                    </p:set>
                                    <p:animEffect transition="in" filter="fade">
                                      <p:cBhvr>
                                        <p:cTn id="96" dur="500"/>
                                        <p:tgtEl>
                                          <p:spTgt spid="38"/>
                                        </p:tgtEl>
                                      </p:cBhvr>
                                    </p:animEffect>
                                  </p:childTnLst>
                                </p:cTn>
                              </p:par>
                            </p:childTnLst>
                          </p:cTn>
                        </p:par>
                      </p:childTnLst>
                    </p:cTn>
                  </p:par>
                  <p:par>
                    <p:cTn id="97" fill="hold">
                      <p:stCondLst>
                        <p:cond delay="indefinite"/>
                      </p:stCondLst>
                      <p:childTnLst>
                        <p:par>
                          <p:cTn id="98" fill="hold">
                            <p:stCondLst>
                              <p:cond delay="0"/>
                            </p:stCondLst>
                            <p:childTnLst>
                              <p:par>
                                <p:cTn id="99" presetID="42" presetClass="entr" presetSubtype="0" fill="hold" nodeType="clickEffect">
                                  <p:stCondLst>
                                    <p:cond delay="0"/>
                                  </p:stCondLst>
                                  <p:childTnLst>
                                    <p:set>
                                      <p:cBhvr>
                                        <p:cTn id="100" dur="1" fill="hold">
                                          <p:stCondLst>
                                            <p:cond delay="0"/>
                                          </p:stCondLst>
                                        </p:cTn>
                                        <p:tgtEl>
                                          <p:spTgt spid="123"/>
                                        </p:tgtEl>
                                        <p:attrNameLst>
                                          <p:attrName>style.visibility</p:attrName>
                                        </p:attrNameLst>
                                      </p:cBhvr>
                                      <p:to>
                                        <p:strVal val="visible"/>
                                      </p:to>
                                    </p:set>
                                    <p:animEffect transition="in" filter="fade">
                                      <p:cBhvr>
                                        <p:cTn id="101" dur="1000"/>
                                        <p:tgtEl>
                                          <p:spTgt spid="123"/>
                                        </p:tgtEl>
                                      </p:cBhvr>
                                    </p:animEffect>
                                    <p:anim calcmode="lin" valueType="num">
                                      <p:cBhvr>
                                        <p:cTn id="102" dur="1000" fill="hold"/>
                                        <p:tgtEl>
                                          <p:spTgt spid="123"/>
                                        </p:tgtEl>
                                        <p:attrNameLst>
                                          <p:attrName>ppt_x</p:attrName>
                                        </p:attrNameLst>
                                      </p:cBhvr>
                                      <p:tavLst>
                                        <p:tav tm="0">
                                          <p:val>
                                            <p:strVal val="#ppt_x"/>
                                          </p:val>
                                        </p:tav>
                                        <p:tav tm="100000">
                                          <p:val>
                                            <p:strVal val="#ppt_x"/>
                                          </p:val>
                                        </p:tav>
                                      </p:tavLst>
                                    </p:anim>
                                    <p:anim calcmode="lin" valueType="num">
                                      <p:cBhvr>
                                        <p:cTn id="103" dur="1000" fill="hold"/>
                                        <p:tgtEl>
                                          <p:spTgt spid="123"/>
                                        </p:tgtEl>
                                        <p:attrNameLst>
                                          <p:attrName>ppt_y</p:attrName>
                                        </p:attrNameLst>
                                      </p:cBhvr>
                                      <p:tavLst>
                                        <p:tav tm="0">
                                          <p:val>
                                            <p:strVal val="#ppt_y+.1"/>
                                          </p:val>
                                        </p:tav>
                                        <p:tav tm="100000">
                                          <p:val>
                                            <p:strVal val="#ppt_y"/>
                                          </p:val>
                                        </p:tav>
                                      </p:tavLst>
                                    </p:anim>
                                  </p:childTnLst>
                                </p:cTn>
                              </p:par>
                            </p:childTnLst>
                          </p:cTn>
                        </p:par>
                      </p:childTnLst>
                    </p:cTn>
                  </p:par>
                  <p:par>
                    <p:cTn id="104" fill="hold">
                      <p:stCondLst>
                        <p:cond delay="indefinite"/>
                      </p:stCondLst>
                      <p:childTnLst>
                        <p:par>
                          <p:cTn id="105" fill="hold">
                            <p:stCondLst>
                              <p:cond delay="0"/>
                            </p:stCondLst>
                            <p:childTnLst>
                              <p:par>
                                <p:cTn id="106" presetID="10" presetClass="entr" presetSubtype="0" fill="hold" nodeType="clickEffect">
                                  <p:stCondLst>
                                    <p:cond delay="0"/>
                                  </p:stCondLst>
                                  <p:childTnLst>
                                    <p:set>
                                      <p:cBhvr>
                                        <p:cTn id="107" dur="1" fill="hold">
                                          <p:stCondLst>
                                            <p:cond delay="0"/>
                                          </p:stCondLst>
                                        </p:cTn>
                                        <p:tgtEl>
                                          <p:spTgt spid="90"/>
                                        </p:tgtEl>
                                        <p:attrNameLst>
                                          <p:attrName>style.visibility</p:attrName>
                                        </p:attrNameLst>
                                      </p:cBhvr>
                                      <p:to>
                                        <p:strVal val="visible"/>
                                      </p:to>
                                    </p:set>
                                    <p:animEffect transition="in" filter="fade">
                                      <p:cBhvr>
                                        <p:cTn id="108" dur="500"/>
                                        <p:tgtEl>
                                          <p:spTgt spid="90"/>
                                        </p:tgtEl>
                                      </p:cBhvr>
                                    </p:animEffect>
                                  </p:childTnLst>
                                </p:cTn>
                              </p:par>
                            </p:childTnLst>
                          </p:cTn>
                        </p:par>
                      </p:childTnLst>
                    </p:cTn>
                  </p:par>
                  <p:par>
                    <p:cTn id="109" fill="hold">
                      <p:stCondLst>
                        <p:cond delay="indefinite"/>
                      </p:stCondLst>
                      <p:childTnLst>
                        <p:par>
                          <p:cTn id="110" fill="hold">
                            <p:stCondLst>
                              <p:cond delay="0"/>
                            </p:stCondLst>
                            <p:childTnLst>
                              <p:par>
                                <p:cTn id="111" presetID="10" presetClass="entr" presetSubtype="0" fill="hold" nodeType="clickEffect">
                                  <p:stCondLst>
                                    <p:cond delay="0"/>
                                  </p:stCondLst>
                                  <p:childTnLst>
                                    <p:set>
                                      <p:cBhvr>
                                        <p:cTn id="112" dur="1" fill="hold">
                                          <p:stCondLst>
                                            <p:cond delay="0"/>
                                          </p:stCondLst>
                                        </p:cTn>
                                        <p:tgtEl>
                                          <p:spTgt spid="95"/>
                                        </p:tgtEl>
                                        <p:attrNameLst>
                                          <p:attrName>style.visibility</p:attrName>
                                        </p:attrNameLst>
                                      </p:cBhvr>
                                      <p:to>
                                        <p:strVal val="visible"/>
                                      </p:to>
                                    </p:set>
                                    <p:animEffect transition="in" filter="fade">
                                      <p:cBhvr>
                                        <p:cTn id="113" dur="500"/>
                                        <p:tgtEl>
                                          <p:spTgt spid="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37" grpId="0" animBg="1"/>
      <p:bldP spid="57" grpId="0" animBg="1"/>
      <p:bldP spid="58" grpId="0" animBg="1"/>
      <p:bldP spid="59" grpId="0" animBg="1"/>
      <p:bldP spid="60" grpId="0" animBg="1"/>
      <p:bldP spid="61" grpId="0" animBg="1"/>
      <p:bldP spid="89"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69" y="70142"/>
            <a:ext cx="10969943" cy="563563"/>
          </a:xfrm>
        </p:spPr>
        <p:txBody>
          <a:bodyPr>
            <a:normAutofit fontScale="90000"/>
          </a:bodyPr>
          <a:lstStyle/>
          <a:p>
            <a:r>
              <a:rPr lang="en-US" dirty="0" smtClean="0"/>
              <a:t>SQL SERVER 2012 Reporting SERVICES</a:t>
            </a:r>
            <a:endParaRPr lang="en-US" dirty="0"/>
          </a:p>
        </p:txBody>
      </p:sp>
      <p:sp>
        <p:nvSpPr>
          <p:cNvPr id="4" name="Slide Number Placeholder 3"/>
          <p:cNvSpPr>
            <a:spLocks noGrp="1"/>
          </p:cNvSpPr>
          <p:nvPr>
            <p:ph type="sldNum" sz="quarter" idx="12"/>
          </p:nvPr>
        </p:nvSpPr>
        <p:spPr/>
        <p:txBody>
          <a:bodyPr/>
          <a:lstStyle/>
          <a:p>
            <a:fld id="{BD271169-D5A2-4E26-9D3F-58E320BF9E89}" type="slidenum">
              <a:rPr lang="en-US" smtClean="0"/>
              <a:pPr/>
              <a:t>38</a:t>
            </a:fld>
            <a:endParaRPr lang="en-US"/>
          </a:p>
        </p:txBody>
      </p:sp>
      <p:sp>
        <p:nvSpPr>
          <p:cNvPr id="5" name="Text Placeholder 4"/>
          <p:cNvSpPr>
            <a:spLocks noGrp="1"/>
          </p:cNvSpPr>
          <p:nvPr>
            <p:ph type="body" sz="quarter" idx="13"/>
          </p:nvPr>
        </p:nvSpPr>
        <p:spPr/>
        <p:txBody>
          <a:bodyPr/>
          <a:lstStyle/>
          <a:p>
            <a:r>
              <a:rPr lang="en-US" dirty="0" smtClean="0"/>
              <a:t>Use Cases</a:t>
            </a:r>
            <a:endParaRPr lang="en-US" dirty="0"/>
          </a:p>
        </p:txBody>
      </p:sp>
      <p:sp>
        <p:nvSpPr>
          <p:cNvPr id="8" name="Title 5"/>
          <p:cNvSpPr txBox="1">
            <a:spLocks/>
          </p:cNvSpPr>
          <p:nvPr/>
        </p:nvSpPr>
        <p:spPr>
          <a:xfrm>
            <a:off x="1616374" y="1201936"/>
            <a:ext cx="8229600" cy="422672"/>
          </a:xfrm>
          <a:prstGeom prst="rect">
            <a:avLst/>
          </a:prstGeom>
        </p:spPr>
        <p:txBody>
          <a:bodyPr vert="horz" lIns="121899" tIns="60949" rIns="121899" bIns="60949" rtlCol="0" anchor="t" anchorCtr="0">
            <a:normAutofit fontScale="60000" lnSpcReduction="20000"/>
          </a:bodyPr>
          <a:lstStyle>
            <a:lvl1pPr algn="l" defTabSz="1218987" rtl="0" eaLnBrk="1" latinLnBrk="0" hangingPunct="1">
              <a:spcBef>
                <a:spcPct val="0"/>
              </a:spcBef>
              <a:buNone/>
              <a:defRPr sz="3700" kern="1200" cap="all" baseline="0">
                <a:solidFill>
                  <a:srgbClr val="595959"/>
                </a:solidFill>
                <a:latin typeface="Segoe Light" pitchFamily="34" charset="0"/>
                <a:ea typeface="+mj-ea"/>
                <a:cs typeface="+mj-cs"/>
              </a:defRPr>
            </a:lvl1pPr>
          </a:lstStyle>
          <a:p>
            <a:r>
              <a:rPr lang="en-US" dirty="0" smtClean="0"/>
              <a:t>SQL AZURE REPORTING</a:t>
            </a:r>
            <a:endParaRPr lang="en-AU" dirty="0"/>
          </a:p>
        </p:txBody>
      </p:sp>
      <p:pic>
        <p:nvPicPr>
          <p:cNvPr id="9" name="Content Placeholder 7"/>
          <p:cNvPicPr>
            <a:picLocks/>
          </p:cNvPicPr>
          <p:nvPr/>
        </p:nvPicPr>
        <p:blipFill>
          <a:blip r:embed="rId2" cstate="print">
            <a:extLst>
              <a:ext uri="{28A0092B-C50C-407E-A947-70E740481C1C}">
                <a14:useLocalDpi xmlns="" xmlns:a14="http://schemas.microsoft.com/office/drawing/2010/main" val="0"/>
              </a:ext>
            </a:extLst>
          </a:blip>
          <a:stretch>
            <a:fillRect/>
          </a:stretch>
        </p:blipFill>
        <p:spPr>
          <a:xfrm>
            <a:off x="8228012" y="990599"/>
            <a:ext cx="3960813" cy="2833495"/>
          </a:xfrm>
          <a:prstGeom prst="rect">
            <a:avLst/>
          </a:prstGeom>
        </p:spPr>
      </p:pic>
      <p:sp>
        <p:nvSpPr>
          <p:cNvPr id="10" name="Title 4"/>
          <p:cNvSpPr txBox="1">
            <a:spLocks/>
          </p:cNvSpPr>
          <p:nvPr/>
        </p:nvSpPr>
        <p:spPr>
          <a:xfrm>
            <a:off x="8183901" y="351924"/>
            <a:ext cx="4683342" cy="422672"/>
          </a:xfrm>
          <a:prstGeom prst="rect">
            <a:avLst/>
          </a:prstGeom>
        </p:spPr>
        <p:txBody>
          <a:bodyPr vert="horz" lIns="121899" tIns="60949" rIns="121899" bIns="60949" rtlCol="0" anchor="t" anchorCtr="0">
            <a:normAutofit fontScale="60000" lnSpcReduction="20000"/>
          </a:bodyPr>
          <a:lstStyle>
            <a:lvl1pPr algn="l" defTabSz="1218987" rtl="0" eaLnBrk="1" latinLnBrk="0" hangingPunct="1">
              <a:spcBef>
                <a:spcPct val="0"/>
              </a:spcBef>
              <a:buNone/>
              <a:defRPr sz="3700" kern="1200" cap="all" baseline="0">
                <a:solidFill>
                  <a:srgbClr val="595959"/>
                </a:solidFill>
                <a:latin typeface="Segoe Light" pitchFamily="34" charset="0"/>
                <a:ea typeface="+mj-ea"/>
                <a:cs typeface="+mj-cs"/>
              </a:defRPr>
            </a:lvl1pPr>
          </a:lstStyle>
          <a:p>
            <a:r>
              <a:rPr lang="en-US" dirty="0" smtClean="0"/>
              <a:t>POWER VIEW</a:t>
            </a:r>
            <a:endParaRPr lang="en-AU" dirty="0"/>
          </a:p>
        </p:txBody>
      </p:sp>
      <p:sp>
        <p:nvSpPr>
          <p:cNvPr id="11" name="Rectangle 10"/>
          <p:cNvSpPr/>
          <p:nvPr/>
        </p:nvSpPr>
        <p:spPr>
          <a:xfrm>
            <a:off x="5956855" y="979666"/>
            <a:ext cx="2222504" cy="1754326"/>
          </a:xfrm>
          <a:prstGeom prst="rect">
            <a:avLst/>
          </a:prstGeom>
        </p:spPr>
        <p:txBody>
          <a:bodyPr wrap="square">
            <a:spAutoFit/>
          </a:bodyPr>
          <a:lstStyle/>
          <a:p>
            <a:r>
              <a:rPr lang="en-US" sz="1800" dirty="0" smtClean="0"/>
              <a:t>Visualizations:</a:t>
            </a:r>
            <a:endParaRPr lang="en-US" sz="1800" dirty="0"/>
          </a:p>
          <a:p>
            <a:pPr marL="342900" indent="-342900">
              <a:buFont typeface="Arial" pitchFamily="34" charset="0"/>
              <a:buChar char="•"/>
            </a:pPr>
            <a:r>
              <a:rPr lang="en-US" sz="1800" dirty="0"/>
              <a:t>Matrices</a:t>
            </a:r>
          </a:p>
          <a:p>
            <a:pPr marL="342900" indent="-342900">
              <a:buFont typeface="Arial" pitchFamily="34" charset="0"/>
              <a:buChar char="•"/>
            </a:pPr>
            <a:r>
              <a:rPr lang="en-US" sz="1800" dirty="0"/>
              <a:t>Charts</a:t>
            </a:r>
          </a:p>
          <a:p>
            <a:pPr marL="342900" indent="-342900">
              <a:buFont typeface="Arial" pitchFamily="34" charset="0"/>
              <a:buChar char="•"/>
            </a:pPr>
            <a:r>
              <a:rPr lang="en-US" sz="1800" dirty="0"/>
              <a:t>Cards</a:t>
            </a:r>
          </a:p>
          <a:p>
            <a:pPr marL="342900" indent="-342900">
              <a:buFont typeface="Arial" pitchFamily="34" charset="0"/>
              <a:buChar char="•"/>
            </a:pPr>
            <a:r>
              <a:rPr lang="en-US" sz="1800" dirty="0"/>
              <a:t>Tiles</a:t>
            </a:r>
          </a:p>
          <a:p>
            <a:pPr marL="342900" indent="-342900">
              <a:buFont typeface="Arial" pitchFamily="34" charset="0"/>
              <a:buChar char="•"/>
            </a:pPr>
            <a:r>
              <a:rPr lang="en-US" sz="1800" dirty="0" smtClean="0"/>
              <a:t>Scatter charts</a:t>
            </a:r>
            <a:endParaRPr lang="en-US" sz="1800" dirty="0"/>
          </a:p>
        </p:txBody>
      </p:sp>
      <p:pic>
        <p:nvPicPr>
          <p:cNvPr id="15" name="Content Placeholder 5"/>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74612" y="1617951"/>
            <a:ext cx="4076569" cy="2206144"/>
          </a:xfrm>
          <a:prstGeom prst="rect">
            <a:avLst/>
          </a:prstGeom>
        </p:spPr>
      </p:pic>
      <p:pic>
        <p:nvPicPr>
          <p:cNvPr id="16" name="Picture 15"/>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0" y="4047652"/>
            <a:ext cx="4143876" cy="2948355"/>
          </a:xfrm>
          <a:prstGeom prst="rect">
            <a:avLst/>
          </a:prstGeom>
        </p:spPr>
      </p:pic>
      <p:pic>
        <p:nvPicPr>
          <p:cNvPr id="17" name="Picture 16"/>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4151181" y="2721023"/>
            <a:ext cx="3159987" cy="3044827"/>
          </a:xfrm>
          <a:prstGeom prst="rect">
            <a:avLst/>
          </a:prstGeom>
        </p:spPr>
      </p:pic>
      <p:sp>
        <p:nvSpPr>
          <p:cNvPr id="7" name="Title 1"/>
          <p:cNvSpPr txBox="1">
            <a:spLocks/>
          </p:cNvSpPr>
          <p:nvPr/>
        </p:nvSpPr>
        <p:spPr>
          <a:xfrm>
            <a:off x="6627812" y="3795066"/>
            <a:ext cx="4618856" cy="505172"/>
          </a:xfrm>
          <a:prstGeom prst="rect">
            <a:avLst/>
          </a:prstGeom>
        </p:spPr>
        <p:txBody>
          <a:bodyPr vert="horz" lIns="121899" tIns="60949" rIns="121899" bIns="60949" rtlCol="0" anchor="t" anchorCtr="0">
            <a:normAutofit fontScale="82500" lnSpcReduction="20000"/>
          </a:bodyPr>
          <a:lstStyle>
            <a:lvl1pPr algn="l" defTabSz="1218987" rtl="0" eaLnBrk="1" latinLnBrk="0" hangingPunct="1">
              <a:spcBef>
                <a:spcPct val="0"/>
              </a:spcBef>
              <a:buNone/>
              <a:defRPr sz="3700" kern="1200" cap="all" baseline="0">
                <a:solidFill>
                  <a:srgbClr val="595959"/>
                </a:solidFill>
                <a:latin typeface="Segoe Light" pitchFamily="34" charset="0"/>
                <a:ea typeface="+mj-ea"/>
                <a:cs typeface="+mj-cs"/>
              </a:defRPr>
            </a:lvl1pPr>
          </a:lstStyle>
          <a:p>
            <a:r>
              <a:rPr lang="en-US" dirty="0" smtClean="0"/>
              <a:t>DATA ALERTS</a:t>
            </a:r>
            <a:endParaRPr lang="en-AU" dirty="0"/>
          </a:p>
        </p:txBody>
      </p:sp>
      <p:pic>
        <p:nvPicPr>
          <p:cNvPr id="6" name="Content Placeholder 7"/>
          <p:cNvPicPr>
            <a:picLocks noGrp="1" noChangeAspect="1"/>
          </p:cNvPicPr>
          <p:nvPr>
            <p:ph idx="1"/>
          </p:nvPr>
        </p:nvPicPr>
        <p:blipFill>
          <a:blip r:embed="rId6" cstate="print">
            <a:extLst>
              <a:ext uri="{28A0092B-C50C-407E-A947-70E740481C1C}">
                <a14:useLocalDpi xmlns="" xmlns:a14="http://schemas.microsoft.com/office/drawing/2010/main" val="0"/>
              </a:ext>
            </a:extLst>
          </a:blip>
          <a:stretch>
            <a:fillRect/>
          </a:stretch>
        </p:blipFill>
        <p:spPr>
          <a:xfrm>
            <a:off x="6574431" y="4191000"/>
            <a:ext cx="3611962" cy="2667000"/>
          </a:xfrm>
          <a:prstGeom prst="rect">
            <a:avLst/>
          </a:prstGeom>
        </p:spPr>
      </p:pic>
      <p:pic>
        <p:nvPicPr>
          <p:cNvPr id="14" name="Picture 3" descr="C:\Users\rinchen\Desktop\Logos\Logo---no-background.gif"/>
          <p:cNvPicPr>
            <a:picLocks noChangeAspect="1" noChangeArrowheads="1"/>
          </p:cNvPicPr>
          <p:nvPr/>
        </p:nvPicPr>
        <p:blipFill>
          <a:blip r:embed="rId7" cstate="print"/>
          <a:srcRect/>
          <a:stretch>
            <a:fillRect/>
          </a:stretch>
        </p:blipFill>
        <p:spPr bwMode="auto">
          <a:xfrm>
            <a:off x="11470979" y="152400"/>
            <a:ext cx="717846" cy="685800"/>
          </a:xfrm>
          <a:prstGeom prst="rect">
            <a:avLst/>
          </a:prstGeom>
          <a:noFill/>
        </p:spPr>
      </p:pic>
    </p:spTree>
    <p:extLst>
      <p:ext uri="{BB962C8B-B14F-4D97-AF65-F5344CB8AC3E}">
        <p14:creationId xmlns="" xmlns:p14="http://schemas.microsoft.com/office/powerpoint/2010/main" val="3018610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par>
                                <p:cTn id="11" presetID="10"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7012" y="152400"/>
            <a:ext cx="10360501" cy="1219200"/>
          </a:xfrm>
        </p:spPr>
        <p:txBody>
          <a:bodyPr>
            <a:noAutofit/>
          </a:bodyPr>
          <a:lstStyle/>
          <a:p>
            <a:pPr rtl="0" eaLnBrk="1" latinLnBrk="0" hangingPunct="1"/>
            <a:r>
              <a:rPr lang="en-US" sz="3200" b="0" kern="1200" cap="all" baseline="0" dirty="0" smtClean="0">
                <a:solidFill>
                  <a:srgbClr val="595959"/>
                </a:solidFill>
                <a:effectLst/>
                <a:latin typeface="Segoe Light" pitchFamily="34" charset="0"/>
                <a:ea typeface="+mj-ea"/>
                <a:cs typeface="+mj-cs"/>
              </a:rPr>
              <a:t>Demo: Managed Self Service BI - </a:t>
            </a:r>
            <a:r>
              <a:rPr lang="en-US" sz="3200" b="0" kern="1200" cap="all" baseline="0" dirty="0" err="1" smtClean="0">
                <a:solidFill>
                  <a:srgbClr val="595959"/>
                </a:solidFill>
                <a:effectLst/>
                <a:latin typeface="Segoe Light" pitchFamily="34" charset="0"/>
                <a:ea typeface="+mj-ea"/>
                <a:cs typeface="+mj-cs"/>
              </a:rPr>
              <a:t>PowerPivot</a:t>
            </a:r>
            <a:r>
              <a:rPr lang="en-US" sz="3200" b="0" kern="1200" cap="all" baseline="0" dirty="0" smtClean="0">
                <a:solidFill>
                  <a:srgbClr val="595959"/>
                </a:solidFill>
                <a:effectLst/>
                <a:latin typeface="Segoe Light" pitchFamily="34" charset="0"/>
                <a:ea typeface="+mj-ea"/>
                <a:cs typeface="+mj-cs"/>
              </a:rPr>
              <a:t> for SharePoint</a:t>
            </a:r>
            <a:endParaRPr lang="en-US" sz="3200" dirty="0"/>
          </a:p>
        </p:txBody>
      </p:sp>
      <p:sp>
        <p:nvSpPr>
          <p:cNvPr id="4" name="Slide Number Placeholder 3"/>
          <p:cNvSpPr>
            <a:spLocks noGrp="1"/>
          </p:cNvSpPr>
          <p:nvPr>
            <p:ph type="sldNum" sz="quarter" idx="12"/>
          </p:nvPr>
        </p:nvSpPr>
        <p:spPr>
          <a:xfrm>
            <a:off x="3057698" y="2537748"/>
            <a:ext cx="495494" cy="365125"/>
          </a:xfrm>
        </p:spPr>
        <p:txBody>
          <a:bodyPr/>
          <a:lstStyle/>
          <a:p>
            <a:fld id="{BD271169-D5A2-4E26-9D3F-58E320BF9E89}" type="slidenum">
              <a:rPr lang="en-US" smtClean="0"/>
              <a:pPr/>
              <a:t>39</a:t>
            </a:fld>
            <a:endParaRPr lang="en-US"/>
          </a:p>
        </p:txBody>
      </p:sp>
      <p:sp>
        <p:nvSpPr>
          <p:cNvPr id="6" name="Rounded Rectangle 5"/>
          <p:cNvSpPr/>
          <p:nvPr/>
        </p:nvSpPr>
        <p:spPr>
          <a:xfrm>
            <a:off x="4672384" y="2106457"/>
            <a:ext cx="1901457" cy="522254"/>
          </a:xfrm>
          <a:prstGeom prst="roundRect">
            <a:avLst/>
          </a:prstGeom>
          <a:noFill/>
          <a:ln w="28575" cap="flat" cmpd="sng" algn="ctr">
            <a:solidFill>
              <a:schemeClr val="tx1"/>
            </a:solidFill>
            <a:prstDash val="solid"/>
          </a:ln>
          <a:effectLst>
            <a:outerShdw blurRad="38100" dist="25400" dir="2700000" algn="tl" rotWithShape="0">
              <a:srgbClr val="000000">
                <a:alpha val="40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smtClean="0">
                <a:ln>
                  <a:noFill/>
                </a:ln>
                <a:effectLst/>
                <a:uLnTx/>
                <a:uFillTx/>
                <a:latin typeface="Segoe UI"/>
                <a:ea typeface="+mn-ea"/>
                <a:cs typeface="+mn-cs"/>
              </a:rPr>
              <a:t>Excel Services</a:t>
            </a:r>
          </a:p>
        </p:txBody>
      </p:sp>
      <p:sp>
        <p:nvSpPr>
          <p:cNvPr id="7" name="Rounded Rectangle 6"/>
          <p:cNvSpPr/>
          <p:nvPr/>
        </p:nvSpPr>
        <p:spPr>
          <a:xfrm>
            <a:off x="4672386" y="3924118"/>
            <a:ext cx="1901458" cy="1250033"/>
          </a:xfrm>
          <a:prstGeom prst="roundRect">
            <a:avLst/>
          </a:prstGeom>
          <a:noFill/>
          <a:ln w="28575" cap="flat" cmpd="sng" algn="ctr">
            <a:solidFill>
              <a:schemeClr val="tx1"/>
            </a:solidFill>
            <a:prstDash val="solid"/>
          </a:ln>
          <a:effectLst>
            <a:outerShdw blurRad="38100" dist="25400" dir="2700000" algn="tl" rotWithShape="0">
              <a:srgbClr val="000000">
                <a:alpha val="40000"/>
              </a:srgbClr>
            </a:outerShdw>
          </a:effectLst>
        </p:spPr>
        <p:txBody>
          <a:bodyPr rtlCol="0" anchor="t" anchorCtr="0"/>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err="1" smtClean="0">
                <a:ln>
                  <a:noFill/>
                </a:ln>
                <a:effectLst/>
                <a:uLnTx/>
                <a:uFillTx/>
                <a:latin typeface="Segoe UI"/>
                <a:ea typeface="+mn-ea"/>
                <a:cs typeface="+mn-cs"/>
              </a:rPr>
              <a:t>PowerPivot</a:t>
            </a:r>
            <a:r>
              <a:rPr kumimoji="0" lang="en-US" sz="1000" b="0" i="0" u="none" strike="noStrike" kern="0" cap="none" spc="0" normalizeH="0" baseline="0" noProof="0" dirty="0" smtClean="0">
                <a:ln>
                  <a:noFill/>
                </a:ln>
                <a:effectLst/>
                <a:uLnTx/>
                <a:uFillTx/>
                <a:latin typeface="Segoe UI"/>
                <a:ea typeface="+mn-ea"/>
                <a:cs typeface="+mn-cs"/>
              </a:rPr>
              <a:t> for SharePoint</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smtClean="0">
                <a:ln>
                  <a:noFill/>
                </a:ln>
                <a:effectLst/>
                <a:uLnTx/>
                <a:uFillTx/>
                <a:latin typeface="Segoe UI"/>
                <a:ea typeface="+mn-ea"/>
                <a:cs typeface="+mn-cs"/>
              </a:rPr>
              <a:t>(Analysis Services)</a:t>
            </a:r>
          </a:p>
        </p:txBody>
      </p:sp>
      <p:sp>
        <p:nvSpPr>
          <p:cNvPr id="8" name="Rounded Rectangle 7"/>
          <p:cNvSpPr/>
          <p:nvPr/>
        </p:nvSpPr>
        <p:spPr>
          <a:xfrm>
            <a:off x="3961368" y="1561916"/>
            <a:ext cx="3351927" cy="3761203"/>
          </a:xfrm>
          <a:prstGeom prst="roundRect">
            <a:avLst/>
          </a:prstGeom>
          <a:noFill/>
          <a:ln w="28575" cap="flat" cmpd="sng" algn="ctr">
            <a:solidFill>
              <a:schemeClr val="tx1"/>
            </a:solidFill>
            <a:prstDash val="lgDash"/>
          </a:ln>
          <a:effectLst/>
        </p:spPr>
        <p:txBody>
          <a:bodyPr lIns="0" tIns="0" rIns="0" bIns="0" rtlCol="0" anchor="t" anchorCtr="1"/>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effectLst/>
              <a:uLnTx/>
              <a:uFillTx/>
              <a:latin typeface="Segoe UI"/>
              <a:ea typeface="+mn-ea"/>
              <a:cs typeface="+mn-cs"/>
            </a:endParaRPr>
          </a:p>
        </p:txBody>
      </p:sp>
      <p:sp>
        <p:nvSpPr>
          <p:cNvPr id="9" name="Rectangle 8"/>
          <p:cNvSpPr/>
          <p:nvPr/>
        </p:nvSpPr>
        <p:spPr>
          <a:xfrm>
            <a:off x="568348" y="4381430"/>
            <a:ext cx="1723426" cy="246221"/>
          </a:xfrm>
          <a:prstGeom prst="rect">
            <a:avLst/>
          </a:prstGeom>
          <a:ln>
            <a:noFill/>
          </a:ln>
        </p:spPr>
        <p:txBody>
          <a:bodyPr wrap="square">
            <a:spAutoFit/>
          </a:bodyPr>
          <a:lstStyle/>
          <a:p>
            <a:pPr marL="1588" marR="0" lvl="0" indent="-1588" algn="ct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smtClean="0">
                <a:ln>
                  <a:noFill/>
                </a:ln>
                <a:effectLst/>
                <a:uLnTx/>
                <a:uFillTx/>
              </a:rPr>
              <a:t>Excel</a:t>
            </a:r>
            <a:endParaRPr kumimoji="0" lang="en-US" sz="1000" b="0" i="0" u="none" strike="noStrike" kern="0" cap="none" spc="0" normalizeH="0" baseline="30000" noProof="0" dirty="0">
              <a:ln>
                <a:noFill/>
              </a:ln>
              <a:effectLst/>
              <a:uLnTx/>
              <a:uFillTx/>
            </a:endParaRPr>
          </a:p>
        </p:txBody>
      </p:sp>
      <p:pic>
        <p:nvPicPr>
          <p:cNvPr id="10" name="Rectangle 6173"/>
          <p:cNvPicPr>
            <a:picLocks/>
          </p:cNvPicPr>
          <p:nvPr/>
        </p:nvPicPr>
        <p:blipFill>
          <a:blip r:embed="rId2" cstate="print">
            <a:duotone>
              <a:srgbClr val="D1D2D4">
                <a:shade val="45000"/>
                <a:satMod val="135000"/>
              </a:srgbClr>
              <a:prstClr val="white"/>
            </a:duotone>
          </a:blip>
          <a:srcRect/>
          <a:stretch>
            <a:fillRect/>
          </a:stretch>
        </p:blipFill>
        <p:spPr bwMode="auto">
          <a:xfrm>
            <a:off x="1213685" y="3933805"/>
            <a:ext cx="216881" cy="457200"/>
          </a:xfrm>
          <a:prstGeom prst="rect">
            <a:avLst/>
          </a:prstGeom>
          <a:noFill/>
          <a:ln w="9525">
            <a:noFill/>
            <a:miter lim="800000"/>
            <a:headEnd/>
            <a:tailEnd/>
          </a:ln>
        </p:spPr>
      </p:pic>
      <p:sp>
        <p:nvSpPr>
          <p:cNvPr id="11" name="Rectangle 10"/>
          <p:cNvSpPr/>
          <p:nvPr/>
        </p:nvSpPr>
        <p:spPr>
          <a:xfrm>
            <a:off x="568353" y="1746393"/>
            <a:ext cx="2050147" cy="246221"/>
          </a:xfrm>
          <a:prstGeom prst="rect">
            <a:avLst/>
          </a:prstGeom>
          <a:ln>
            <a:noFill/>
          </a:ln>
        </p:spPr>
        <p:txBody>
          <a:bodyPr wrap="square">
            <a:spAutoFit/>
          </a:bodyPr>
          <a:lstStyle/>
          <a:p>
            <a:pPr marL="1588" marR="0" lvl="0" indent="-1588" algn="ct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smtClean="0">
                <a:ln>
                  <a:noFill/>
                </a:ln>
                <a:effectLst/>
                <a:uLnTx/>
                <a:uFillTx/>
              </a:rPr>
              <a:t>Browser</a:t>
            </a:r>
          </a:p>
        </p:txBody>
      </p:sp>
      <p:sp>
        <p:nvSpPr>
          <p:cNvPr id="12" name="Rounded Rectangle 11"/>
          <p:cNvSpPr/>
          <p:nvPr/>
        </p:nvSpPr>
        <p:spPr>
          <a:xfrm>
            <a:off x="9221121" y="2162225"/>
            <a:ext cx="2336190" cy="1486672"/>
          </a:xfrm>
          <a:prstGeom prst="roundRect">
            <a:avLst/>
          </a:prstGeom>
          <a:noFill/>
          <a:ln w="28575" cap="flat" cmpd="sng" algn="ctr">
            <a:solidFill>
              <a:schemeClr val="tx1"/>
            </a:solidFill>
            <a:prstDash val="solid"/>
          </a:ln>
          <a:effectLst/>
        </p:spPr>
        <p:txBody>
          <a:bodyPr lIns="0" tIns="0" rIns="0" bIns="0" rtlCol="0" anchor="t" anchorCtr="1"/>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effectLst/>
                <a:uLnTx/>
                <a:uFillTx/>
                <a:latin typeface="Segoe UI"/>
                <a:ea typeface="+mn-ea"/>
                <a:cs typeface="+mn-cs"/>
              </a:rPr>
              <a:t>Analysis </a:t>
            </a:r>
            <a:r>
              <a:rPr kumimoji="0" lang="en-US" sz="1600" b="0" i="0" u="none" strike="noStrike" kern="0" cap="none" spc="0" normalizeH="0" baseline="0" noProof="0" dirty="0" smtClean="0">
                <a:ln>
                  <a:noFill/>
                </a:ln>
                <a:effectLst/>
                <a:uLnTx/>
                <a:uFillTx/>
                <a:latin typeface="Segoe UI"/>
                <a:ea typeface="+mn-ea"/>
                <a:cs typeface="+mn-cs"/>
              </a:rPr>
              <a:t>Services</a:t>
            </a:r>
            <a:endParaRPr kumimoji="0" lang="en-US" sz="1050" b="0" i="0" u="none" strike="noStrike" kern="0" cap="none" spc="0" normalizeH="0" baseline="0" noProof="0" dirty="0">
              <a:ln>
                <a:noFill/>
              </a:ln>
              <a:effectLst/>
              <a:uLnTx/>
              <a:uFillTx/>
              <a:latin typeface="Segoe UI"/>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050" b="0" i="0" u="none" strike="noStrike" kern="0" cap="none" spc="0" normalizeH="0" baseline="0" noProof="0" dirty="0" smtClean="0">
              <a:ln>
                <a:noFill/>
              </a:ln>
              <a:effectLst/>
              <a:uLnTx/>
              <a:uFillTx/>
              <a:latin typeface="Segoe UI"/>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050" b="0" i="0" u="none" strike="noStrike" kern="0" cap="none" spc="0" normalizeH="0" baseline="0" noProof="0" dirty="0">
              <a:ln>
                <a:noFill/>
              </a:ln>
              <a:effectLst/>
              <a:uLnTx/>
              <a:uFillTx/>
              <a:latin typeface="Segoe UI"/>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050" b="0" i="0" u="none" strike="noStrike" kern="0" cap="none" spc="0" normalizeH="0" baseline="0" noProof="0" dirty="0" smtClean="0">
              <a:ln>
                <a:noFill/>
              </a:ln>
              <a:effectLst/>
              <a:uLnTx/>
              <a:uFillTx/>
              <a:latin typeface="Segoe UI"/>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050" b="0" i="0" u="none" strike="noStrike" kern="0" cap="none" spc="0" normalizeH="0" baseline="0" noProof="0" dirty="0">
              <a:ln>
                <a:noFill/>
              </a:ln>
              <a:effectLst/>
              <a:uLnTx/>
              <a:uFillTx/>
              <a:latin typeface="Segoe UI"/>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050" b="0" i="0" u="none" strike="noStrike" kern="0" cap="none" spc="0" normalizeH="0" baseline="0" noProof="0" dirty="0" smtClean="0">
              <a:ln>
                <a:noFill/>
              </a:ln>
              <a:effectLst/>
              <a:uLnTx/>
              <a:uFillTx/>
              <a:latin typeface="Segoe UI"/>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050" b="0" i="0" u="none" strike="noStrike" kern="0" cap="none" spc="0" normalizeH="0" baseline="0" noProof="0" dirty="0">
              <a:ln>
                <a:noFill/>
              </a:ln>
              <a:effectLst/>
              <a:uLnTx/>
              <a:uFillTx/>
              <a:latin typeface="Segoe UI"/>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smtClean="0">
                <a:ln>
                  <a:noFill/>
                </a:ln>
                <a:effectLst/>
                <a:uLnTx/>
                <a:uFillTx/>
                <a:latin typeface="Segoe UI"/>
                <a:ea typeface="+mn-ea"/>
                <a:cs typeface="+mn-cs"/>
              </a:rPr>
              <a:t>BI Semantic Model</a:t>
            </a:r>
          </a:p>
        </p:txBody>
      </p:sp>
      <p:sp>
        <p:nvSpPr>
          <p:cNvPr id="13" name="TextBox 12"/>
          <p:cNvSpPr txBox="1"/>
          <p:nvPr/>
        </p:nvSpPr>
        <p:spPr>
          <a:xfrm>
            <a:off x="4062942" y="1638111"/>
            <a:ext cx="3148780" cy="338554"/>
          </a:xfrm>
          <a:prstGeom prst="rect">
            <a:avLst/>
          </a:prstGeom>
          <a:noFill/>
          <a:ln>
            <a:no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smtClean="0">
                <a:ln>
                  <a:noFill/>
                </a:ln>
                <a:effectLst/>
                <a:uLnTx/>
                <a:uFillTx/>
              </a:rPr>
              <a:t>SharePoint</a:t>
            </a:r>
            <a:endParaRPr kumimoji="0" lang="en-US" sz="1600" b="0" i="0" u="none" strike="noStrike" kern="0" cap="none" spc="0" normalizeH="0" baseline="0" noProof="0" dirty="0">
              <a:ln>
                <a:noFill/>
              </a:ln>
              <a:effectLst/>
              <a:uLnTx/>
              <a:uFillTx/>
            </a:endParaRPr>
          </a:p>
        </p:txBody>
      </p:sp>
      <p:sp>
        <p:nvSpPr>
          <p:cNvPr id="14" name="Rounded Rectangle 13"/>
          <p:cNvSpPr/>
          <p:nvPr/>
        </p:nvSpPr>
        <p:spPr>
          <a:xfrm>
            <a:off x="4672386" y="3009711"/>
            <a:ext cx="1901458" cy="540758"/>
          </a:xfrm>
          <a:prstGeom prst="roundRect">
            <a:avLst/>
          </a:prstGeom>
          <a:noFill/>
          <a:ln w="28575" cap="flat" cmpd="sng" algn="ctr">
            <a:solidFill>
              <a:schemeClr val="tx1"/>
            </a:solidFill>
            <a:prstDash val="solid"/>
          </a:ln>
          <a:effectLst>
            <a:outerShdw blurRad="38100" dist="25400" dir="2700000" algn="tl" rotWithShape="0">
              <a:srgbClr val="000000">
                <a:alpha val="40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smtClean="0">
                <a:ln>
                  <a:noFill/>
                </a:ln>
                <a:effectLst/>
                <a:uLnTx/>
                <a:uFillTx/>
                <a:latin typeface="Segoe UI"/>
                <a:ea typeface="+mn-ea"/>
                <a:cs typeface="+mn-cs"/>
              </a:rPr>
              <a:t>Reporting Services</a:t>
            </a:r>
          </a:p>
        </p:txBody>
      </p:sp>
      <p:sp>
        <p:nvSpPr>
          <p:cNvPr id="15" name="Rectangle 14"/>
          <p:cNvSpPr/>
          <p:nvPr/>
        </p:nvSpPr>
        <p:spPr>
          <a:xfrm>
            <a:off x="703293" y="5381700"/>
            <a:ext cx="1723426" cy="246221"/>
          </a:xfrm>
          <a:prstGeom prst="rect">
            <a:avLst/>
          </a:prstGeom>
          <a:ln>
            <a:noFill/>
          </a:ln>
        </p:spPr>
        <p:txBody>
          <a:bodyPr wrap="square">
            <a:spAutoFit/>
          </a:bodyPr>
          <a:lstStyle/>
          <a:p>
            <a:pPr marL="1588" marR="0" lvl="0" indent="-1588" algn="ct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smtClean="0">
                <a:ln>
                  <a:noFill/>
                </a:ln>
                <a:effectLst/>
                <a:uLnTx/>
                <a:uFillTx/>
              </a:rPr>
              <a:t>Third Party Apps</a:t>
            </a:r>
            <a:endParaRPr kumimoji="0" lang="en-US" sz="1000" b="0" i="0" u="none" strike="noStrike" kern="0" cap="none" spc="0" normalizeH="0" baseline="30000" noProof="0" dirty="0">
              <a:ln>
                <a:noFill/>
              </a:ln>
              <a:effectLst/>
              <a:uLnTx/>
              <a:uFillTx/>
            </a:endParaRPr>
          </a:p>
        </p:txBody>
      </p:sp>
      <p:sp>
        <p:nvSpPr>
          <p:cNvPr id="16" name="Rectangle 15"/>
          <p:cNvSpPr/>
          <p:nvPr/>
        </p:nvSpPr>
        <p:spPr>
          <a:xfrm>
            <a:off x="1040798" y="3322807"/>
            <a:ext cx="981674" cy="400110"/>
          </a:xfrm>
          <a:prstGeom prst="rect">
            <a:avLst/>
          </a:prstGeom>
          <a:ln>
            <a:noFill/>
          </a:ln>
        </p:spPr>
        <p:txBody>
          <a:bodyPr wrap="square">
            <a:spAutoFit/>
          </a:bodyPr>
          <a:lstStyle/>
          <a:p>
            <a:pPr marL="1588" marR="0" lvl="0" indent="-1588" algn="ct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err="1" smtClean="0">
                <a:ln>
                  <a:noFill/>
                </a:ln>
                <a:effectLst/>
                <a:uLnTx/>
                <a:uFillTx/>
              </a:rPr>
              <a:t>PowerPivot</a:t>
            </a:r>
            <a:r>
              <a:rPr kumimoji="0" lang="en-US" sz="1000" b="0" i="0" u="none" strike="noStrike" kern="0" cap="none" spc="0" normalizeH="0" baseline="0" noProof="0" dirty="0" smtClean="0">
                <a:ln>
                  <a:noFill/>
                </a:ln>
                <a:effectLst/>
                <a:uLnTx/>
                <a:uFillTx/>
              </a:rPr>
              <a:t> for </a:t>
            </a:r>
            <a:br>
              <a:rPr kumimoji="0" lang="en-US" sz="1000" b="0" i="0" u="none" strike="noStrike" kern="0" cap="none" spc="0" normalizeH="0" baseline="0" noProof="0" dirty="0" smtClean="0">
                <a:ln>
                  <a:noFill/>
                </a:ln>
                <a:effectLst/>
                <a:uLnTx/>
                <a:uFillTx/>
              </a:rPr>
            </a:br>
            <a:r>
              <a:rPr kumimoji="0" lang="en-US" sz="1000" b="0" i="0" u="none" strike="noStrike" kern="0" cap="none" spc="0" normalizeH="0" baseline="0" noProof="0" dirty="0" smtClean="0">
                <a:ln>
                  <a:noFill/>
                </a:ln>
                <a:effectLst/>
                <a:uLnTx/>
                <a:uFillTx/>
              </a:rPr>
              <a:t>Excel</a:t>
            </a:r>
            <a:endParaRPr kumimoji="0" lang="en-US" sz="1000" b="0" i="0" u="none" strike="noStrike" kern="0" cap="none" spc="0" normalizeH="0" baseline="30000" noProof="0" dirty="0">
              <a:ln>
                <a:noFill/>
              </a:ln>
              <a:effectLst/>
              <a:uLnTx/>
              <a:uFillTx/>
            </a:endParaRPr>
          </a:p>
        </p:txBody>
      </p:sp>
      <p:pic>
        <p:nvPicPr>
          <p:cNvPr id="17" name="Picture 2"/>
          <p:cNvPicPr>
            <a:picLocks noChangeAspect="1" noChangeArrowheads="1"/>
          </p:cNvPicPr>
          <p:nvPr/>
        </p:nvPicPr>
        <p:blipFill>
          <a:blip r:embed="rId3" cstate="print"/>
          <a:srcRect/>
          <a:stretch>
            <a:fillRect/>
          </a:stretch>
        </p:blipFill>
        <p:spPr bwMode="auto">
          <a:xfrm>
            <a:off x="9503322" y="4313524"/>
            <a:ext cx="558654" cy="419100"/>
          </a:xfrm>
          <a:prstGeom prst="rect">
            <a:avLst/>
          </a:prstGeom>
          <a:noFill/>
          <a:ln w="9525">
            <a:noFill/>
            <a:miter lim="800000"/>
            <a:headEnd/>
            <a:tailEnd/>
          </a:ln>
          <a:effectLst/>
        </p:spPr>
      </p:pic>
      <p:sp>
        <p:nvSpPr>
          <p:cNvPr id="18" name="TextBox 17"/>
          <p:cNvSpPr txBox="1"/>
          <p:nvPr/>
        </p:nvSpPr>
        <p:spPr>
          <a:xfrm>
            <a:off x="2120604" y="3083046"/>
            <a:ext cx="816561" cy="553998"/>
          </a:xfrm>
          <a:prstGeom prst="rect">
            <a:avLst/>
          </a:prstGeom>
          <a:noFill/>
          <a:ln w="15875">
            <a:noFill/>
          </a:ln>
        </p:spPr>
        <p:txBody>
          <a:bodyPr wrap="square" rtlCol="0" anchor="b" anchorCtr="1">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smtClean="0">
              <a:ln>
                <a:noFill/>
              </a:ln>
              <a:effectLst/>
              <a:uLnTx/>
              <a:uFillTx/>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effectLst/>
              <a:uLnTx/>
              <a:uFillTx/>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err="1" smtClean="0">
                <a:ln>
                  <a:noFill/>
                </a:ln>
                <a:effectLst/>
                <a:uLnTx/>
                <a:uFillTx/>
              </a:rPr>
              <a:t>xlsx</a:t>
            </a:r>
            <a:endParaRPr kumimoji="0" lang="en-US" sz="1000" b="0" i="0" u="none" strike="noStrike" kern="0" cap="none" spc="0" normalizeH="0" baseline="0" noProof="0" dirty="0">
              <a:ln>
                <a:noFill/>
              </a:ln>
              <a:effectLst/>
              <a:uLnTx/>
              <a:uFillTx/>
            </a:endParaRPr>
          </a:p>
        </p:txBody>
      </p:sp>
      <p:sp>
        <p:nvSpPr>
          <p:cNvPr id="19" name="TextBox 18"/>
          <p:cNvSpPr txBox="1"/>
          <p:nvPr/>
        </p:nvSpPr>
        <p:spPr>
          <a:xfrm>
            <a:off x="5277853" y="4908697"/>
            <a:ext cx="816561" cy="246221"/>
          </a:xfrm>
          <a:prstGeom prst="rect">
            <a:avLst/>
          </a:prstGeom>
          <a:noFill/>
          <a:ln w="15875">
            <a:noFill/>
          </a:ln>
        </p:spPr>
        <p:txBody>
          <a:bodyPr wrap="square" rtlCol="0" anchor="b" anchorCtr="1">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err="1" smtClean="0">
                <a:ln>
                  <a:noFill/>
                </a:ln>
                <a:effectLst/>
                <a:uLnTx/>
                <a:uFillTx/>
              </a:rPr>
              <a:t>xlsx</a:t>
            </a:r>
            <a:endParaRPr kumimoji="0" lang="en-US" sz="1000" b="0" i="0" u="none" strike="noStrike" kern="0" cap="none" spc="0" normalizeH="0" baseline="0" noProof="0" dirty="0">
              <a:ln>
                <a:noFill/>
              </a:ln>
              <a:effectLst/>
              <a:uLnTx/>
              <a:uFillTx/>
            </a:endParaRPr>
          </a:p>
        </p:txBody>
      </p:sp>
      <p:cxnSp>
        <p:nvCxnSpPr>
          <p:cNvPr id="20" name="Curved Connector 19"/>
          <p:cNvCxnSpPr>
            <a:stCxn id="34" idx="0"/>
            <a:endCxn id="29" idx="1"/>
          </p:cNvCxnSpPr>
          <p:nvPr/>
        </p:nvCxnSpPr>
        <p:spPr>
          <a:xfrm>
            <a:off x="2782100" y="3242477"/>
            <a:ext cx="2722812" cy="1618032"/>
          </a:xfrm>
          <a:prstGeom prst="curvedConnector3">
            <a:avLst>
              <a:gd name="adj1" fmla="val 50000"/>
            </a:avLst>
          </a:prstGeom>
          <a:noFill/>
          <a:ln w="9525" cap="flat" cmpd="sng" algn="ctr">
            <a:solidFill>
              <a:schemeClr val="tx1"/>
            </a:solidFill>
            <a:prstDash val="lgDash"/>
            <a:tailEnd type="arrow"/>
          </a:ln>
          <a:effectLst/>
        </p:spPr>
      </p:cxnSp>
      <p:sp>
        <p:nvSpPr>
          <p:cNvPr id="21" name="Rectangle 20"/>
          <p:cNvSpPr/>
          <p:nvPr/>
        </p:nvSpPr>
        <p:spPr>
          <a:xfrm>
            <a:off x="9782654" y="533400"/>
            <a:ext cx="2031471" cy="246221"/>
          </a:xfrm>
          <a:prstGeom prst="rect">
            <a:avLst/>
          </a:prstGeom>
          <a:ln>
            <a:noFill/>
          </a:ln>
        </p:spPr>
        <p:txBody>
          <a:bodyPr wrap="square">
            <a:spAutoFit/>
          </a:bodyPr>
          <a:lstStyle/>
          <a:p>
            <a:pPr marL="1588" marR="0" lvl="0" indent="-1588" algn="ct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smtClean="0">
                <a:ln>
                  <a:noFill/>
                </a:ln>
                <a:effectLst/>
                <a:uLnTx/>
                <a:uFillTx/>
              </a:rPr>
              <a:t>BI Development Studio</a:t>
            </a:r>
          </a:p>
        </p:txBody>
      </p:sp>
      <p:cxnSp>
        <p:nvCxnSpPr>
          <p:cNvPr id="22" name="Straight Arrow Connector 21"/>
          <p:cNvCxnSpPr>
            <a:stCxn id="26" idx="2"/>
            <a:endCxn id="12" idx="0"/>
          </p:cNvCxnSpPr>
          <p:nvPr/>
        </p:nvCxnSpPr>
        <p:spPr>
          <a:xfrm flipH="1">
            <a:off x="10389216" y="1413679"/>
            <a:ext cx="459963" cy="748546"/>
          </a:xfrm>
          <a:prstGeom prst="straightConnector1">
            <a:avLst/>
          </a:prstGeom>
          <a:noFill/>
          <a:ln w="9525" cap="flat" cmpd="sng" algn="ctr">
            <a:solidFill>
              <a:schemeClr val="tx1"/>
            </a:solidFill>
            <a:prstDash val="solid"/>
            <a:headEnd type="arrow" w="med" len="med"/>
            <a:tailEnd type="arrow" w="med" len="med"/>
          </a:ln>
          <a:effectLst/>
        </p:spPr>
      </p:cxnSp>
      <p:pic>
        <p:nvPicPr>
          <p:cNvPr id="23" name="Picture 19"/>
          <p:cNvPicPr>
            <a:picLocks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1249716" y="2720311"/>
            <a:ext cx="589521" cy="588642"/>
          </a:xfrm>
          <a:prstGeom prst="rect">
            <a:avLst/>
          </a:prstGeom>
          <a:noFill/>
          <a:ln w="9525">
            <a:no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24" name="Picture 23" descr="Excel2007_ProductIcon.png"/>
          <p:cNvPicPr>
            <a:picLocks/>
          </p:cNvPicPr>
          <p:nvPr/>
        </p:nvPicPr>
        <p:blipFill>
          <a:blip r:embed="rId5" cstate="print"/>
          <a:stretch>
            <a:fillRect/>
          </a:stretch>
        </p:blipFill>
        <p:spPr>
          <a:xfrm>
            <a:off x="1333571" y="3956270"/>
            <a:ext cx="348697" cy="370773"/>
          </a:xfrm>
          <a:prstGeom prst="rect">
            <a:avLst/>
          </a:prstGeom>
          <a:ln>
            <a:noFill/>
          </a:ln>
        </p:spPr>
      </p:pic>
      <p:pic>
        <p:nvPicPr>
          <p:cNvPr id="25" name="Picture 2"/>
          <p:cNvPicPr>
            <a:picLocks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1270614" y="1970244"/>
            <a:ext cx="588784" cy="587906"/>
          </a:xfrm>
          <a:prstGeom prst="rect">
            <a:avLst/>
          </a:prstGeom>
          <a:noFill/>
          <a:ln w="9525">
            <a:no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26" name="Picture 25"/>
          <p:cNvPicPr>
            <a:picLocks noChangeAspect="1"/>
          </p:cNvPicPr>
          <p:nvPr/>
        </p:nvPicPr>
        <p:blipFill>
          <a:blip r:embed="rId7" cstate="print">
            <a:extLst>
              <a:ext uri="{28A0092B-C50C-407E-A947-70E740481C1C}">
                <a14:useLocalDpi xmlns="" xmlns:a14="http://schemas.microsoft.com/office/drawing/2010/main" val="0"/>
              </a:ext>
            </a:extLst>
          </a:blip>
          <a:stretch>
            <a:fillRect/>
          </a:stretch>
        </p:blipFill>
        <p:spPr>
          <a:xfrm>
            <a:off x="10242616" y="953820"/>
            <a:ext cx="1213125" cy="459859"/>
          </a:xfrm>
          <a:prstGeom prst="rect">
            <a:avLst/>
          </a:prstGeom>
          <a:ln>
            <a:noFill/>
          </a:ln>
        </p:spPr>
      </p:pic>
      <p:pic>
        <p:nvPicPr>
          <p:cNvPr id="27" name="Picture 8" descr="C:\from tstenvrouter\DVD\ResDVD36_Disk1_MS_Confidential\DVD_ART36\Artwork_Imagery\Icons - Illustrations\_ REAL VISTA STYLE\product finished stacked cube.png"/>
          <p:cNvPicPr>
            <a:picLocks noChangeArrowheads="1"/>
          </p:cNvPicPr>
          <p:nvPr/>
        </p:nvPicPr>
        <p:blipFill rotWithShape="1">
          <a:blip r:embed="rId8" cstate="print">
            <a:extLst>
              <a:ext uri="{28A0092B-C50C-407E-A947-70E740481C1C}">
                <a14:useLocalDpi xmlns="" xmlns:a14="http://schemas.microsoft.com/office/drawing/2010/main" val="0"/>
              </a:ext>
            </a:extLst>
          </a:blip>
          <a:srcRect l="13892" t="20072" r="12679" b="12244"/>
          <a:stretch/>
        </p:blipFill>
        <p:spPr bwMode="auto">
          <a:xfrm>
            <a:off x="1174941" y="4825848"/>
            <a:ext cx="586661" cy="539960"/>
          </a:xfrm>
          <a:prstGeom prst="rect">
            <a:avLst/>
          </a:prstGeom>
          <a:noFill/>
          <a:ln>
            <a:noFill/>
          </a:ln>
          <a:extLst>
            <a:ext uri="{909E8E84-426E-40dd-AFC4-6F175D3DCCD1}">
              <a14:hiddenFill xmlns="" xmlns:a14="http://schemas.microsoft.com/office/drawing/2010/main">
                <a:solidFill>
                  <a:srgbClr val="FFFFFF"/>
                </a:solidFill>
              </a14:hiddenFill>
            </a:ext>
          </a:extLst>
        </p:spPr>
      </p:pic>
      <p:grpSp>
        <p:nvGrpSpPr>
          <p:cNvPr id="28" name="Group 56"/>
          <p:cNvGrpSpPr/>
          <p:nvPr/>
        </p:nvGrpSpPr>
        <p:grpSpPr>
          <a:xfrm>
            <a:off x="5504912" y="4597341"/>
            <a:ext cx="471007" cy="380019"/>
            <a:chOff x="5633799" y="2454468"/>
            <a:chExt cx="2721506" cy="2926932"/>
          </a:xfrm>
        </p:grpSpPr>
        <p:pic>
          <p:nvPicPr>
            <p:cNvPr id="29" name="Picture 3"/>
            <p:cNvPicPr>
              <a:picLocks noChangeArrowheads="1"/>
            </p:cNvPicPr>
            <p:nvPr/>
          </p:nvPicPr>
          <p:blipFill rotWithShape="1">
            <a:blip r:embed="rId9" cstate="print">
              <a:extLst>
                <a:ext uri="{28A0092B-C50C-407E-A947-70E740481C1C}">
                  <a14:useLocalDpi xmlns="" xmlns:a14="http://schemas.microsoft.com/office/drawing/2010/main" val="0"/>
                </a:ext>
              </a:extLst>
            </a:blip>
            <a:srcRect l="10274"/>
            <a:stretch/>
          </p:blipFill>
          <p:spPr bwMode="auto">
            <a:xfrm>
              <a:off x="5633799" y="3581400"/>
              <a:ext cx="1404288" cy="1800000"/>
            </a:xfrm>
            <a:prstGeom prst="rect">
              <a:avLst/>
            </a:prstGeom>
            <a:noFill/>
            <a:ln w="9525">
              <a:noFill/>
              <a:miter lim="800000"/>
              <a:headEnd/>
              <a:tailEnd/>
            </a:ln>
            <a:effectLst>
              <a:outerShdw dist="35921" dir="2700000" algn="ctr" rotWithShape="0">
                <a:srgbClr val="939598"/>
              </a:outerShdw>
            </a:effectLst>
            <a:scene3d>
              <a:camera prst="isometricLeftDown"/>
              <a:lightRig rig="threePt" dir="t"/>
            </a:scene3d>
            <a:extLst>
              <a:ext uri="{909E8E84-426E-40dd-AFC4-6F175D3DCCD1}">
                <a14:hiddenFill xmlns="" xmlns:a14="http://schemas.microsoft.com/office/drawing/2010/main">
                  <a:solidFill>
                    <a:schemeClr val="accent1"/>
                  </a:solidFill>
                </a14:hiddenFill>
              </a:ext>
            </a:extLst>
          </p:spPr>
        </p:pic>
        <p:pic>
          <p:nvPicPr>
            <p:cNvPr id="30" name="Picture 3"/>
            <p:cNvPicPr>
              <a:picLocks noChangeArrowheads="1"/>
            </p:cNvPicPr>
            <p:nvPr/>
          </p:nvPicPr>
          <p:blipFill rotWithShape="1">
            <a:blip r:embed="rId9" cstate="print">
              <a:extLst>
                <a:ext uri="{28A0092B-C50C-407E-A947-70E740481C1C}">
                  <a14:useLocalDpi xmlns="" xmlns:a14="http://schemas.microsoft.com/office/drawing/2010/main" val="0"/>
                </a:ext>
              </a:extLst>
            </a:blip>
            <a:srcRect l="10274"/>
            <a:stretch/>
          </p:blipFill>
          <p:spPr bwMode="auto">
            <a:xfrm rot="3600000">
              <a:off x="6753049" y="3282219"/>
              <a:ext cx="1404288" cy="1800225"/>
            </a:xfrm>
            <a:prstGeom prst="rect">
              <a:avLst/>
            </a:prstGeom>
            <a:noFill/>
            <a:ln w="9525">
              <a:noFill/>
              <a:miter lim="800000"/>
              <a:headEnd/>
              <a:tailEnd/>
            </a:ln>
            <a:effectLst>
              <a:outerShdw dist="35921" dir="2700000" algn="ctr" rotWithShape="0">
                <a:srgbClr val="939598"/>
              </a:outerShdw>
            </a:effectLst>
            <a:scene3d>
              <a:camera prst="isometricLeftDown"/>
              <a:lightRig rig="threePt" dir="t"/>
            </a:scene3d>
            <a:extLst>
              <a:ext uri="{909E8E84-426E-40dd-AFC4-6F175D3DCCD1}">
                <a14:hiddenFill xmlns="" xmlns:a14="http://schemas.microsoft.com/office/drawing/2010/main">
                  <a:solidFill>
                    <a:schemeClr val="accent1"/>
                  </a:solidFill>
                </a14:hiddenFill>
              </a:ext>
            </a:extLst>
          </p:spPr>
        </p:pic>
        <p:pic>
          <p:nvPicPr>
            <p:cNvPr id="31" name="Picture 3"/>
            <p:cNvPicPr>
              <a:picLocks noChangeArrowheads="1"/>
            </p:cNvPicPr>
            <p:nvPr/>
          </p:nvPicPr>
          <p:blipFill rotWithShape="1">
            <a:blip r:embed="rId9" cstate="print">
              <a:extLst>
                <a:ext uri="{28A0092B-C50C-407E-A947-70E740481C1C}">
                  <a14:useLocalDpi xmlns="" xmlns:a14="http://schemas.microsoft.com/office/drawing/2010/main" val="0"/>
                </a:ext>
              </a:extLst>
            </a:blip>
            <a:srcRect l="10274"/>
            <a:stretch/>
          </p:blipFill>
          <p:spPr bwMode="auto">
            <a:xfrm rot="18000000">
              <a:off x="6062248" y="2256499"/>
              <a:ext cx="1404288" cy="1800225"/>
            </a:xfrm>
            <a:prstGeom prst="rect">
              <a:avLst/>
            </a:prstGeom>
            <a:noFill/>
            <a:ln w="9525">
              <a:noFill/>
              <a:miter lim="800000"/>
              <a:headEnd/>
              <a:tailEnd/>
            </a:ln>
            <a:effectLst>
              <a:outerShdw dist="35921" dir="2700000" algn="ctr" rotWithShape="0">
                <a:srgbClr val="939598"/>
              </a:outerShdw>
            </a:effectLst>
            <a:scene3d>
              <a:camera prst="isometricLeftDown"/>
              <a:lightRig rig="threePt" dir="t"/>
            </a:scene3d>
            <a:extLst>
              <a:ext uri="{909E8E84-426E-40dd-AFC4-6F175D3DCCD1}">
                <a14:hiddenFill xmlns="" xmlns:a14="http://schemas.microsoft.com/office/drawing/2010/main">
                  <a:solidFill>
                    <a:schemeClr val="accent1"/>
                  </a:solidFill>
                </a14:hiddenFill>
              </a:ext>
            </a:extLst>
          </p:spPr>
        </p:pic>
      </p:grpSp>
      <p:grpSp>
        <p:nvGrpSpPr>
          <p:cNvPr id="32" name="Group 65"/>
          <p:cNvGrpSpPr/>
          <p:nvPr/>
        </p:nvGrpSpPr>
        <p:grpSpPr>
          <a:xfrm>
            <a:off x="2331964" y="3096030"/>
            <a:ext cx="471007" cy="380019"/>
            <a:chOff x="5633799" y="2454468"/>
            <a:chExt cx="2721506" cy="2926932"/>
          </a:xfrm>
        </p:grpSpPr>
        <p:pic>
          <p:nvPicPr>
            <p:cNvPr id="33" name="Picture 3"/>
            <p:cNvPicPr>
              <a:picLocks noChangeArrowheads="1"/>
            </p:cNvPicPr>
            <p:nvPr/>
          </p:nvPicPr>
          <p:blipFill rotWithShape="1">
            <a:blip r:embed="rId9" cstate="print">
              <a:extLst>
                <a:ext uri="{28A0092B-C50C-407E-A947-70E740481C1C}">
                  <a14:useLocalDpi xmlns="" xmlns:a14="http://schemas.microsoft.com/office/drawing/2010/main" val="0"/>
                </a:ext>
              </a:extLst>
            </a:blip>
            <a:srcRect l="10274"/>
            <a:stretch/>
          </p:blipFill>
          <p:spPr bwMode="auto">
            <a:xfrm>
              <a:off x="5633799" y="3581400"/>
              <a:ext cx="1404288" cy="1800000"/>
            </a:xfrm>
            <a:prstGeom prst="rect">
              <a:avLst/>
            </a:prstGeom>
            <a:noFill/>
            <a:ln w="9525">
              <a:noFill/>
              <a:miter lim="800000"/>
              <a:headEnd/>
              <a:tailEnd/>
            </a:ln>
            <a:effectLst>
              <a:outerShdw dist="35921" dir="2700000" algn="ctr" rotWithShape="0">
                <a:srgbClr val="939598"/>
              </a:outerShdw>
            </a:effectLst>
            <a:scene3d>
              <a:camera prst="isometricLeftDown"/>
              <a:lightRig rig="threePt" dir="t"/>
            </a:scene3d>
            <a:extLst>
              <a:ext uri="{909E8E84-426E-40dd-AFC4-6F175D3DCCD1}">
                <a14:hiddenFill xmlns="" xmlns:a14="http://schemas.microsoft.com/office/drawing/2010/main">
                  <a:solidFill>
                    <a:schemeClr val="accent1"/>
                  </a:solidFill>
                </a14:hiddenFill>
              </a:ext>
            </a:extLst>
          </p:spPr>
        </p:pic>
        <p:pic>
          <p:nvPicPr>
            <p:cNvPr id="34" name="Picture 3"/>
            <p:cNvPicPr>
              <a:picLocks noChangeArrowheads="1"/>
            </p:cNvPicPr>
            <p:nvPr/>
          </p:nvPicPr>
          <p:blipFill rotWithShape="1">
            <a:blip r:embed="rId9" cstate="print">
              <a:extLst>
                <a:ext uri="{28A0092B-C50C-407E-A947-70E740481C1C}">
                  <a14:useLocalDpi xmlns="" xmlns:a14="http://schemas.microsoft.com/office/drawing/2010/main" val="0"/>
                </a:ext>
              </a:extLst>
            </a:blip>
            <a:srcRect l="10274"/>
            <a:stretch/>
          </p:blipFill>
          <p:spPr bwMode="auto">
            <a:xfrm rot="3600000">
              <a:off x="6753049" y="3282219"/>
              <a:ext cx="1404288" cy="1800225"/>
            </a:xfrm>
            <a:prstGeom prst="rect">
              <a:avLst/>
            </a:prstGeom>
            <a:noFill/>
            <a:ln w="9525">
              <a:noFill/>
              <a:miter lim="800000"/>
              <a:headEnd/>
              <a:tailEnd/>
            </a:ln>
            <a:effectLst>
              <a:outerShdw dist="35921" dir="2700000" algn="ctr" rotWithShape="0">
                <a:srgbClr val="939598"/>
              </a:outerShdw>
            </a:effectLst>
            <a:scene3d>
              <a:camera prst="isometricLeftDown"/>
              <a:lightRig rig="threePt" dir="t"/>
            </a:scene3d>
            <a:extLst>
              <a:ext uri="{909E8E84-426E-40dd-AFC4-6F175D3DCCD1}">
                <a14:hiddenFill xmlns="" xmlns:a14="http://schemas.microsoft.com/office/drawing/2010/main">
                  <a:solidFill>
                    <a:schemeClr val="accent1"/>
                  </a:solidFill>
                </a14:hiddenFill>
              </a:ext>
            </a:extLst>
          </p:spPr>
        </p:pic>
        <p:pic>
          <p:nvPicPr>
            <p:cNvPr id="35" name="Picture 3"/>
            <p:cNvPicPr>
              <a:picLocks noChangeArrowheads="1"/>
            </p:cNvPicPr>
            <p:nvPr/>
          </p:nvPicPr>
          <p:blipFill rotWithShape="1">
            <a:blip r:embed="rId9" cstate="print">
              <a:extLst>
                <a:ext uri="{28A0092B-C50C-407E-A947-70E740481C1C}">
                  <a14:useLocalDpi xmlns="" xmlns:a14="http://schemas.microsoft.com/office/drawing/2010/main" val="0"/>
                </a:ext>
              </a:extLst>
            </a:blip>
            <a:srcRect l="10274"/>
            <a:stretch/>
          </p:blipFill>
          <p:spPr bwMode="auto">
            <a:xfrm rot="18000000">
              <a:off x="6062248" y="2256499"/>
              <a:ext cx="1404288" cy="1800225"/>
            </a:xfrm>
            <a:prstGeom prst="rect">
              <a:avLst/>
            </a:prstGeom>
            <a:noFill/>
            <a:ln w="9525">
              <a:noFill/>
              <a:miter lim="800000"/>
              <a:headEnd/>
              <a:tailEnd/>
            </a:ln>
            <a:effectLst>
              <a:outerShdw dist="35921" dir="2700000" algn="ctr" rotWithShape="0">
                <a:srgbClr val="939598"/>
              </a:outerShdw>
            </a:effectLst>
            <a:scene3d>
              <a:camera prst="isometricLeftDown"/>
              <a:lightRig rig="threePt" dir="t"/>
            </a:scene3d>
            <a:extLst>
              <a:ext uri="{909E8E84-426E-40dd-AFC4-6F175D3DCCD1}">
                <a14:hiddenFill xmlns="" xmlns:a14="http://schemas.microsoft.com/office/drawing/2010/main">
                  <a:solidFill>
                    <a:schemeClr val="accent1"/>
                  </a:solidFill>
                </a14:hiddenFill>
              </a:ext>
            </a:extLst>
          </p:spPr>
        </p:pic>
      </p:grpSp>
      <p:cxnSp>
        <p:nvCxnSpPr>
          <p:cNvPr id="36" name="Elbow Connector 35"/>
          <p:cNvCxnSpPr>
            <a:stCxn id="6" idx="3"/>
            <a:endCxn id="7" idx="3"/>
          </p:cNvCxnSpPr>
          <p:nvPr/>
        </p:nvCxnSpPr>
        <p:spPr>
          <a:xfrm>
            <a:off x="6573839" y="2367590"/>
            <a:ext cx="3" cy="2181545"/>
          </a:xfrm>
          <a:prstGeom prst="bentConnector3">
            <a:avLst>
              <a:gd name="adj1" fmla="val 11430100000"/>
            </a:avLst>
          </a:prstGeom>
          <a:noFill/>
          <a:ln w="9525" cap="flat" cmpd="sng" algn="ctr">
            <a:solidFill>
              <a:schemeClr val="tx1"/>
            </a:solidFill>
            <a:prstDash val="solid"/>
            <a:headEnd type="none" w="med" len="med"/>
            <a:tailEnd type="arrow" w="med" len="med"/>
          </a:ln>
          <a:effectLst/>
        </p:spPr>
      </p:cxnSp>
      <p:cxnSp>
        <p:nvCxnSpPr>
          <p:cNvPr id="37" name="Elbow Connector 36"/>
          <p:cNvCxnSpPr>
            <a:stCxn id="14" idx="3"/>
            <a:endCxn id="7" idx="3"/>
          </p:cNvCxnSpPr>
          <p:nvPr/>
        </p:nvCxnSpPr>
        <p:spPr>
          <a:xfrm>
            <a:off x="6573841" y="3280090"/>
            <a:ext cx="16929" cy="1269038"/>
          </a:xfrm>
          <a:prstGeom prst="bentConnector3">
            <a:avLst>
              <a:gd name="adj1" fmla="val 989793"/>
            </a:avLst>
          </a:prstGeom>
          <a:noFill/>
          <a:ln w="9525" cap="flat" cmpd="sng" algn="ctr">
            <a:solidFill>
              <a:schemeClr val="tx1"/>
            </a:solidFill>
            <a:prstDash val="solid"/>
            <a:headEnd type="none" w="med" len="med"/>
            <a:tailEnd type="arrow" w="med" len="med"/>
          </a:ln>
          <a:effectLst/>
        </p:spPr>
      </p:cxnSp>
      <p:cxnSp>
        <p:nvCxnSpPr>
          <p:cNvPr id="38" name="Straight Arrow Connector 37"/>
          <p:cNvCxnSpPr>
            <a:stCxn id="24" idx="3"/>
            <a:endCxn id="7" idx="1"/>
          </p:cNvCxnSpPr>
          <p:nvPr/>
        </p:nvCxnSpPr>
        <p:spPr>
          <a:xfrm>
            <a:off x="1682268" y="4141657"/>
            <a:ext cx="2990118" cy="407478"/>
          </a:xfrm>
          <a:prstGeom prst="straightConnector1">
            <a:avLst/>
          </a:prstGeom>
          <a:noFill/>
          <a:ln w="9525" cap="flat" cmpd="sng" algn="ctr">
            <a:solidFill>
              <a:schemeClr val="tx1"/>
            </a:solidFill>
            <a:prstDash val="solid"/>
            <a:headEnd type="arrow" w="med" len="med"/>
            <a:tailEnd type="arrow" w="med" len="med"/>
          </a:ln>
          <a:effectLst/>
        </p:spPr>
      </p:cxnSp>
      <p:cxnSp>
        <p:nvCxnSpPr>
          <p:cNvPr id="39" name="Straight Arrow Connector 38"/>
          <p:cNvCxnSpPr>
            <a:stCxn id="27" idx="3"/>
            <a:endCxn id="7" idx="1"/>
          </p:cNvCxnSpPr>
          <p:nvPr/>
        </p:nvCxnSpPr>
        <p:spPr>
          <a:xfrm flipV="1">
            <a:off x="1761602" y="4549135"/>
            <a:ext cx="2910784" cy="546693"/>
          </a:xfrm>
          <a:prstGeom prst="straightConnector1">
            <a:avLst/>
          </a:prstGeom>
          <a:noFill/>
          <a:ln w="9525" cap="flat" cmpd="sng" algn="ctr">
            <a:solidFill>
              <a:schemeClr val="tx1"/>
            </a:solidFill>
            <a:prstDash val="solid"/>
            <a:headEnd type="arrow" w="med" len="med"/>
            <a:tailEnd type="arrow" w="med" len="med"/>
          </a:ln>
          <a:effectLst/>
        </p:spPr>
      </p:cxnSp>
      <p:cxnSp>
        <p:nvCxnSpPr>
          <p:cNvPr id="40" name="Straight Arrow Connector 39"/>
          <p:cNvCxnSpPr>
            <a:stCxn id="25" idx="3"/>
            <a:endCxn id="14" idx="1"/>
          </p:cNvCxnSpPr>
          <p:nvPr/>
        </p:nvCxnSpPr>
        <p:spPr>
          <a:xfrm>
            <a:off x="1859398" y="2264197"/>
            <a:ext cx="2812988" cy="1015893"/>
          </a:xfrm>
          <a:prstGeom prst="straightConnector1">
            <a:avLst/>
          </a:prstGeom>
          <a:noFill/>
          <a:ln w="9525" cap="flat" cmpd="sng" algn="ctr">
            <a:solidFill>
              <a:schemeClr val="tx1"/>
            </a:solidFill>
            <a:prstDash val="solid"/>
            <a:headEnd type="arrow" w="med" len="med"/>
            <a:tailEnd type="arrow" w="med" len="med"/>
          </a:ln>
          <a:effectLst/>
        </p:spPr>
      </p:cxnSp>
      <p:cxnSp>
        <p:nvCxnSpPr>
          <p:cNvPr id="41" name="Straight Arrow Connector 40"/>
          <p:cNvCxnSpPr>
            <a:stCxn id="25" idx="3"/>
          </p:cNvCxnSpPr>
          <p:nvPr/>
        </p:nvCxnSpPr>
        <p:spPr>
          <a:xfrm>
            <a:off x="1859398" y="2264197"/>
            <a:ext cx="3578232" cy="760684"/>
          </a:xfrm>
          <a:prstGeom prst="straightConnector1">
            <a:avLst/>
          </a:prstGeom>
          <a:noFill/>
          <a:ln w="9525" cap="flat" cmpd="sng" algn="ctr">
            <a:solidFill>
              <a:schemeClr val="tx1"/>
            </a:solidFill>
            <a:prstDash val="solid"/>
            <a:headEnd type="arrow" w="med" len="med"/>
            <a:tailEnd type="arrow" w="med" len="med"/>
          </a:ln>
          <a:effectLst/>
        </p:spPr>
      </p:cxnSp>
      <p:cxnSp>
        <p:nvCxnSpPr>
          <p:cNvPr id="42" name="Straight Arrow Connector 41"/>
          <p:cNvCxnSpPr>
            <a:stCxn id="27" idx="3"/>
            <a:endCxn id="12" idx="1"/>
          </p:cNvCxnSpPr>
          <p:nvPr/>
        </p:nvCxnSpPr>
        <p:spPr>
          <a:xfrm flipV="1">
            <a:off x="1761602" y="2905561"/>
            <a:ext cx="7459519" cy="2190267"/>
          </a:xfrm>
          <a:prstGeom prst="straightConnector1">
            <a:avLst/>
          </a:prstGeom>
          <a:noFill/>
          <a:ln w="9525" cap="flat" cmpd="sng" algn="ctr">
            <a:solidFill>
              <a:schemeClr val="tx1"/>
            </a:solidFill>
            <a:prstDash val="solid"/>
            <a:headEnd type="arrow" w="med" len="med"/>
            <a:tailEnd type="arrow" w="med" len="med"/>
          </a:ln>
          <a:effectLst/>
        </p:spPr>
      </p:cxnSp>
      <p:cxnSp>
        <p:nvCxnSpPr>
          <p:cNvPr id="43" name="Straight Arrow Connector 42"/>
          <p:cNvCxnSpPr>
            <a:stCxn id="24" idx="3"/>
            <a:endCxn id="12" idx="1"/>
          </p:cNvCxnSpPr>
          <p:nvPr/>
        </p:nvCxnSpPr>
        <p:spPr>
          <a:xfrm flipV="1">
            <a:off x="1682268" y="2905561"/>
            <a:ext cx="7538853" cy="1236096"/>
          </a:xfrm>
          <a:prstGeom prst="straightConnector1">
            <a:avLst/>
          </a:prstGeom>
          <a:noFill/>
          <a:ln w="9525" cap="flat" cmpd="sng" algn="ctr">
            <a:solidFill>
              <a:schemeClr val="tx1"/>
            </a:solidFill>
            <a:prstDash val="solid"/>
            <a:headEnd type="arrow" w="med" len="med"/>
            <a:tailEnd type="arrow" w="med" len="med"/>
          </a:ln>
          <a:effectLst/>
        </p:spPr>
      </p:cxnSp>
      <p:cxnSp>
        <p:nvCxnSpPr>
          <p:cNvPr id="44" name="Straight Arrow Connector 43"/>
          <p:cNvCxnSpPr>
            <a:stCxn id="14" idx="3"/>
            <a:endCxn id="12" idx="1"/>
          </p:cNvCxnSpPr>
          <p:nvPr/>
        </p:nvCxnSpPr>
        <p:spPr>
          <a:xfrm flipV="1">
            <a:off x="6573844" y="2905561"/>
            <a:ext cx="2647277" cy="374529"/>
          </a:xfrm>
          <a:prstGeom prst="straightConnector1">
            <a:avLst/>
          </a:prstGeom>
          <a:noFill/>
          <a:ln w="9525" cap="flat" cmpd="sng" algn="ctr">
            <a:solidFill>
              <a:schemeClr val="tx1"/>
            </a:solidFill>
            <a:prstDash val="solid"/>
            <a:headEnd type="arrow" w="med" len="med"/>
            <a:tailEnd type="arrow" w="med" len="med"/>
          </a:ln>
          <a:effectLst/>
        </p:spPr>
      </p:cxnSp>
      <p:cxnSp>
        <p:nvCxnSpPr>
          <p:cNvPr id="45" name="Straight Arrow Connector 44"/>
          <p:cNvCxnSpPr>
            <a:stCxn id="6" idx="3"/>
            <a:endCxn id="12" idx="1"/>
          </p:cNvCxnSpPr>
          <p:nvPr/>
        </p:nvCxnSpPr>
        <p:spPr>
          <a:xfrm>
            <a:off x="6573841" y="2367584"/>
            <a:ext cx="2647280" cy="537977"/>
          </a:xfrm>
          <a:prstGeom prst="straightConnector1">
            <a:avLst/>
          </a:prstGeom>
          <a:noFill/>
          <a:ln w="9525" cap="flat" cmpd="sng" algn="ctr">
            <a:solidFill>
              <a:schemeClr val="tx1"/>
            </a:solidFill>
            <a:prstDash val="solid"/>
            <a:headEnd type="arrow" w="med" len="med"/>
            <a:tailEnd type="arrow" w="med" len="med"/>
          </a:ln>
          <a:effectLst/>
        </p:spPr>
      </p:cxnSp>
      <p:sp>
        <p:nvSpPr>
          <p:cNvPr id="46" name="Left-Right Arrow 45"/>
          <p:cNvSpPr/>
          <p:nvPr/>
        </p:nvSpPr>
        <p:spPr bwMode="auto">
          <a:xfrm>
            <a:off x="407926" y="6008921"/>
            <a:ext cx="11273032" cy="492441"/>
          </a:xfrm>
          <a:prstGeom prst="leftRightArrow">
            <a:avLst>
              <a:gd name="adj1" fmla="val 71890"/>
              <a:gd name="adj2" fmla="val 50000"/>
            </a:avLst>
          </a:prstGeom>
          <a:solidFill>
            <a:schemeClr val="bg2">
              <a:lumMod val="75000"/>
            </a:schemeClr>
          </a:solidFill>
          <a:ln w="9525" cap="flat" cmpd="sng" algn="ctr">
            <a:solidFill>
              <a:srgbClr val="27ACE2">
                <a:shade val="95000"/>
                <a:satMod val="105000"/>
              </a:srgbClr>
            </a:solidFill>
            <a:prstDash val="solid"/>
            <a:headEnd type="none" w="med" len="med"/>
            <a:tailEnd type="none" w="med" len="med"/>
          </a:ln>
          <a:effectLst>
            <a:outerShdw blurRad="40000" dist="23000" dir="5400000" rotWithShape="0">
              <a:srgbClr val="000000">
                <a:alpha val="35000"/>
              </a:srgbClr>
            </a:outerShdw>
          </a:effectLst>
        </p:spPr>
        <p:txBody>
          <a:bodyPr vert="horz" wrap="square" lIns="91436" tIns="45718" rIns="91436" bIns="45718" numCol="1" rtlCol="0" anchor="ctr" anchorCtr="0" compatLnSpc="1">
            <a:prstTxWarp prst="textNoShape">
              <a:avLst/>
            </a:prstTxWarp>
          </a:bodyPr>
          <a:lstStyle/>
          <a:p>
            <a:pPr marL="0" marR="0" lvl="0" indent="0" algn="ctr" defTabSz="914099" eaLnBrk="1" fontAlgn="base" latinLnBrk="0" hangingPunct="1">
              <a:lnSpc>
                <a:spcPct val="100000"/>
              </a:lnSpc>
              <a:spcBef>
                <a:spcPct val="0"/>
              </a:spcBef>
              <a:spcAft>
                <a:spcPct val="0"/>
              </a:spcAft>
              <a:buClrTx/>
              <a:buSzTx/>
              <a:buFontTx/>
              <a:buNone/>
              <a:tabLst/>
              <a:defRPr/>
            </a:pPr>
            <a:endParaRPr kumimoji="0" lang="en-US" sz="2200" b="0" i="0" u="none" strike="noStrike" kern="0" cap="none" spc="0" normalizeH="0" baseline="0" noProof="0" dirty="0" smtClean="0">
              <a:ln>
                <a:noFill/>
              </a:ln>
              <a:gradFill>
                <a:gsLst>
                  <a:gs pos="0">
                    <a:srgbClr val="FFFFFF"/>
                  </a:gs>
                  <a:gs pos="100000">
                    <a:srgbClr val="FFFFFF"/>
                  </a:gs>
                </a:gsLst>
                <a:lin ang="5400000" scaled="0"/>
              </a:gradFill>
              <a:effectLst/>
              <a:uLnTx/>
              <a:uFillTx/>
              <a:latin typeface="Segoe UI"/>
              <a:ea typeface="+mn-ea"/>
              <a:cs typeface="+mn-cs"/>
            </a:endParaRPr>
          </a:p>
        </p:txBody>
      </p:sp>
      <p:sp>
        <p:nvSpPr>
          <p:cNvPr id="47" name="Text Placeholder 18"/>
          <p:cNvSpPr txBox="1">
            <a:spLocks/>
          </p:cNvSpPr>
          <p:nvPr/>
        </p:nvSpPr>
        <p:spPr>
          <a:xfrm>
            <a:off x="760141" y="6119870"/>
            <a:ext cx="10616097" cy="346251"/>
          </a:xfrm>
          <a:prstGeom prst="rect">
            <a:avLst/>
          </a:prstGeom>
        </p:spPr>
        <p:txBody>
          <a:bodyPr vert="horz" wrap="square" lIns="0" tIns="0" rIns="0" bIns="0" rtlCol="0">
            <a:noAutofit/>
          </a:bodyPr>
          <a:lstStyle>
            <a:lvl1pPr marL="0" indent="0" algn="l" defTabSz="914363" rtl="0" eaLnBrk="1" latinLnBrk="0" hangingPunct="1">
              <a:lnSpc>
                <a:spcPct val="90000"/>
              </a:lnSpc>
              <a:spcBef>
                <a:spcPts val="0"/>
              </a:spcBef>
              <a:buClr>
                <a:srgbClr val="27ACE2"/>
              </a:buClr>
              <a:buSzPct val="100000"/>
              <a:buFont typeface="Arial" pitchFamily="34" charset="0"/>
              <a:buNone/>
              <a:defRPr sz="1800" kern="1200" spc="-150">
                <a:solidFill>
                  <a:schemeClr val="bg1">
                    <a:lumMod val="85000"/>
                  </a:schemeClr>
                </a:solidFill>
                <a:latin typeface="+mn-lt"/>
                <a:ea typeface="+mn-ea"/>
                <a:cs typeface="+mn-cs"/>
              </a:defRPr>
            </a:lvl1pPr>
            <a:lvl2pPr marL="228600" indent="0" algn="l" defTabSz="914363" rtl="0" eaLnBrk="1" latinLnBrk="0" hangingPunct="1">
              <a:lnSpc>
                <a:spcPct val="90000"/>
              </a:lnSpc>
              <a:spcBef>
                <a:spcPct val="20000"/>
              </a:spcBef>
              <a:buClr>
                <a:schemeClr val="tx1">
                  <a:lumMod val="50000"/>
                  <a:lumOff val="50000"/>
                </a:schemeClr>
              </a:buClr>
              <a:buSzPct val="100000"/>
              <a:buFont typeface="Arial" pitchFamily="34" charset="0"/>
              <a:buNone/>
              <a:defRPr sz="1600" kern="1200" spc="-150">
                <a:gradFill>
                  <a:gsLst>
                    <a:gs pos="0">
                      <a:schemeClr val="bg1"/>
                    </a:gs>
                    <a:gs pos="100000">
                      <a:schemeClr val="bg1"/>
                    </a:gs>
                  </a:gsLst>
                  <a:lin ang="5400000" scaled="0"/>
                </a:gradFill>
                <a:latin typeface="+mn-lt"/>
                <a:ea typeface="+mn-ea"/>
                <a:cs typeface="+mn-cs"/>
              </a:defRPr>
            </a:lvl2pPr>
            <a:lvl3pPr marL="457200" indent="0" algn="l" defTabSz="914363" rtl="0" eaLnBrk="1" latinLnBrk="0" hangingPunct="1">
              <a:lnSpc>
                <a:spcPct val="90000"/>
              </a:lnSpc>
              <a:spcBef>
                <a:spcPct val="20000"/>
              </a:spcBef>
              <a:buClr>
                <a:schemeClr val="bg1">
                  <a:lumMod val="75000"/>
                </a:schemeClr>
              </a:buClr>
              <a:buSzPct val="100000"/>
              <a:buFont typeface="Arial" pitchFamily="34" charset="0"/>
              <a:buNone/>
              <a:defRPr sz="1600" kern="1200" spc="-150">
                <a:gradFill>
                  <a:gsLst>
                    <a:gs pos="0">
                      <a:schemeClr val="bg1"/>
                    </a:gs>
                    <a:gs pos="100000">
                      <a:schemeClr val="bg1"/>
                    </a:gs>
                  </a:gsLst>
                  <a:lin ang="5400000" scaled="0"/>
                </a:gradFill>
                <a:latin typeface="+mn-lt"/>
                <a:ea typeface="+mn-ea"/>
                <a:cs typeface="+mn-cs"/>
              </a:defRPr>
            </a:lvl3pPr>
            <a:lvl4pPr marL="685800" indent="0" algn="l" defTabSz="914363" rtl="0" eaLnBrk="1" latinLnBrk="0" hangingPunct="1">
              <a:lnSpc>
                <a:spcPct val="90000"/>
              </a:lnSpc>
              <a:spcBef>
                <a:spcPct val="20000"/>
              </a:spcBef>
              <a:buClr>
                <a:schemeClr val="tx1">
                  <a:lumMod val="50000"/>
                  <a:lumOff val="50000"/>
                </a:schemeClr>
              </a:buClr>
              <a:buSzPct val="60000"/>
              <a:buFont typeface="Wingdings" pitchFamily="2" charset="2"/>
              <a:buNone/>
              <a:defRPr sz="1600" kern="1200" spc="-150">
                <a:gradFill>
                  <a:gsLst>
                    <a:gs pos="0">
                      <a:schemeClr val="bg1"/>
                    </a:gs>
                    <a:gs pos="100000">
                      <a:schemeClr val="bg1"/>
                    </a:gs>
                  </a:gsLst>
                  <a:lin ang="5400000" scaled="0"/>
                </a:gradFill>
                <a:latin typeface="+mn-lt"/>
                <a:ea typeface="+mn-ea"/>
                <a:cs typeface="+mn-cs"/>
              </a:defRPr>
            </a:lvl4pPr>
            <a:lvl5pPr marL="914400" indent="0" algn="l" defTabSz="914363" rtl="0" eaLnBrk="1" latinLnBrk="0" hangingPunct="1">
              <a:lnSpc>
                <a:spcPct val="90000"/>
              </a:lnSpc>
              <a:spcBef>
                <a:spcPct val="20000"/>
              </a:spcBef>
              <a:buClr>
                <a:schemeClr val="bg1">
                  <a:lumMod val="75000"/>
                </a:schemeClr>
              </a:buClr>
              <a:buSzPct val="60000"/>
              <a:buFont typeface="Wingdings" pitchFamily="2" charset="2"/>
              <a:buNone/>
              <a:defRPr sz="1600" kern="1200" spc="-150">
                <a:gradFill>
                  <a:gsLst>
                    <a:gs pos="0">
                      <a:schemeClr val="bg1"/>
                    </a:gs>
                    <a:gs pos="100000">
                      <a:schemeClr val="bg1"/>
                    </a:gs>
                  </a:gsLst>
                  <a:lin ang="5400000" scaled="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363" rtl="0" eaLnBrk="1" fontAlgn="auto" latinLnBrk="0" hangingPunct="1">
              <a:lnSpc>
                <a:spcPct val="90000"/>
              </a:lnSpc>
              <a:spcBef>
                <a:spcPts val="0"/>
              </a:spcBef>
              <a:spcAft>
                <a:spcPts val="0"/>
              </a:spcAft>
              <a:buClr>
                <a:srgbClr val="27ACE2"/>
              </a:buClr>
              <a:buSzPct val="100000"/>
              <a:buFont typeface="Arial" pitchFamily="34" charset="0"/>
              <a:buNone/>
              <a:tabLst/>
              <a:defRPr/>
            </a:pPr>
            <a:r>
              <a:rPr kumimoji="0" lang="en-US" sz="2000" b="0" i="0" u="none" strike="noStrike" kern="1200" cap="none" spc="-50" normalizeH="0" noProof="0" dirty="0" smtClean="0">
                <a:ln>
                  <a:noFill/>
                </a:ln>
                <a:solidFill>
                  <a:srgbClr val="FFFFFF">
                    <a:lumMod val="85000"/>
                  </a:srgbClr>
                </a:solidFill>
                <a:effectLst/>
                <a:uLnTx/>
                <a:uFillTx/>
                <a:latin typeface="Segoe UI"/>
                <a:ea typeface="+mn-ea"/>
                <a:cs typeface="+mn-cs"/>
              </a:rPr>
              <a:t>      Personal BI                                     	Team BI                                             Organizational BI</a:t>
            </a:r>
            <a:endParaRPr kumimoji="0" lang="en-US" sz="2000" b="0" i="0" u="none" strike="noStrike" kern="1200" cap="none" spc="-50" normalizeH="0" noProof="0" dirty="0">
              <a:ln>
                <a:noFill/>
              </a:ln>
              <a:solidFill>
                <a:srgbClr val="FFFFFF">
                  <a:lumMod val="85000"/>
                </a:srgbClr>
              </a:solidFill>
              <a:effectLst/>
              <a:uLnTx/>
              <a:uFillTx/>
              <a:latin typeface="Segoe UI"/>
              <a:ea typeface="+mn-ea"/>
              <a:cs typeface="+mn-cs"/>
            </a:endParaRPr>
          </a:p>
        </p:txBody>
      </p:sp>
      <p:pic>
        <p:nvPicPr>
          <p:cNvPr id="48" name="Picture 3" descr="C:\Users\rinchen\Desktop\Logos\Logo---no-background.gif"/>
          <p:cNvPicPr>
            <a:picLocks noChangeAspect="1" noChangeArrowheads="1"/>
          </p:cNvPicPr>
          <p:nvPr/>
        </p:nvPicPr>
        <p:blipFill>
          <a:blip r:embed="rId10" cstate="print"/>
          <a:srcRect/>
          <a:stretch>
            <a:fillRect/>
          </a:stretch>
        </p:blipFill>
        <p:spPr bwMode="auto">
          <a:xfrm>
            <a:off x="11710261" y="0"/>
            <a:ext cx="478564" cy="457200"/>
          </a:xfrm>
          <a:prstGeom prst="rect">
            <a:avLst/>
          </a:prstGeom>
          <a:noFill/>
        </p:spPr>
      </p:pic>
      <p:sp>
        <p:nvSpPr>
          <p:cNvPr id="49" name="TextBox 48"/>
          <p:cNvSpPr txBox="1"/>
          <p:nvPr/>
        </p:nvSpPr>
        <p:spPr>
          <a:xfrm>
            <a:off x="3808412" y="6581001"/>
            <a:ext cx="4343400" cy="276999"/>
          </a:xfrm>
          <a:prstGeom prst="rect">
            <a:avLst/>
          </a:prstGeom>
          <a:noFill/>
        </p:spPr>
        <p:txBody>
          <a:bodyPr wrap="square" rtlCol="0">
            <a:spAutoFit/>
          </a:bodyPr>
          <a:lstStyle/>
          <a:p>
            <a:pPr algn="ctr"/>
            <a:r>
              <a:rPr lang="en-US" sz="1200" dirty="0" smtClean="0"/>
              <a:t>www.netcomlearning.com</a:t>
            </a:r>
            <a:endParaRPr lang="en-US" sz="1200" dirty="0"/>
          </a:p>
        </p:txBody>
      </p:sp>
    </p:spTree>
    <p:extLst>
      <p:ext uri="{BB962C8B-B14F-4D97-AF65-F5344CB8AC3E}">
        <p14:creationId xmlns="" xmlns:p14="http://schemas.microsoft.com/office/powerpoint/2010/main" val="3579479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500"/>
                                        <p:tgtEl>
                                          <p:spTgt spid="28"/>
                                        </p:tgtEl>
                                      </p:cBhvr>
                                    </p:animEffect>
                                  </p:childTnLst>
                                </p:cTn>
                              </p:par>
                              <p:par>
                                <p:cTn id="13" presetID="1"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41"/>
                                        </p:tgtEl>
                                        <p:attrNameLst>
                                          <p:attrName>style.visibility</p:attrName>
                                        </p:attrNameLst>
                                      </p:cBhvr>
                                      <p:to>
                                        <p:strVal val="visible"/>
                                      </p:to>
                                    </p:set>
                                    <p:animEffect transition="in" filter="fade">
                                      <p:cBhvr>
                                        <p:cTn id="19" dur="500"/>
                                        <p:tgtEl>
                                          <p:spTgt spid="41"/>
                                        </p:tgtEl>
                                      </p:cBhvr>
                                    </p:animEffect>
                                  </p:childTnLst>
                                </p:cTn>
                              </p:par>
                              <p:par>
                                <p:cTn id="20" presetID="10" presetClass="entr" presetSubtype="0" fill="hold" nodeType="withEffect">
                                  <p:stCondLst>
                                    <p:cond delay="0"/>
                                  </p:stCondLst>
                                  <p:childTnLst>
                                    <p:set>
                                      <p:cBhvr>
                                        <p:cTn id="21" dur="1" fill="hold">
                                          <p:stCondLst>
                                            <p:cond delay="0"/>
                                          </p:stCondLst>
                                        </p:cTn>
                                        <p:tgtEl>
                                          <p:spTgt spid="40"/>
                                        </p:tgtEl>
                                        <p:attrNameLst>
                                          <p:attrName>style.visibility</p:attrName>
                                        </p:attrNameLst>
                                      </p:cBhvr>
                                      <p:to>
                                        <p:strVal val="visible"/>
                                      </p:to>
                                    </p:set>
                                    <p:animEffect transition="in" filter="fade">
                                      <p:cBhvr>
                                        <p:cTn id="22" dur="500"/>
                                        <p:tgtEl>
                                          <p:spTgt spid="40"/>
                                        </p:tgtEl>
                                      </p:cBhvr>
                                    </p:animEffect>
                                  </p:childTnLst>
                                </p:cTn>
                              </p:par>
                              <p:par>
                                <p:cTn id="23" presetID="10" presetClass="entr" presetSubtype="0" fill="hold" nodeType="withEffect">
                                  <p:stCondLst>
                                    <p:cond delay="0"/>
                                  </p:stCondLst>
                                  <p:childTnLst>
                                    <p:set>
                                      <p:cBhvr>
                                        <p:cTn id="24" dur="1" fill="hold">
                                          <p:stCondLst>
                                            <p:cond delay="0"/>
                                          </p:stCondLst>
                                        </p:cTn>
                                        <p:tgtEl>
                                          <p:spTgt spid="36"/>
                                        </p:tgtEl>
                                        <p:attrNameLst>
                                          <p:attrName>style.visibility</p:attrName>
                                        </p:attrNameLst>
                                      </p:cBhvr>
                                      <p:to>
                                        <p:strVal val="visible"/>
                                      </p:to>
                                    </p:set>
                                    <p:animEffect transition="in" filter="fade">
                                      <p:cBhvr>
                                        <p:cTn id="25" dur="500"/>
                                        <p:tgtEl>
                                          <p:spTgt spid="36"/>
                                        </p:tgtEl>
                                      </p:cBhvr>
                                    </p:animEffect>
                                  </p:childTnLst>
                                </p:cTn>
                              </p:par>
                              <p:par>
                                <p:cTn id="26" presetID="10" presetClass="entr" presetSubtype="0" fill="hold" nodeType="withEffect">
                                  <p:stCondLst>
                                    <p:cond delay="0"/>
                                  </p:stCondLst>
                                  <p:childTnLst>
                                    <p:set>
                                      <p:cBhvr>
                                        <p:cTn id="27" dur="1" fill="hold">
                                          <p:stCondLst>
                                            <p:cond delay="0"/>
                                          </p:stCondLst>
                                        </p:cTn>
                                        <p:tgtEl>
                                          <p:spTgt spid="37"/>
                                        </p:tgtEl>
                                        <p:attrNameLst>
                                          <p:attrName>style.visibility</p:attrName>
                                        </p:attrNameLst>
                                      </p:cBhvr>
                                      <p:to>
                                        <p:strVal val="visible"/>
                                      </p:to>
                                    </p:set>
                                    <p:animEffect transition="in" filter="fade">
                                      <p:cBhvr>
                                        <p:cTn id="28" dur="500"/>
                                        <p:tgtEl>
                                          <p:spTgt spid="37"/>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39"/>
                                        </p:tgtEl>
                                        <p:attrNameLst>
                                          <p:attrName>style.visibility</p:attrName>
                                        </p:attrNameLst>
                                      </p:cBhvr>
                                      <p:to>
                                        <p:strVal val="visible"/>
                                      </p:to>
                                    </p:set>
                                    <p:animEffect transition="in" filter="fade">
                                      <p:cBhvr>
                                        <p:cTn id="33" dur="500"/>
                                        <p:tgtEl>
                                          <p:spTgt spid="39"/>
                                        </p:tgtEl>
                                      </p:cBhvr>
                                    </p:animEffect>
                                  </p:childTnLst>
                                </p:cTn>
                              </p:par>
                              <p:par>
                                <p:cTn id="34" presetID="10" presetClass="entr" presetSubtype="0" fill="hold" nodeType="withEffect">
                                  <p:stCondLst>
                                    <p:cond delay="0"/>
                                  </p:stCondLst>
                                  <p:childTnLst>
                                    <p:set>
                                      <p:cBhvr>
                                        <p:cTn id="35" dur="1" fill="hold">
                                          <p:stCondLst>
                                            <p:cond delay="0"/>
                                          </p:stCondLst>
                                        </p:cTn>
                                        <p:tgtEl>
                                          <p:spTgt spid="38"/>
                                        </p:tgtEl>
                                        <p:attrNameLst>
                                          <p:attrName>style.visibility</p:attrName>
                                        </p:attrNameLst>
                                      </p:cBhvr>
                                      <p:to>
                                        <p:strVal val="visible"/>
                                      </p:to>
                                    </p:set>
                                    <p:animEffect transition="in" filter="fade">
                                      <p:cBhvr>
                                        <p:cTn id="36" dur="500"/>
                                        <p:tgtEl>
                                          <p:spTgt spid="38"/>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fade">
                                      <p:cBhvr>
                                        <p:cTn id="41" dur="500"/>
                                        <p:tgtEl>
                                          <p:spTgt spid="12"/>
                                        </p:tgtEl>
                                      </p:cBhvr>
                                    </p:animEffect>
                                  </p:childTnLst>
                                </p:cTn>
                              </p:par>
                              <p:par>
                                <p:cTn id="42" presetID="10" presetClass="entr" presetSubtype="0" fill="hold" nodeType="with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fade">
                                      <p:cBhvr>
                                        <p:cTn id="44" dur="500"/>
                                        <p:tgtEl>
                                          <p:spTgt spid="17"/>
                                        </p:tgtEl>
                                      </p:cBhvr>
                                    </p:animEffect>
                                  </p:childTnLst>
                                </p:cTn>
                              </p:par>
                              <p:par>
                                <p:cTn id="45" presetID="10" presetClass="entr" presetSubtype="0" fill="hold" nodeType="withEffect">
                                  <p:stCondLst>
                                    <p:cond delay="0"/>
                                  </p:stCondLst>
                                  <p:childTnLst>
                                    <p:set>
                                      <p:cBhvr>
                                        <p:cTn id="46" dur="1" fill="hold">
                                          <p:stCondLst>
                                            <p:cond delay="0"/>
                                          </p:stCondLst>
                                        </p:cTn>
                                        <p:tgtEl>
                                          <p:spTgt spid="22"/>
                                        </p:tgtEl>
                                        <p:attrNameLst>
                                          <p:attrName>style.visibility</p:attrName>
                                        </p:attrNameLst>
                                      </p:cBhvr>
                                      <p:to>
                                        <p:strVal val="visible"/>
                                      </p:to>
                                    </p:set>
                                    <p:animEffect transition="in" filter="fade">
                                      <p:cBhvr>
                                        <p:cTn id="47" dur="500"/>
                                        <p:tgtEl>
                                          <p:spTgt spid="22"/>
                                        </p:tgtEl>
                                      </p:cBhvr>
                                    </p:animEffect>
                                  </p:childTnLst>
                                </p:cTn>
                              </p:par>
                              <p:par>
                                <p:cTn id="48" presetID="10" presetClass="entr" presetSubtype="0" fill="hold" nodeType="withEffect">
                                  <p:stCondLst>
                                    <p:cond delay="0"/>
                                  </p:stCondLst>
                                  <p:childTnLst>
                                    <p:set>
                                      <p:cBhvr>
                                        <p:cTn id="49" dur="1" fill="hold">
                                          <p:stCondLst>
                                            <p:cond delay="0"/>
                                          </p:stCondLst>
                                        </p:cTn>
                                        <p:tgtEl>
                                          <p:spTgt spid="26"/>
                                        </p:tgtEl>
                                        <p:attrNameLst>
                                          <p:attrName>style.visibility</p:attrName>
                                        </p:attrNameLst>
                                      </p:cBhvr>
                                      <p:to>
                                        <p:strVal val="visible"/>
                                      </p:to>
                                    </p:set>
                                    <p:animEffect transition="in" filter="fade">
                                      <p:cBhvr>
                                        <p:cTn id="50" dur="500"/>
                                        <p:tgtEl>
                                          <p:spTgt spid="26"/>
                                        </p:tgtEl>
                                      </p:cBhvr>
                                    </p:animEffect>
                                  </p:childTnLst>
                                </p:cTn>
                              </p:par>
                              <p:par>
                                <p:cTn id="51" presetID="10" presetClass="entr" presetSubtype="0" fill="hold" nodeType="withEffect">
                                  <p:stCondLst>
                                    <p:cond delay="0"/>
                                  </p:stCondLst>
                                  <p:childTnLst>
                                    <p:set>
                                      <p:cBhvr>
                                        <p:cTn id="52" dur="1" fill="hold">
                                          <p:stCondLst>
                                            <p:cond delay="0"/>
                                          </p:stCondLst>
                                        </p:cTn>
                                        <p:tgtEl>
                                          <p:spTgt spid="45"/>
                                        </p:tgtEl>
                                        <p:attrNameLst>
                                          <p:attrName>style.visibility</p:attrName>
                                        </p:attrNameLst>
                                      </p:cBhvr>
                                      <p:to>
                                        <p:strVal val="visible"/>
                                      </p:to>
                                    </p:set>
                                    <p:animEffect transition="in" filter="fade">
                                      <p:cBhvr>
                                        <p:cTn id="53" dur="500"/>
                                        <p:tgtEl>
                                          <p:spTgt spid="45"/>
                                        </p:tgtEl>
                                      </p:cBhvr>
                                    </p:animEffect>
                                  </p:childTnLst>
                                </p:cTn>
                              </p:par>
                              <p:par>
                                <p:cTn id="54" presetID="10" presetClass="entr" presetSubtype="0" fill="hold" nodeType="withEffect">
                                  <p:stCondLst>
                                    <p:cond delay="0"/>
                                  </p:stCondLst>
                                  <p:childTnLst>
                                    <p:set>
                                      <p:cBhvr>
                                        <p:cTn id="55" dur="1" fill="hold">
                                          <p:stCondLst>
                                            <p:cond delay="0"/>
                                          </p:stCondLst>
                                        </p:cTn>
                                        <p:tgtEl>
                                          <p:spTgt spid="44"/>
                                        </p:tgtEl>
                                        <p:attrNameLst>
                                          <p:attrName>style.visibility</p:attrName>
                                        </p:attrNameLst>
                                      </p:cBhvr>
                                      <p:to>
                                        <p:strVal val="visible"/>
                                      </p:to>
                                    </p:set>
                                    <p:animEffect transition="in" filter="fade">
                                      <p:cBhvr>
                                        <p:cTn id="56" dur="500"/>
                                        <p:tgtEl>
                                          <p:spTgt spid="44"/>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21"/>
                                        </p:tgtEl>
                                        <p:attrNameLst>
                                          <p:attrName>style.visibility</p:attrName>
                                        </p:attrNameLst>
                                      </p:cBhvr>
                                      <p:to>
                                        <p:strVal val="visible"/>
                                      </p:to>
                                    </p:set>
                                    <p:animEffect transition="in" filter="fade">
                                      <p:cBhvr>
                                        <p:cTn id="59" dur="500"/>
                                        <p:tgtEl>
                                          <p:spTgt spid="21"/>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43"/>
                                        </p:tgtEl>
                                        <p:attrNameLst>
                                          <p:attrName>style.visibility</p:attrName>
                                        </p:attrNameLst>
                                      </p:cBhvr>
                                      <p:to>
                                        <p:strVal val="visible"/>
                                      </p:to>
                                    </p:set>
                                    <p:animEffect transition="in" filter="fade">
                                      <p:cBhvr>
                                        <p:cTn id="64" dur="500"/>
                                        <p:tgtEl>
                                          <p:spTgt spid="43"/>
                                        </p:tgtEl>
                                      </p:cBhvr>
                                    </p:animEffect>
                                  </p:childTnLst>
                                </p:cTn>
                              </p:par>
                              <p:par>
                                <p:cTn id="65" presetID="10" presetClass="entr" presetSubtype="0" fill="hold" nodeType="withEffect">
                                  <p:stCondLst>
                                    <p:cond delay="0"/>
                                  </p:stCondLst>
                                  <p:childTnLst>
                                    <p:set>
                                      <p:cBhvr>
                                        <p:cTn id="66" dur="1" fill="hold">
                                          <p:stCondLst>
                                            <p:cond delay="0"/>
                                          </p:stCondLst>
                                        </p:cTn>
                                        <p:tgtEl>
                                          <p:spTgt spid="42"/>
                                        </p:tgtEl>
                                        <p:attrNameLst>
                                          <p:attrName>style.visibility</p:attrName>
                                        </p:attrNameLst>
                                      </p:cBhvr>
                                      <p:to>
                                        <p:strVal val="visible"/>
                                      </p:to>
                                    </p:set>
                                    <p:animEffect transition="in" filter="fade">
                                      <p:cBhvr>
                                        <p:cTn id="67" dur="500"/>
                                        <p:tgtEl>
                                          <p:spTgt spid="42"/>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46"/>
                                        </p:tgtEl>
                                        <p:attrNameLst>
                                          <p:attrName>style.visibility</p:attrName>
                                        </p:attrNameLst>
                                      </p:cBhvr>
                                      <p:to>
                                        <p:strVal val="visible"/>
                                      </p:to>
                                    </p:set>
                                    <p:animEffect transition="in" filter="fade">
                                      <p:cBhvr>
                                        <p:cTn id="72" dur="500"/>
                                        <p:tgtEl>
                                          <p:spTgt spid="46"/>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47"/>
                                        </p:tgtEl>
                                        <p:attrNameLst>
                                          <p:attrName>style.visibility</p:attrName>
                                        </p:attrNameLst>
                                      </p:cBhvr>
                                      <p:to>
                                        <p:strVal val="visible"/>
                                      </p:to>
                                    </p:set>
                                    <p:animEffect transition="in" filter="fade">
                                      <p:cBhvr>
                                        <p:cTn id="75"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9" grpId="0"/>
      <p:bldP spid="21" grpId="0"/>
      <p:bldP spid="46" grpId="0" animBg="1"/>
      <p:bldP spid="4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0870" y="274638"/>
            <a:ext cx="10969943" cy="563563"/>
          </a:xfrm>
        </p:spPr>
        <p:txBody>
          <a:bodyPr>
            <a:normAutofit fontScale="90000"/>
          </a:bodyPr>
          <a:lstStyle/>
          <a:p>
            <a:r>
              <a:rPr lang="en-US" dirty="0" smtClean="0"/>
              <a:t>New Platform options: managed services</a:t>
            </a:r>
            <a:endParaRPr lang="en-US" dirty="0"/>
          </a:p>
        </p:txBody>
      </p:sp>
      <p:graphicFrame>
        <p:nvGraphicFramePr>
          <p:cNvPr id="5" name="Content Placeholder 4"/>
          <p:cNvGraphicFramePr>
            <a:graphicFrameLocks noGrp="1"/>
          </p:cNvGraphicFramePr>
          <p:nvPr>
            <p:ph idx="1"/>
            <p:extLst>
              <p:ext uri="{D42A27DB-BD31-4B8C-83A1-F6EECF244321}">
                <p14:modId xmlns="" xmlns:p14="http://schemas.microsoft.com/office/powerpoint/2010/main" val="3892623785"/>
              </p:ext>
            </p:extLst>
          </p:nvPr>
        </p:nvGraphicFramePr>
        <p:xfrm>
          <a:off x="609839" y="1828800"/>
          <a:ext cx="2057400" cy="4343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p:cNvSpPr>
            <a:spLocks noGrp="1"/>
          </p:cNvSpPr>
          <p:nvPr>
            <p:ph type="sldNum" sz="quarter" idx="12"/>
          </p:nvPr>
        </p:nvSpPr>
        <p:spPr/>
        <p:txBody>
          <a:bodyPr/>
          <a:lstStyle/>
          <a:p>
            <a:fld id="{BD271169-D5A2-4E26-9D3F-58E320BF9E89}" type="slidenum">
              <a:rPr lang="en-US" smtClean="0"/>
              <a:pPr/>
              <a:t>4</a:t>
            </a:fld>
            <a:endParaRPr lang="en-US"/>
          </a:p>
        </p:txBody>
      </p:sp>
      <p:sp>
        <p:nvSpPr>
          <p:cNvPr id="9" name="TextBox 8"/>
          <p:cNvSpPr txBox="1"/>
          <p:nvPr/>
        </p:nvSpPr>
        <p:spPr>
          <a:xfrm>
            <a:off x="610554" y="990600"/>
            <a:ext cx="2055972" cy="738664"/>
          </a:xfrm>
          <a:prstGeom prst="rect">
            <a:avLst/>
          </a:prstGeom>
          <a:noFill/>
        </p:spPr>
        <p:txBody>
          <a:bodyPr wrap="square" rtlCol="0">
            <a:spAutoFit/>
          </a:bodyPr>
          <a:lstStyle/>
          <a:p>
            <a:pPr algn="ctr"/>
            <a:r>
              <a:rPr lang="en-US" dirty="0" smtClean="0"/>
              <a:t>Platform</a:t>
            </a:r>
          </a:p>
          <a:p>
            <a:pPr algn="ctr"/>
            <a:r>
              <a:rPr lang="en-US" sz="1800" dirty="0" smtClean="0"/>
              <a:t>(Self Managed)</a:t>
            </a:r>
            <a:endParaRPr lang="en-US" dirty="0"/>
          </a:p>
        </p:txBody>
      </p:sp>
      <p:graphicFrame>
        <p:nvGraphicFramePr>
          <p:cNvPr id="22" name="Content Placeholder 4"/>
          <p:cNvGraphicFramePr>
            <a:graphicFrameLocks/>
          </p:cNvGraphicFramePr>
          <p:nvPr>
            <p:extLst>
              <p:ext uri="{D42A27DB-BD31-4B8C-83A1-F6EECF244321}">
                <p14:modId xmlns="" xmlns:p14="http://schemas.microsoft.com/office/powerpoint/2010/main" val="2928053803"/>
              </p:ext>
            </p:extLst>
          </p:nvPr>
        </p:nvGraphicFramePr>
        <p:xfrm>
          <a:off x="3580419" y="1828800"/>
          <a:ext cx="2057400" cy="43434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23" name="TextBox 22"/>
          <p:cNvSpPr txBox="1"/>
          <p:nvPr/>
        </p:nvSpPr>
        <p:spPr>
          <a:xfrm>
            <a:off x="3581136" y="990600"/>
            <a:ext cx="2055972" cy="738664"/>
          </a:xfrm>
          <a:prstGeom prst="rect">
            <a:avLst/>
          </a:prstGeom>
          <a:noFill/>
        </p:spPr>
        <p:txBody>
          <a:bodyPr wrap="square" rtlCol="0">
            <a:spAutoFit/>
          </a:bodyPr>
          <a:lstStyle/>
          <a:p>
            <a:pPr algn="ctr"/>
            <a:r>
              <a:rPr lang="en-US" dirty="0" smtClean="0"/>
              <a:t>Infrastructure</a:t>
            </a:r>
          </a:p>
          <a:p>
            <a:pPr algn="ctr"/>
            <a:r>
              <a:rPr lang="en-US" sz="1800" dirty="0" smtClean="0"/>
              <a:t>(as a Service)</a:t>
            </a:r>
            <a:endParaRPr lang="en-US" dirty="0"/>
          </a:p>
        </p:txBody>
      </p:sp>
      <p:graphicFrame>
        <p:nvGraphicFramePr>
          <p:cNvPr id="24" name="Content Placeholder 4"/>
          <p:cNvGraphicFramePr>
            <a:graphicFrameLocks/>
          </p:cNvGraphicFramePr>
          <p:nvPr>
            <p:extLst>
              <p:ext uri="{D42A27DB-BD31-4B8C-83A1-F6EECF244321}">
                <p14:modId xmlns="" xmlns:p14="http://schemas.microsoft.com/office/powerpoint/2010/main" val="3499724642"/>
              </p:ext>
            </p:extLst>
          </p:nvPr>
        </p:nvGraphicFramePr>
        <p:xfrm>
          <a:off x="6552220" y="1828800"/>
          <a:ext cx="2057400" cy="4343400"/>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
        <p:nvSpPr>
          <p:cNvPr id="25" name="TextBox 24"/>
          <p:cNvSpPr txBox="1"/>
          <p:nvPr/>
        </p:nvSpPr>
        <p:spPr>
          <a:xfrm>
            <a:off x="6552935" y="990600"/>
            <a:ext cx="2055972" cy="738664"/>
          </a:xfrm>
          <a:prstGeom prst="rect">
            <a:avLst/>
          </a:prstGeom>
          <a:noFill/>
        </p:spPr>
        <p:txBody>
          <a:bodyPr wrap="square" rtlCol="0">
            <a:spAutoFit/>
          </a:bodyPr>
          <a:lstStyle/>
          <a:p>
            <a:pPr algn="ctr"/>
            <a:r>
              <a:rPr lang="en-US" dirty="0" smtClean="0"/>
              <a:t>Platform</a:t>
            </a:r>
          </a:p>
          <a:p>
            <a:pPr algn="ctr"/>
            <a:r>
              <a:rPr lang="en-US" sz="1800" dirty="0" smtClean="0"/>
              <a:t>(as a Service)</a:t>
            </a:r>
            <a:endParaRPr lang="en-US" dirty="0"/>
          </a:p>
        </p:txBody>
      </p:sp>
      <p:graphicFrame>
        <p:nvGraphicFramePr>
          <p:cNvPr id="26" name="Content Placeholder 4"/>
          <p:cNvGraphicFramePr>
            <a:graphicFrameLocks/>
          </p:cNvGraphicFramePr>
          <p:nvPr>
            <p:extLst>
              <p:ext uri="{D42A27DB-BD31-4B8C-83A1-F6EECF244321}">
                <p14:modId xmlns="" xmlns:p14="http://schemas.microsoft.com/office/powerpoint/2010/main" val="2559652861"/>
              </p:ext>
            </p:extLst>
          </p:nvPr>
        </p:nvGraphicFramePr>
        <p:xfrm>
          <a:off x="9523411" y="1828800"/>
          <a:ext cx="2057400" cy="4343400"/>
        </p:xfrm>
        <a:graphic>
          <a:graphicData uri="http://schemas.openxmlformats.org/drawingml/2006/diagram">
            <dgm:relIds xmlns:dgm="http://schemas.openxmlformats.org/drawingml/2006/diagram" xmlns:r="http://schemas.openxmlformats.org/officeDocument/2006/relationships" r:dm="rId17" r:lo="rId18" r:qs="rId19" r:cs="rId20"/>
          </a:graphicData>
        </a:graphic>
      </p:graphicFrame>
      <p:sp>
        <p:nvSpPr>
          <p:cNvPr id="27" name="TextBox 26"/>
          <p:cNvSpPr txBox="1"/>
          <p:nvPr/>
        </p:nvSpPr>
        <p:spPr>
          <a:xfrm>
            <a:off x="9524128" y="990600"/>
            <a:ext cx="2055972" cy="738664"/>
          </a:xfrm>
          <a:prstGeom prst="rect">
            <a:avLst/>
          </a:prstGeom>
          <a:noFill/>
        </p:spPr>
        <p:txBody>
          <a:bodyPr wrap="square" rtlCol="0">
            <a:spAutoFit/>
          </a:bodyPr>
          <a:lstStyle/>
          <a:p>
            <a:pPr algn="ctr"/>
            <a:r>
              <a:rPr lang="en-US" dirty="0" smtClean="0"/>
              <a:t>Software</a:t>
            </a:r>
          </a:p>
          <a:p>
            <a:pPr algn="ctr"/>
            <a:r>
              <a:rPr lang="en-US" sz="1800" dirty="0" smtClean="0"/>
              <a:t>(as a Service)</a:t>
            </a:r>
            <a:endParaRPr lang="en-US" dirty="0"/>
          </a:p>
        </p:txBody>
      </p:sp>
      <p:sp>
        <p:nvSpPr>
          <p:cNvPr id="28" name="Left Brace 27"/>
          <p:cNvSpPr/>
          <p:nvPr/>
        </p:nvSpPr>
        <p:spPr>
          <a:xfrm flipH="1">
            <a:off x="5665756" y="4495800"/>
            <a:ext cx="200055" cy="1600200"/>
          </a:xfrm>
          <a:prstGeom prst="leftBrace">
            <a:avLst>
              <a:gd name="adj1" fmla="val 0"/>
              <a:gd name="adj2" fmla="val 50000"/>
            </a:avLst>
          </a:prstGeom>
          <a:noFill/>
          <a:ln w="19050" cap="flat" cmpd="sng" algn="ctr">
            <a:solidFill>
              <a:schemeClr val="tx1"/>
            </a:solidFill>
            <a:prstDash val="solid"/>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218936"/>
            <a:endParaRPr lang="en-US" dirty="0">
              <a:solidFill>
                <a:srgbClr val="FFFFFF"/>
              </a:solidFill>
              <a:latin typeface="Segoe UI"/>
              <a:ea typeface="Segoe UI" pitchFamily="34" charset="0"/>
              <a:cs typeface="Segoe UI" pitchFamily="34" charset="0"/>
            </a:endParaRPr>
          </a:p>
        </p:txBody>
      </p:sp>
      <p:sp>
        <p:nvSpPr>
          <p:cNvPr id="29" name="TextBox 28"/>
          <p:cNvSpPr txBox="1"/>
          <p:nvPr/>
        </p:nvSpPr>
        <p:spPr>
          <a:xfrm rot="5400000">
            <a:off x="5270111" y="5157403"/>
            <a:ext cx="1524000" cy="276999"/>
          </a:xfrm>
          <a:prstGeom prst="rect">
            <a:avLst/>
          </a:prstGeom>
          <a:noFill/>
        </p:spPr>
        <p:txBody>
          <a:bodyPr wrap="square" rtlCol="0">
            <a:spAutoFit/>
          </a:bodyPr>
          <a:lstStyle/>
          <a:p>
            <a:pPr algn="ctr"/>
            <a:r>
              <a:rPr lang="en-US" sz="1200" b="1" dirty="0" smtClean="0"/>
              <a:t>Managed Services</a:t>
            </a:r>
            <a:endParaRPr lang="en-US" sz="1200" b="1" dirty="0"/>
          </a:p>
        </p:txBody>
      </p:sp>
      <p:sp>
        <p:nvSpPr>
          <p:cNvPr id="30" name="Left Brace 29"/>
          <p:cNvSpPr/>
          <p:nvPr/>
        </p:nvSpPr>
        <p:spPr>
          <a:xfrm flipH="1">
            <a:off x="8637559" y="2743200"/>
            <a:ext cx="200055" cy="3359590"/>
          </a:xfrm>
          <a:prstGeom prst="leftBrace">
            <a:avLst>
              <a:gd name="adj1" fmla="val 0"/>
              <a:gd name="adj2" fmla="val 50000"/>
            </a:avLst>
          </a:prstGeom>
          <a:noFill/>
          <a:ln w="19050" cap="flat" cmpd="sng" algn="ctr">
            <a:solidFill>
              <a:schemeClr val="tx1"/>
            </a:solidFill>
            <a:prstDash val="solid"/>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218936"/>
            <a:endParaRPr lang="en-US" dirty="0">
              <a:solidFill>
                <a:srgbClr val="FFFFFF"/>
              </a:solidFill>
              <a:latin typeface="Segoe UI"/>
              <a:ea typeface="Segoe UI" pitchFamily="34" charset="0"/>
              <a:cs typeface="Segoe UI" pitchFamily="34" charset="0"/>
            </a:endParaRPr>
          </a:p>
        </p:txBody>
      </p:sp>
      <p:sp>
        <p:nvSpPr>
          <p:cNvPr id="31" name="TextBox 30"/>
          <p:cNvSpPr txBox="1"/>
          <p:nvPr/>
        </p:nvSpPr>
        <p:spPr>
          <a:xfrm rot="5400000">
            <a:off x="8214111" y="4284498"/>
            <a:ext cx="1524000" cy="276999"/>
          </a:xfrm>
          <a:prstGeom prst="rect">
            <a:avLst/>
          </a:prstGeom>
          <a:noFill/>
        </p:spPr>
        <p:txBody>
          <a:bodyPr wrap="square" rtlCol="0">
            <a:spAutoFit/>
          </a:bodyPr>
          <a:lstStyle/>
          <a:p>
            <a:pPr algn="ctr"/>
            <a:r>
              <a:rPr lang="en-US" sz="1200" b="1" dirty="0" smtClean="0"/>
              <a:t>Managed Services</a:t>
            </a:r>
            <a:endParaRPr lang="en-US" sz="1200" b="1" dirty="0"/>
          </a:p>
        </p:txBody>
      </p:sp>
      <p:sp>
        <p:nvSpPr>
          <p:cNvPr id="32" name="Left Brace 31"/>
          <p:cNvSpPr/>
          <p:nvPr/>
        </p:nvSpPr>
        <p:spPr>
          <a:xfrm flipH="1">
            <a:off x="11609357" y="1905000"/>
            <a:ext cx="200055" cy="4191000"/>
          </a:xfrm>
          <a:prstGeom prst="leftBrace">
            <a:avLst>
              <a:gd name="adj1" fmla="val 0"/>
              <a:gd name="adj2" fmla="val 50000"/>
            </a:avLst>
          </a:prstGeom>
          <a:noFill/>
          <a:ln w="19050" cap="flat" cmpd="sng" algn="ctr">
            <a:solidFill>
              <a:schemeClr val="tx1"/>
            </a:solidFill>
            <a:prstDash val="solid"/>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218936"/>
            <a:endParaRPr lang="en-US" dirty="0">
              <a:solidFill>
                <a:srgbClr val="FFFFFF"/>
              </a:solidFill>
              <a:latin typeface="Segoe UI"/>
              <a:ea typeface="Segoe UI" pitchFamily="34" charset="0"/>
              <a:cs typeface="Segoe UI" pitchFamily="34" charset="0"/>
            </a:endParaRPr>
          </a:p>
        </p:txBody>
      </p:sp>
      <p:sp>
        <p:nvSpPr>
          <p:cNvPr id="33" name="TextBox 32"/>
          <p:cNvSpPr txBox="1"/>
          <p:nvPr/>
        </p:nvSpPr>
        <p:spPr>
          <a:xfrm rot="5400000">
            <a:off x="11227569" y="3862003"/>
            <a:ext cx="1524000" cy="276999"/>
          </a:xfrm>
          <a:prstGeom prst="rect">
            <a:avLst/>
          </a:prstGeom>
          <a:noFill/>
        </p:spPr>
        <p:txBody>
          <a:bodyPr wrap="square" rtlCol="0">
            <a:spAutoFit/>
          </a:bodyPr>
          <a:lstStyle/>
          <a:p>
            <a:pPr algn="ctr"/>
            <a:r>
              <a:rPr lang="en-US" sz="1200" b="1" dirty="0" smtClean="0"/>
              <a:t>Managed Services</a:t>
            </a:r>
            <a:endParaRPr lang="en-US" sz="1200" b="1" dirty="0"/>
          </a:p>
        </p:txBody>
      </p:sp>
      <p:pic>
        <p:nvPicPr>
          <p:cNvPr id="18" name="Picture 3" descr="C:\Users\rinchen\Documents\Tools\logos\2.NetCom_Learning_Web.jpg"/>
          <p:cNvPicPr>
            <a:picLocks noChangeAspect="1" noChangeArrowheads="1"/>
          </p:cNvPicPr>
          <p:nvPr/>
        </p:nvPicPr>
        <p:blipFill>
          <a:blip r:embed="rId22" cstate="print"/>
          <a:srcRect/>
          <a:stretch>
            <a:fillRect/>
          </a:stretch>
        </p:blipFill>
        <p:spPr bwMode="auto">
          <a:xfrm>
            <a:off x="11465407" y="1"/>
            <a:ext cx="723417" cy="762000"/>
          </a:xfrm>
          <a:prstGeom prst="rect">
            <a:avLst/>
          </a:prstGeom>
          <a:noFill/>
        </p:spPr>
      </p:pic>
      <p:sp>
        <p:nvSpPr>
          <p:cNvPr id="19" name="TextBox 18"/>
          <p:cNvSpPr txBox="1"/>
          <p:nvPr/>
        </p:nvSpPr>
        <p:spPr>
          <a:xfrm>
            <a:off x="4113212" y="6488668"/>
            <a:ext cx="4343400" cy="338554"/>
          </a:xfrm>
          <a:prstGeom prst="rect">
            <a:avLst/>
          </a:prstGeom>
          <a:noFill/>
        </p:spPr>
        <p:txBody>
          <a:bodyPr wrap="square" rtlCol="0">
            <a:spAutoFit/>
          </a:bodyPr>
          <a:lstStyle/>
          <a:p>
            <a:pPr algn="ctr"/>
            <a:r>
              <a:rPr lang="en-US" sz="1600" dirty="0" smtClean="0"/>
              <a:t>www.netcomlearning.com</a:t>
            </a:r>
            <a:endParaRPr lang="en-US" sz="1600" dirty="0"/>
          </a:p>
        </p:txBody>
      </p:sp>
    </p:spTree>
    <p:extLst>
      <p:ext uri="{BB962C8B-B14F-4D97-AF65-F5344CB8AC3E}">
        <p14:creationId xmlns="" xmlns:p14="http://schemas.microsoft.com/office/powerpoint/2010/main" val="3579113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fade">
                                      <p:cBhvr>
                                        <p:cTn id="15" dur="500"/>
                                        <p:tgtEl>
                                          <p:spTgt spid="2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500"/>
                                        <p:tgtEl>
                                          <p:spTgt spid="22"/>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fade">
                                      <p:cBhvr>
                                        <p:cTn id="21" dur="500"/>
                                        <p:tgtEl>
                                          <p:spTgt spid="28"/>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fade">
                                      <p:cBhvr>
                                        <p:cTn id="24" dur="500"/>
                                        <p:tgtEl>
                                          <p:spTgt spid="29"/>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500"/>
                                        <p:tgtEl>
                                          <p:spTgt spid="25"/>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fade">
                                      <p:cBhvr>
                                        <p:cTn id="32" dur="500"/>
                                        <p:tgtEl>
                                          <p:spTgt spid="24"/>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0"/>
                                        </p:tgtEl>
                                        <p:attrNameLst>
                                          <p:attrName>style.visibility</p:attrName>
                                        </p:attrNameLst>
                                      </p:cBhvr>
                                      <p:to>
                                        <p:strVal val="visible"/>
                                      </p:to>
                                    </p:set>
                                    <p:animEffect transition="in" filter="fade">
                                      <p:cBhvr>
                                        <p:cTn id="35" dur="500"/>
                                        <p:tgtEl>
                                          <p:spTgt spid="30"/>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31"/>
                                        </p:tgtEl>
                                        <p:attrNameLst>
                                          <p:attrName>style.visibility</p:attrName>
                                        </p:attrNameLst>
                                      </p:cBhvr>
                                      <p:to>
                                        <p:strVal val="visible"/>
                                      </p:to>
                                    </p:set>
                                    <p:animEffect transition="in" filter="fade">
                                      <p:cBhvr>
                                        <p:cTn id="38" dur="500"/>
                                        <p:tgtEl>
                                          <p:spTgt spid="31"/>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fade">
                                      <p:cBhvr>
                                        <p:cTn id="43" dur="500"/>
                                        <p:tgtEl>
                                          <p:spTgt spid="27"/>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26"/>
                                        </p:tgtEl>
                                        <p:attrNameLst>
                                          <p:attrName>style.visibility</p:attrName>
                                        </p:attrNameLst>
                                      </p:cBhvr>
                                      <p:to>
                                        <p:strVal val="visible"/>
                                      </p:to>
                                    </p:set>
                                    <p:animEffect transition="in" filter="fade">
                                      <p:cBhvr>
                                        <p:cTn id="46" dur="500"/>
                                        <p:tgtEl>
                                          <p:spTgt spid="26"/>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32"/>
                                        </p:tgtEl>
                                        <p:attrNameLst>
                                          <p:attrName>style.visibility</p:attrName>
                                        </p:attrNameLst>
                                      </p:cBhvr>
                                      <p:to>
                                        <p:strVal val="visible"/>
                                      </p:to>
                                    </p:set>
                                    <p:animEffect transition="in" filter="fade">
                                      <p:cBhvr>
                                        <p:cTn id="49" dur="500"/>
                                        <p:tgtEl>
                                          <p:spTgt spid="32"/>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33"/>
                                        </p:tgtEl>
                                        <p:attrNameLst>
                                          <p:attrName>style.visibility</p:attrName>
                                        </p:attrNameLst>
                                      </p:cBhvr>
                                      <p:to>
                                        <p:strVal val="visible"/>
                                      </p:to>
                                    </p:set>
                                    <p:animEffect transition="in" filter="fade">
                                      <p:cBhvr>
                                        <p:cTn id="52"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P spid="9" grpId="0"/>
      <p:bldGraphic spid="22" grpId="0">
        <p:bldAsOne/>
      </p:bldGraphic>
      <p:bldP spid="23" grpId="0"/>
      <p:bldGraphic spid="24" grpId="0">
        <p:bldAsOne/>
      </p:bldGraphic>
      <p:bldP spid="25" grpId="0"/>
      <p:bldGraphic spid="26" grpId="0">
        <p:bldAsOne/>
      </p:bldGraphic>
      <p:bldP spid="27" grpId="0"/>
      <p:bldP spid="28" grpId="0" animBg="1"/>
      <p:bldP spid="29" grpId="0"/>
      <p:bldP spid="30" grpId="0" animBg="1"/>
      <p:bldP spid="31" grpId="0"/>
      <p:bldP spid="32" grpId="0" animBg="1"/>
      <p:bldP spid="33"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p:extLst>
              <p:ext uri="{D42A27DB-BD31-4B8C-83A1-F6EECF244321}">
                <p14:modId xmlns="" xmlns:p14="http://schemas.microsoft.com/office/powerpoint/2010/main" val="2771679772"/>
              </p:ext>
            </p:extLst>
          </p:nvPr>
        </p:nvGraphicFramePr>
        <p:xfrm>
          <a:off x="0" y="0"/>
          <a:ext cx="211612" cy="158750"/>
        </p:xfrm>
        <a:graphic>
          <a:graphicData uri="http://schemas.openxmlformats.org/presentationml/2006/ole">
            <p:oleObj spid="_x0000_s3073" name="think-cell Slide" r:id="rId20" imgW="270" imgH="270" progId="">
              <p:embed/>
            </p:oleObj>
          </a:graphicData>
        </a:graphic>
      </p:graphicFrame>
      <p:sp>
        <p:nvSpPr>
          <p:cNvPr id="36" name="Rectangle 35"/>
          <p:cNvSpPr/>
          <p:nvPr>
            <p:custDataLst>
              <p:tags r:id="rId2"/>
            </p:custDataLst>
          </p:nvPr>
        </p:nvSpPr>
        <p:spPr bwMode="auto">
          <a:xfrm>
            <a:off x="5177109" y="1609012"/>
            <a:ext cx="6651977" cy="4949881"/>
          </a:xfrm>
          <a:prstGeom prst="rect">
            <a:avLst/>
          </a:prstGeom>
          <a:ln>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square" lIns="91440" tIns="228600" rIns="91440" bIns="91440" numCol="1" rtlCol="0" anchor="t" anchorCtr="0" compatLnSpc="1">
            <a:prstTxWarp prst="textNoShape">
              <a:avLst/>
            </a:prstTxWarp>
            <a:noAutofit/>
          </a:bodyPr>
          <a:lstStyle/>
          <a:p>
            <a:pPr marL="0" lvl="3" algn="ctr" defTabSz="914099" fontAlgn="base">
              <a:spcBef>
                <a:spcPct val="0"/>
              </a:spcBef>
              <a:spcAft>
                <a:spcPct val="0"/>
              </a:spcAft>
            </a:pPr>
            <a:r>
              <a:rPr lang="en-US" sz="2400" b="1" cap="small" dirty="0">
                <a:ln w="3175">
                  <a:solidFill>
                    <a:srgbClr val="FFFFFF">
                      <a:alpha val="0"/>
                    </a:srgbClr>
                  </a:solidFill>
                </a:ln>
                <a:solidFill>
                  <a:schemeClr val="tx1">
                    <a:lumMod val="50000"/>
                  </a:schemeClr>
                </a:solidFill>
                <a:latin typeface="Segoe Condensed" pitchFamily="34" charset="0"/>
                <a:ea typeface="Segoe UI" pitchFamily="34" charset="0"/>
                <a:cs typeface="Segoe UI" pitchFamily="34" charset="0"/>
              </a:rPr>
              <a:t>SQL Server 2012 Delivers</a:t>
            </a:r>
          </a:p>
        </p:txBody>
      </p:sp>
      <p:sp>
        <p:nvSpPr>
          <p:cNvPr id="18" name="Rounded Rectangle 17"/>
          <p:cNvSpPr/>
          <p:nvPr>
            <p:custDataLst>
              <p:tags r:id="rId3"/>
            </p:custDataLst>
          </p:nvPr>
        </p:nvSpPr>
        <p:spPr bwMode="auto">
          <a:xfrm>
            <a:off x="370320" y="221477"/>
            <a:ext cx="11458766" cy="918348"/>
          </a:xfrm>
          <a:prstGeom prst="roundRect">
            <a:avLst>
              <a:gd name="adj" fmla="val 50000"/>
            </a:avLst>
          </a:prstGeom>
          <a:ln>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square" lIns="91440" tIns="91440" rIns="91440" bIns="91440" numCol="1" rtlCol="0" anchor="ctr" anchorCtr="0" compatLnSpc="1">
            <a:prstTxWarp prst="textNoShape">
              <a:avLst/>
            </a:prstTxWarp>
            <a:noAutofit/>
          </a:bodyPr>
          <a:lstStyle/>
          <a:p>
            <a:pPr marL="0" lvl="3" algn="ctr" defTabSz="914099" fontAlgn="base">
              <a:spcBef>
                <a:spcPct val="0"/>
              </a:spcBef>
              <a:spcAft>
                <a:spcPct val="0"/>
              </a:spcAft>
            </a:pPr>
            <a:endParaRPr lang="en-US" sz="2400" cap="small" dirty="0">
              <a:ln w="3175">
                <a:solidFill>
                  <a:srgbClr val="FFFFFF">
                    <a:alpha val="0"/>
                  </a:srgbClr>
                </a:solidFill>
              </a:ln>
              <a:solidFill>
                <a:schemeClr val="tx1">
                  <a:lumMod val="50000"/>
                </a:schemeClr>
              </a:solidFill>
              <a:latin typeface="Segoe Condensed" pitchFamily="34" charset="0"/>
              <a:ea typeface="Segoe UI" pitchFamily="34" charset="0"/>
              <a:cs typeface="Segoe UI" pitchFamily="34" charset="0"/>
            </a:endParaRPr>
          </a:p>
        </p:txBody>
      </p:sp>
      <p:sp>
        <p:nvSpPr>
          <p:cNvPr id="3" name="Title 2"/>
          <p:cNvSpPr>
            <a:spLocks noGrp="1"/>
          </p:cNvSpPr>
          <p:nvPr>
            <p:ph type="title"/>
            <p:custDataLst>
              <p:tags r:id="rId4"/>
            </p:custDataLst>
          </p:nvPr>
        </p:nvSpPr>
        <p:spPr>
          <a:xfrm>
            <a:off x="1691200" y="403654"/>
            <a:ext cx="10137886" cy="492443"/>
          </a:xfrm>
        </p:spPr>
        <p:style>
          <a:lnRef idx="1">
            <a:schemeClr val="dk1"/>
          </a:lnRef>
          <a:fillRef idx="2">
            <a:schemeClr val="dk1"/>
          </a:fillRef>
          <a:effectRef idx="1">
            <a:schemeClr val="dk1"/>
          </a:effectRef>
          <a:fontRef idx="minor">
            <a:schemeClr val="dk1"/>
          </a:fontRef>
        </p:style>
        <p:txBody>
          <a:bodyPr>
            <a:normAutofit fontScale="90000"/>
          </a:bodyPr>
          <a:lstStyle/>
          <a:p>
            <a:pPr lvl="3" algn="l" defTabSz="914099" rtl="0" fontAlgn="base">
              <a:spcBef>
                <a:spcPct val="0"/>
              </a:spcBef>
              <a:spcAft>
                <a:spcPct val="0"/>
              </a:spcAft>
            </a:pPr>
            <a:r>
              <a:rPr lang="en-US" sz="3200" kern="1200" spc="-100" dirty="0">
                <a:ln w="3175">
                  <a:solidFill>
                    <a:schemeClr val="tx1">
                      <a:alpha val="0"/>
                    </a:schemeClr>
                  </a:solidFill>
                </a:ln>
                <a:solidFill>
                  <a:schemeClr val="tx1">
                    <a:lumMod val="50000"/>
                  </a:schemeClr>
                </a:solidFill>
                <a:latin typeface="+mj-lt"/>
                <a:ea typeface="+mn-ea"/>
                <a:cs typeface="Arial" charset="0"/>
              </a:rPr>
              <a:t>Cloud On Your Terms</a:t>
            </a:r>
          </a:p>
        </p:txBody>
      </p:sp>
      <p:sp>
        <p:nvSpPr>
          <p:cNvPr id="19" name="Oval 18"/>
          <p:cNvSpPr/>
          <p:nvPr>
            <p:custDataLst>
              <p:tags r:id="rId5"/>
            </p:custDataLst>
          </p:nvPr>
        </p:nvSpPr>
        <p:spPr bwMode="auto">
          <a:xfrm>
            <a:off x="467054" y="269171"/>
            <a:ext cx="1096994" cy="822960"/>
          </a:xfrm>
          <a:prstGeom prst="ellipse">
            <a:avLst/>
          </a:prstGeom>
          <a:ln>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square" lIns="91440" tIns="91440" rIns="91440" bIns="91440" numCol="1" rtlCol="0" anchor="ctr" anchorCtr="0" compatLnSpc="1">
            <a:prstTxWarp prst="textNoShape">
              <a:avLst/>
            </a:prstTxWarp>
            <a:noAutofit/>
          </a:bodyPr>
          <a:lstStyle/>
          <a:p>
            <a:pPr lvl="3"/>
            <a:endParaRPr lang="en-US" dirty="0">
              <a:ln>
                <a:solidFill>
                  <a:srgbClr val="FFFFFF">
                    <a:alpha val="0"/>
                  </a:srgbClr>
                </a:solidFill>
              </a:ln>
              <a:solidFill>
                <a:schemeClr val="tx1">
                  <a:lumMod val="50000"/>
                </a:schemeClr>
              </a:solidFill>
            </a:endParaRPr>
          </a:p>
        </p:txBody>
      </p:sp>
      <p:grpSp>
        <p:nvGrpSpPr>
          <p:cNvPr id="4" name="Group 3"/>
          <p:cNvGrpSpPr/>
          <p:nvPr>
            <p:custDataLst>
              <p:tags r:id="rId6"/>
            </p:custDataLst>
          </p:nvPr>
        </p:nvGrpSpPr>
        <p:grpSpPr>
          <a:xfrm>
            <a:off x="526344" y="405568"/>
            <a:ext cx="1037707" cy="550173"/>
            <a:chOff x="402611" y="5217095"/>
            <a:chExt cx="1358583" cy="960144"/>
          </a:xfrm>
        </p:grpSpPr>
        <p:pic>
          <p:nvPicPr>
            <p:cNvPr id="31" name="Picture 6" descr="\\MAGNUM\Projects\Microsoft\Cloud Power FY12\Design\ICONS_PNG\Cloud.png"/>
            <p:cNvPicPr>
              <a:picLocks noChangeAspect="1" noChangeArrowheads="1"/>
            </p:cNvPicPr>
            <p:nvPr/>
          </p:nvPicPr>
          <p:blipFill rotWithShape="1">
            <a:blip r:embed="rId21" cstate="print">
              <a:lum bright="100000"/>
              <a:extLst>
                <a:ext uri="{28A0092B-C50C-407E-A947-70E740481C1C}">
                  <a14:useLocalDpi xmlns="" xmlns:a14="http://schemas.microsoft.com/office/drawing/2010/main"/>
                </a:ext>
              </a:extLst>
            </a:blip>
            <a:srcRect t="18577" b="17361"/>
            <a:stretch/>
          </p:blipFill>
          <p:spPr bwMode="auto">
            <a:xfrm>
              <a:off x="588661" y="5217095"/>
              <a:ext cx="1172533" cy="706968"/>
            </a:xfrm>
            <a:prstGeom prst="rect">
              <a:avLst/>
            </a:prstGeom>
          </p:spPr>
          <p:style>
            <a:lnRef idx="1">
              <a:schemeClr val="dk1"/>
            </a:lnRef>
            <a:fillRef idx="2">
              <a:schemeClr val="dk1"/>
            </a:fillRef>
            <a:effectRef idx="1">
              <a:schemeClr val="dk1"/>
            </a:effectRef>
            <a:fontRef idx="minor">
              <a:schemeClr val="dk1"/>
            </a:fontRef>
          </p:style>
        </p:pic>
        <p:sp>
          <p:nvSpPr>
            <p:cNvPr id="32" name="Freeform 5"/>
            <p:cNvSpPr>
              <a:spLocks/>
            </p:cNvSpPr>
            <p:nvPr/>
          </p:nvSpPr>
          <p:spPr bwMode="auto">
            <a:xfrm>
              <a:off x="595629" y="5409912"/>
              <a:ext cx="577134" cy="767327"/>
            </a:xfrm>
            <a:custGeom>
              <a:avLst/>
              <a:gdLst>
                <a:gd name="T0" fmla="*/ 854 w 1201"/>
                <a:gd name="T1" fmla="*/ 727 h 1700"/>
                <a:gd name="T2" fmla="*/ 974 w 1201"/>
                <a:gd name="T3" fmla="*/ 801 h 1700"/>
                <a:gd name="T4" fmla="*/ 1074 w 1201"/>
                <a:gd name="T5" fmla="*/ 905 h 1700"/>
                <a:gd name="T6" fmla="*/ 1147 w 1201"/>
                <a:gd name="T7" fmla="*/ 1035 h 1700"/>
                <a:gd name="T8" fmla="*/ 1192 w 1201"/>
                <a:gd name="T9" fmla="*/ 1189 h 1700"/>
                <a:gd name="T10" fmla="*/ 1200 w 1201"/>
                <a:gd name="T11" fmla="*/ 1365 h 1700"/>
                <a:gd name="T12" fmla="*/ 1190 w 1201"/>
                <a:gd name="T13" fmla="*/ 1435 h 1700"/>
                <a:gd name="T14" fmla="*/ 1161 w 1201"/>
                <a:gd name="T15" fmla="*/ 1526 h 1700"/>
                <a:gd name="T16" fmla="*/ 1111 w 1201"/>
                <a:gd name="T17" fmla="*/ 1599 h 1700"/>
                <a:gd name="T18" fmla="*/ 1041 w 1201"/>
                <a:gd name="T19" fmla="*/ 1651 h 1700"/>
                <a:gd name="T20" fmla="*/ 948 w 1201"/>
                <a:gd name="T21" fmla="*/ 1684 h 1700"/>
                <a:gd name="T22" fmla="*/ 875 w 1201"/>
                <a:gd name="T23" fmla="*/ 1696 h 1700"/>
                <a:gd name="T24" fmla="*/ 713 w 1201"/>
                <a:gd name="T25" fmla="*/ 1698 h 1700"/>
                <a:gd name="T26" fmla="*/ 543 w 1201"/>
                <a:gd name="T27" fmla="*/ 1684 h 1700"/>
                <a:gd name="T28" fmla="*/ 435 w 1201"/>
                <a:gd name="T29" fmla="*/ 1667 h 1700"/>
                <a:gd name="T30" fmla="*/ 295 w 1201"/>
                <a:gd name="T31" fmla="*/ 1630 h 1700"/>
                <a:gd name="T32" fmla="*/ 183 w 1201"/>
                <a:gd name="T33" fmla="*/ 1580 h 1700"/>
                <a:gd name="T34" fmla="*/ 135 w 1201"/>
                <a:gd name="T35" fmla="*/ 1543 h 1700"/>
                <a:gd name="T36" fmla="*/ 116 w 1201"/>
                <a:gd name="T37" fmla="*/ 1516 h 1700"/>
                <a:gd name="T38" fmla="*/ 104 w 1201"/>
                <a:gd name="T39" fmla="*/ 1450 h 1700"/>
                <a:gd name="T40" fmla="*/ 102 w 1201"/>
                <a:gd name="T41" fmla="*/ 1379 h 1700"/>
                <a:gd name="T42" fmla="*/ 93 w 1201"/>
                <a:gd name="T43" fmla="*/ 1330 h 1700"/>
                <a:gd name="T44" fmla="*/ 58 w 1201"/>
                <a:gd name="T45" fmla="*/ 1400 h 1700"/>
                <a:gd name="T46" fmla="*/ 31 w 1201"/>
                <a:gd name="T47" fmla="*/ 1450 h 1700"/>
                <a:gd name="T48" fmla="*/ 8 w 1201"/>
                <a:gd name="T49" fmla="*/ 1423 h 1700"/>
                <a:gd name="T50" fmla="*/ 2 w 1201"/>
                <a:gd name="T51" fmla="*/ 1294 h 1700"/>
                <a:gd name="T52" fmla="*/ 27 w 1201"/>
                <a:gd name="T53" fmla="*/ 1166 h 1700"/>
                <a:gd name="T54" fmla="*/ 73 w 1201"/>
                <a:gd name="T55" fmla="*/ 1042 h 1700"/>
                <a:gd name="T56" fmla="*/ 129 w 1201"/>
                <a:gd name="T57" fmla="*/ 936 h 1700"/>
                <a:gd name="T58" fmla="*/ 191 w 1201"/>
                <a:gd name="T59" fmla="*/ 849 h 1700"/>
                <a:gd name="T60" fmla="*/ 243 w 1201"/>
                <a:gd name="T61" fmla="*/ 797 h 1700"/>
                <a:gd name="T62" fmla="*/ 334 w 1201"/>
                <a:gd name="T63" fmla="*/ 737 h 1700"/>
                <a:gd name="T64" fmla="*/ 440 w 1201"/>
                <a:gd name="T65" fmla="*/ 698 h 1700"/>
                <a:gd name="T66" fmla="*/ 419 w 1201"/>
                <a:gd name="T67" fmla="*/ 675 h 1700"/>
                <a:gd name="T68" fmla="*/ 353 w 1201"/>
                <a:gd name="T69" fmla="*/ 617 h 1700"/>
                <a:gd name="T70" fmla="*/ 321 w 1201"/>
                <a:gd name="T71" fmla="*/ 574 h 1700"/>
                <a:gd name="T72" fmla="*/ 278 w 1201"/>
                <a:gd name="T73" fmla="*/ 472 h 1700"/>
                <a:gd name="T74" fmla="*/ 268 w 1201"/>
                <a:gd name="T75" fmla="*/ 368 h 1700"/>
                <a:gd name="T76" fmla="*/ 286 w 1201"/>
                <a:gd name="T77" fmla="*/ 265 h 1700"/>
                <a:gd name="T78" fmla="*/ 324 w 1201"/>
                <a:gd name="T79" fmla="*/ 174 h 1700"/>
                <a:gd name="T80" fmla="*/ 382 w 1201"/>
                <a:gd name="T81" fmla="*/ 101 h 1700"/>
                <a:gd name="T82" fmla="*/ 429 w 1201"/>
                <a:gd name="T83" fmla="*/ 64 h 1700"/>
                <a:gd name="T84" fmla="*/ 504 w 1201"/>
                <a:gd name="T85" fmla="*/ 23 h 1700"/>
                <a:gd name="T86" fmla="*/ 583 w 1201"/>
                <a:gd name="T87" fmla="*/ 4 h 1700"/>
                <a:gd name="T88" fmla="*/ 663 w 1201"/>
                <a:gd name="T89" fmla="*/ 2 h 1700"/>
                <a:gd name="T90" fmla="*/ 742 w 1201"/>
                <a:gd name="T91" fmla="*/ 18 h 1700"/>
                <a:gd name="T92" fmla="*/ 815 w 1201"/>
                <a:gd name="T93" fmla="*/ 49 h 1700"/>
                <a:gd name="T94" fmla="*/ 883 w 1201"/>
                <a:gd name="T95" fmla="*/ 93 h 1700"/>
                <a:gd name="T96" fmla="*/ 939 w 1201"/>
                <a:gd name="T97" fmla="*/ 151 h 1700"/>
                <a:gd name="T98" fmla="*/ 981 w 1201"/>
                <a:gd name="T99" fmla="*/ 221 h 1700"/>
                <a:gd name="T100" fmla="*/ 1006 w 1201"/>
                <a:gd name="T101" fmla="*/ 300 h 1700"/>
                <a:gd name="T102" fmla="*/ 1014 w 1201"/>
                <a:gd name="T103" fmla="*/ 391 h 1700"/>
                <a:gd name="T104" fmla="*/ 1008 w 1201"/>
                <a:gd name="T105" fmla="*/ 447 h 1700"/>
                <a:gd name="T106" fmla="*/ 987 w 1201"/>
                <a:gd name="T107" fmla="*/ 520 h 1700"/>
                <a:gd name="T108" fmla="*/ 952 w 1201"/>
                <a:gd name="T109" fmla="*/ 582 h 1700"/>
                <a:gd name="T110" fmla="*/ 906 w 1201"/>
                <a:gd name="T111" fmla="*/ 634 h 1700"/>
                <a:gd name="T112" fmla="*/ 811 w 1201"/>
                <a:gd name="T113" fmla="*/ 710 h 17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201" h="1700">
                  <a:moveTo>
                    <a:pt x="811" y="710"/>
                  </a:moveTo>
                  <a:lnTo>
                    <a:pt x="811" y="710"/>
                  </a:lnTo>
                  <a:lnTo>
                    <a:pt x="854" y="727"/>
                  </a:lnTo>
                  <a:lnTo>
                    <a:pt x="896" y="748"/>
                  </a:lnTo>
                  <a:lnTo>
                    <a:pt x="935" y="774"/>
                  </a:lnTo>
                  <a:lnTo>
                    <a:pt x="974" y="801"/>
                  </a:lnTo>
                  <a:lnTo>
                    <a:pt x="1008" y="832"/>
                  </a:lnTo>
                  <a:lnTo>
                    <a:pt x="1043" y="866"/>
                  </a:lnTo>
                  <a:lnTo>
                    <a:pt x="1074" y="905"/>
                  </a:lnTo>
                  <a:lnTo>
                    <a:pt x="1101" y="946"/>
                  </a:lnTo>
                  <a:lnTo>
                    <a:pt x="1126" y="988"/>
                  </a:lnTo>
                  <a:lnTo>
                    <a:pt x="1147" y="1035"/>
                  </a:lnTo>
                  <a:lnTo>
                    <a:pt x="1167" y="1085"/>
                  </a:lnTo>
                  <a:lnTo>
                    <a:pt x="1180" y="1135"/>
                  </a:lnTo>
                  <a:lnTo>
                    <a:pt x="1192" y="1189"/>
                  </a:lnTo>
                  <a:lnTo>
                    <a:pt x="1198" y="1245"/>
                  </a:lnTo>
                  <a:lnTo>
                    <a:pt x="1201" y="1305"/>
                  </a:lnTo>
                  <a:lnTo>
                    <a:pt x="1200" y="1365"/>
                  </a:lnTo>
                  <a:lnTo>
                    <a:pt x="1200" y="1365"/>
                  </a:lnTo>
                  <a:lnTo>
                    <a:pt x="1196" y="1402"/>
                  </a:lnTo>
                  <a:lnTo>
                    <a:pt x="1190" y="1435"/>
                  </a:lnTo>
                  <a:lnTo>
                    <a:pt x="1182" y="1468"/>
                  </a:lnTo>
                  <a:lnTo>
                    <a:pt x="1172" y="1499"/>
                  </a:lnTo>
                  <a:lnTo>
                    <a:pt x="1161" y="1526"/>
                  </a:lnTo>
                  <a:lnTo>
                    <a:pt x="1145" y="1553"/>
                  </a:lnTo>
                  <a:lnTo>
                    <a:pt x="1130" y="1576"/>
                  </a:lnTo>
                  <a:lnTo>
                    <a:pt x="1111" y="1599"/>
                  </a:lnTo>
                  <a:lnTo>
                    <a:pt x="1089" y="1618"/>
                  </a:lnTo>
                  <a:lnTo>
                    <a:pt x="1066" y="1636"/>
                  </a:lnTo>
                  <a:lnTo>
                    <a:pt x="1041" y="1651"/>
                  </a:lnTo>
                  <a:lnTo>
                    <a:pt x="1012" y="1665"/>
                  </a:lnTo>
                  <a:lnTo>
                    <a:pt x="981" y="1676"/>
                  </a:lnTo>
                  <a:lnTo>
                    <a:pt x="948" y="1684"/>
                  </a:lnTo>
                  <a:lnTo>
                    <a:pt x="914" y="1692"/>
                  </a:lnTo>
                  <a:lnTo>
                    <a:pt x="875" y="1696"/>
                  </a:lnTo>
                  <a:lnTo>
                    <a:pt x="875" y="1696"/>
                  </a:lnTo>
                  <a:lnTo>
                    <a:pt x="823" y="1698"/>
                  </a:lnTo>
                  <a:lnTo>
                    <a:pt x="769" y="1700"/>
                  </a:lnTo>
                  <a:lnTo>
                    <a:pt x="713" y="1698"/>
                  </a:lnTo>
                  <a:lnTo>
                    <a:pt x="657" y="1696"/>
                  </a:lnTo>
                  <a:lnTo>
                    <a:pt x="601" y="1690"/>
                  </a:lnTo>
                  <a:lnTo>
                    <a:pt x="543" y="1684"/>
                  </a:lnTo>
                  <a:lnTo>
                    <a:pt x="489" y="1676"/>
                  </a:lnTo>
                  <a:lnTo>
                    <a:pt x="435" y="1667"/>
                  </a:lnTo>
                  <a:lnTo>
                    <a:pt x="435" y="1667"/>
                  </a:lnTo>
                  <a:lnTo>
                    <a:pt x="392" y="1657"/>
                  </a:lnTo>
                  <a:lnTo>
                    <a:pt x="344" y="1646"/>
                  </a:lnTo>
                  <a:lnTo>
                    <a:pt x="295" y="1630"/>
                  </a:lnTo>
                  <a:lnTo>
                    <a:pt x="247" y="1613"/>
                  </a:lnTo>
                  <a:lnTo>
                    <a:pt x="203" y="1591"/>
                  </a:lnTo>
                  <a:lnTo>
                    <a:pt x="183" y="1580"/>
                  </a:lnTo>
                  <a:lnTo>
                    <a:pt x="164" y="1568"/>
                  </a:lnTo>
                  <a:lnTo>
                    <a:pt x="149" y="1557"/>
                  </a:lnTo>
                  <a:lnTo>
                    <a:pt x="135" y="1543"/>
                  </a:lnTo>
                  <a:lnTo>
                    <a:pt x="124" y="1530"/>
                  </a:lnTo>
                  <a:lnTo>
                    <a:pt x="116" y="1516"/>
                  </a:lnTo>
                  <a:lnTo>
                    <a:pt x="116" y="1516"/>
                  </a:lnTo>
                  <a:lnTo>
                    <a:pt x="108" y="1495"/>
                  </a:lnTo>
                  <a:lnTo>
                    <a:pt x="106" y="1472"/>
                  </a:lnTo>
                  <a:lnTo>
                    <a:pt x="104" y="1450"/>
                  </a:lnTo>
                  <a:lnTo>
                    <a:pt x="104" y="1425"/>
                  </a:lnTo>
                  <a:lnTo>
                    <a:pt x="104" y="1402"/>
                  </a:lnTo>
                  <a:lnTo>
                    <a:pt x="102" y="1379"/>
                  </a:lnTo>
                  <a:lnTo>
                    <a:pt x="100" y="1354"/>
                  </a:lnTo>
                  <a:lnTo>
                    <a:pt x="93" y="1330"/>
                  </a:lnTo>
                  <a:lnTo>
                    <a:pt x="93" y="1330"/>
                  </a:lnTo>
                  <a:lnTo>
                    <a:pt x="81" y="1346"/>
                  </a:lnTo>
                  <a:lnTo>
                    <a:pt x="73" y="1363"/>
                  </a:lnTo>
                  <a:lnTo>
                    <a:pt x="58" y="1400"/>
                  </a:lnTo>
                  <a:lnTo>
                    <a:pt x="50" y="1417"/>
                  </a:lnTo>
                  <a:lnTo>
                    <a:pt x="41" y="1435"/>
                  </a:lnTo>
                  <a:lnTo>
                    <a:pt x="31" y="1450"/>
                  </a:lnTo>
                  <a:lnTo>
                    <a:pt x="17" y="1464"/>
                  </a:lnTo>
                  <a:lnTo>
                    <a:pt x="17" y="1464"/>
                  </a:lnTo>
                  <a:lnTo>
                    <a:pt x="8" y="1423"/>
                  </a:lnTo>
                  <a:lnTo>
                    <a:pt x="2" y="1381"/>
                  </a:lnTo>
                  <a:lnTo>
                    <a:pt x="0" y="1338"/>
                  </a:lnTo>
                  <a:lnTo>
                    <a:pt x="2" y="1294"/>
                  </a:lnTo>
                  <a:lnTo>
                    <a:pt x="8" y="1251"/>
                  </a:lnTo>
                  <a:lnTo>
                    <a:pt x="15" y="1209"/>
                  </a:lnTo>
                  <a:lnTo>
                    <a:pt x="27" y="1166"/>
                  </a:lnTo>
                  <a:lnTo>
                    <a:pt x="41" y="1124"/>
                  </a:lnTo>
                  <a:lnTo>
                    <a:pt x="56" y="1083"/>
                  </a:lnTo>
                  <a:lnTo>
                    <a:pt x="73" y="1042"/>
                  </a:lnTo>
                  <a:lnTo>
                    <a:pt x="91" y="1006"/>
                  </a:lnTo>
                  <a:lnTo>
                    <a:pt x="110" y="969"/>
                  </a:lnTo>
                  <a:lnTo>
                    <a:pt x="129" y="936"/>
                  </a:lnTo>
                  <a:lnTo>
                    <a:pt x="151" y="903"/>
                  </a:lnTo>
                  <a:lnTo>
                    <a:pt x="172" y="874"/>
                  </a:lnTo>
                  <a:lnTo>
                    <a:pt x="191" y="849"/>
                  </a:lnTo>
                  <a:lnTo>
                    <a:pt x="191" y="849"/>
                  </a:lnTo>
                  <a:lnTo>
                    <a:pt x="216" y="822"/>
                  </a:lnTo>
                  <a:lnTo>
                    <a:pt x="243" y="797"/>
                  </a:lnTo>
                  <a:lnTo>
                    <a:pt x="270" y="774"/>
                  </a:lnTo>
                  <a:lnTo>
                    <a:pt x="301" y="754"/>
                  </a:lnTo>
                  <a:lnTo>
                    <a:pt x="334" y="737"/>
                  </a:lnTo>
                  <a:lnTo>
                    <a:pt x="369" y="721"/>
                  </a:lnTo>
                  <a:lnTo>
                    <a:pt x="404" y="708"/>
                  </a:lnTo>
                  <a:lnTo>
                    <a:pt x="440" y="698"/>
                  </a:lnTo>
                  <a:lnTo>
                    <a:pt x="440" y="698"/>
                  </a:lnTo>
                  <a:lnTo>
                    <a:pt x="431" y="687"/>
                  </a:lnTo>
                  <a:lnTo>
                    <a:pt x="419" y="675"/>
                  </a:lnTo>
                  <a:lnTo>
                    <a:pt x="394" y="652"/>
                  </a:lnTo>
                  <a:lnTo>
                    <a:pt x="365" y="631"/>
                  </a:lnTo>
                  <a:lnTo>
                    <a:pt x="353" y="617"/>
                  </a:lnTo>
                  <a:lnTo>
                    <a:pt x="342" y="605"/>
                  </a:lnTo>
                  <a:lnTo>
                    <a:pt x="342" y="605"/>
                  </a:lnTo>
                  <a:lnTo>
                    <a:pt x="321" y="574"/>
                  </a:lnTo>
                  <a:lnTo>
                    <a:pt x="301" y="542"/>
                  </a:lnTo>
                  <a:lnTo>
                    <a:pt x="288" y="507"/>
                  </a:lnTo>
                  <a:lnTo>
                    <a:pt x="278" y="472"/>
                  </a:lnTo>
                  <a:lnTo>
                    <a:pt x="272" y="437"/>
                  </a:lnTo>
                  <a:lnTo>
                    <a:pt x="268" y="402"/>
                  </a:lnTo>
                  <a:lnTo>
                    <a:pt x="268" y="368"/>
                  </a:lnTo>
                  <a:lnTo>
                    <a:pt x="270" y="333"/>
                  </a:lnTo>
                  <a:lnTo>
                    <a:pt x="276" y="298"/>
                  </a:lnTo>
                  <a:lnTo>
                    <a:pt x="286" y="265"/>
                  </a:lnTo>
                  <a:lnTo>
                    <a:pt x="295" y="232"/>
                  </a:lnTo>
                  <a:lnTo>
                    <a:pt x="309" y="203"/>
                  </a:lnTo>
                  <a:lnTo>
                    <a:pt x="324" y="174"/>
                  </a:lnTo>
                  <a:lnTo>
                    <a:pt x="342" y="147"/>
                  </a:lnTo>
                  <a:lnTo>
                    <a:pt x="361" y="122"/>
                  </a:lnTo>
                  <a:lnTo>
                    <a:pt x="382" y="101"/>
                  </a:lnTo>
                  <a:lnTo>
                    <a:pt x="382" y="101"/>
                  </a:lnTo>
                  <a:lnTo>
                    <a:pt x="406" y="81"/>
                  </a:lnTo>
                  <a:lnTo>
                    <a:pt x="429" y="64"/>
                  </a:lnTo>
                  <a:lnTo>
                    <a:pt x="452" y="49"/>
                  </a:lnTo>
                  <a:lnTo>
                    <a:pt x="477" y="35"/>
                  </a:lnTo>
                  <a:lnTo>
                    <a:pt x="504" y="23"/>
                  </a:lnTo>
                  <a:lnTo>
                    <a:pt x="529" y="16"/>
                  </a:lnTo>
                  <a:lnTo>
                    <a:pt x="556" y="10"/>
                  </a:lnTo>
                  <a:lnTo>
                    <a:pt x="583" y="4"/>
                  </a:lnTo>
                  <a:lnTo>
                    <a:pt x="610" y="2"/>
                  </a:lnTo>
                  <a:lnTo>
                    <a:pt x="635" y="0"/>
                  </a:lnTo>
                  <a:lnTo>
                    <a:pt x="663" y="2"/>
                  </a:lnTo>
                  <a:lnTo>
                    <a:pt x="690" y="6"/>
                  </a:lnTo>
                  <a:lnTo>
                    <a:pt x="717" y="10"/>
                  </a:lnTo>
                  <a:lnTo>
                    <a:pt x="742" y="18"/>
                  </a:lnTo>
                  <a:lnTo>
                    <a:pt x="767" y="25"/>
                  </a:lnTo>
                  <a:lnTo>
                    <a:pt x="792" y="35"/>
                  </a:lnTo>
                  <a:lnTo>
                    <a:pt x="815" y="49"/>
                  </a:lnTo>
                  <a:lnTo>
                    <a:pt x="838" y="62"/>
                  </a:lnTo>
                  <a:lnTo>
                    <a:pt x="861" y="76"/>
                  </a:lnTo>
                  <a:lnTo>
                    <a:pt x="883" y="93"/>
                  </a:lnTo>
                  <a:lnTo>
                    <a:pt x="902" y="110"/>
                  </a:lnTo>
                  <a:lnTo>
                    <a:pt x="921" y="130"/>
                  </a:lnTo>
                  <a:lnTo>
                    <a:pt x="939" y="151"/>
                  </a:lnTo>
                  <a:lnTo>
                    <a:pt x="954" y="172"/>
                  </a:lnTo>
                  <a:lnTo>
                    <a:pt x="968" y="196"/>
                  </a:lnTo>
                  <a:lnTo>
                    <a:pt x="981" y="221"/>
                  </a:lnTo>
                  <a:lnTo>
                    <a:pt x="991" y="246"/>
                  </a:lnTo>
                  <a:lnTo>
                    <a:pt x="1001" y="273"/>
                  </a:lnTo>
                  <a:lnTo>
                    <a:pt x="1006" y="300"/>
                  </a:lnTo>
                  <a:lnTo>
                    <a:pt x="1012" y="329"/>
                  </a:lnTo>
                  <a:lnTo>
                    <a:pt x="1014" y="360"/>
                  </a:lnTo>
                  <a:lnTo>
                    <a:pt x="1014" y="391"/>
                  </a:lnTo>
                  <a:lnTo>
                    <a:pt x="1014" y="391"/>
                  </a:lnTo>
                  <a:lnTo>
                    <a:pt x="1012" y="420"/>
                  </a:lnTo>
                  <a:lnTo>
                    <a:pt x="1008" y="447"/>
                  </a:lnTo>
                  <a:lnTo>
                    <a:pt x="1002" y="472"/>
                  </a:lnTo>
                  <a:lnTo>
                    <a:pt x="995" y="497"/>
                  </a:lnTo>
                  <a:lnTo>
                    <a:pt x="987" y="520"/>
                  </a:lnTo>
                  <a:lnTo>
                    <a:pt x="975" y="542"/>
                  </a:lnTo>
                  <a:lnTo>
                    <a:pt x="964" y="563"/>
                  </a:lnTo>
                  <a:lnTo>
                    <a:pt x="952" y="582"/>
                  </a:lnTo>
                  <a:lnTo>
                    <a:pt x="937" y="600"/>
                  </a:lnTo>
                  <a:lnTo>
                    <a:pt x="921" y="617"/>
                  </a:lnTo>
                  <a:lnTo>
                    <a:pt x="906" y="634"/>
                  </a:lnTo>
                  <a:lnTo>
                    <a:pt x="889" y="650"/>
                  </a:lnTo>
                  <a:lnTo>
                    <a:pt x="852" y="681"/>
                  </a:lnTo>
                  <a:lnTo>
                    <a:pt x="811" y="710"/>
                  </a:lnTo>
                  <a:lnTo>
                    <a:pt x="811" y="710"/>
                  </a:lnTo>
                  <a:close/>
                </a:path>
              </a:pathLst>
            </a:custGeom>
            <a:ln>
              <a:headEnd/>
              <a:tailEnd/>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ln>
                  <a:solidFill>
                    <a:srgbClr val="FFFFFF">
                      <a:alpha val="0"/>
                    </a:srgbClr>
                  </a:solidFill>
                </a:ln>
                <a:solidFill>
                  <a:schemeClr val="tx1">
                    <a:lumMod val="50000"/>
                  </a:schemeClr>
                </a:solidFill>
              </a:endParaRPr>
            </a:p>
          </p:txBody>
        </p:sp>
        <p:sp>
          <p:nvSpPr>
            <p:cNvPr id="34" name="Freeform 6"/>
            <p:cNvSpPr>
              <a:spLocks/>
            </p:cNvSpPr>
            <p:nvPr/>
          </p:nvSpPr>
          <p:spPr bwMode="auto">
            <a:xfrm>
              <a:off x="402611" y="5499389"/>
              <a:ext cx="296729" cy="492572"/>
            </a:xfrm>
            <a:custGeom>
              <a:avLst/>
              <a:gdLst>
                <a:gd name="T0" fmla="*/ 589 w 618"/>
                <a:gd name="T1" fmla="*/ 76 h 1091"/>
                <a:gd name="T2" fmla="*/ 582 w 618"/>
                <a:gd name="T3" fmla="*/ 113 h 1091"/>
                <a:gd name="T4" fmla="*/ 578 w 618"/>
                <a:gd name="T5" fmla="*/ 194 h 1091"/>
                <a:gd name="T6" fmla="*/ 587 w 618"/>
                <a:gd name="T7" fmla="*/ 271 h 1091"/>
                <a:gd name="T8" fmla="*/ 607 w 618"/>
                <a:gd name="T9" fmla="*/ 343 h 1091"/>
                <a:gd name="T10" fmla="*/ 618 w 618"/>
                <a:gd name="T11" fmla="*/ 372 h 1091"/>
                <a:gd name="T12" fmla="*/ 601 w 618"/>
                <a:gd name="T13" fmla="*/ 401 h 1091"/>
                <a:gd name="T14" fmla="*/ 580 w 618"/>
                <a:gd name="T15" fmla="*/ 424 h 1091"/>
                <a:gd name="T16" fmla="*/ 555 w 618"/>
                <a:gd name="T17" fmla="*/ 443 h 1091"/>
                <a:gd name="T18" fmla="*/ 526 w 618"/>
                <a:gd name="T19" fmla="*/ 459 h 1091"/>
                <a:gd name="T20" fmla="*/ 543 w 618"/>
                <a:gd name="T21" fmla="*/ 472 h 1091"/>
                <a:gd name="T22" fmla="*/ 587 w 618"/>
                <a:gd name="T23" fmla="*/ 493 h 1091"/>
                <a:gd name="T24" fmla="*/ 607 w 618"/>
                <a:gd name="T25" fmla="*/ 505 h 1091"/>
                <a:gd name="T26" fmla="*/ 578 w 618"/>
                <a:gd name="T27" fmla="*/ 532 h 1091"/>
                <a:gd name="T28" fmla="*/ 526 w 618"/>
                <a:gd name="T29" fmla="*/ 592 h 1091"/>
                <a:gd name="T30" fmla="*/ 479 w 618"/>
                <a:gd name="T31" fmla="*/ 654 h 1091"/>
                <a:gd name="T32" fmla="*/ 437 w 618"/>
                <a:gd name="T33" fmla="*/ 723 h 1091"/>
                <a:gd name="T34" fmla="*/ 400 w 618"/>
                <a:gd name="T35" fmla="*/ 797 h 1091"/>
                <a:gd name="T36" fmla="*/ 367 w 618"/>
                <a:gd name="T37" fmla="*/ 874 h 1091"/>
                <a:gd name="T38" fmla="*/ 338 w 618"/>
                <a:gd name="T39" fmla="*/ 957 h 1091"/>
                <a:gd name="T40" fmla="*/ 315 w 618"/>
                <a:gd name="T41" fmla="*/ 1044 h 1091"/>
                <a:gd name="T42" fmla="*/ 305 w 618"/>
                <a:gd name="T43" fmla="*/ 1091 h 1091"/>
                <a:gd name="T44" fmla="*/ 238 w 618"/>
                <a:gd name="T45" fmla="*/ 1075 h 1091"/>
                <a:gd name="T46" fmla="*/ 176 w 618"/>
                <a:gd name="T47" fmla="*/ 1056 h 1091"/>
                <a:gd name="T48" fmla="*/ 120 w 618"/>
                <a:gd name="T49" fmla="*/ 1027 h 1091"/>
                <a:gd name="T50" fmla="*/ 74 w 618"/>
                <a:gd name="T51" fmla="*/ 992 h 1091"/>
                <a:gd name="T52" fmla="*/ 68 w 618"/>
                <a:gd name="T53" fmla="*/ 932 h 1091"/>
                <a:gd name="T54" fmla="*/ 62 w 618"/>
                <a:gd name="T55" fmla="*/ 870 h 1091"/>
                <a:gd name="T56" fmla="*/ 54 w 618"/>
                <a:gd name="T57" fmla="*/ 878 h 1091"/>
                <a:gd name="T58" fmla="*/ 35 w 618"/>
                <a:gd name="T59" fmla="*/ 911 h 1091"/>
                <a:gd name="T60" fmla="*/ 16 w 618"/>
                <a:gd name="T61" fmla="*/ 957 h 1091"/>
                <a:gd name="T62" fmla="*/ 10 w 618"/>
                <a:gd name="T63" fmla="*/ 942 h 1091"/>
                <a:gd name="T64" fmla="*/ 2 w 618"/>
                <a:gd name="T65" fmla="*/ 909 h 1091"/>
                <a:gd name="T66" fmla="*/ 0 w 618"/>
                <a:gd name="T67" fmla="*/ 855 h 1091"/>
                <a:gd name="T68" fmla="*/ 14 w 618"/>
                <a:gd name="T69" fmla="*/ 778 h 1091"/>
                <a:gd name="T70" fmla="*/ 39 w 618"/>
                <a:gd name="T71" fmla="*/ 696 h 1091"/>
                <a:gd name="T72" fmla="*/ 79 w 618"/>
                <a:gd name="T73" fmla="*/ 619 h 1091"/>
                <a:gd name="T74" fmla="*/ 130 w 618"/>
                <a:gd name="T75" fmla="*/ 551 h 1091"/>
                <a:gd name="T76" fmla="*/ 172 w 618"/>
                <a:gd name="T77" fmla="*/ 511 h 1091"/>
                <a:gd name="T78" fmla="*/ 205 w 618"/>
                <a:gd name="T79" fmla="*/ 490 h 1091"/>
                <a:gd name="T80" fmla="*/ 238 w 618"/>
                <a:gd name="T81" fmla="*/ 472 h 1091"/>
                <a:gd name="T82" fmla="*/ 271 w 618"/>
                <a:gd name="T83" fmla="*/ 461 h 1091"/>
                <a:gd name="T84" fmla="*/ 288 w 618"/>
                <a:gd name="T85" fmla="*/ 459 h 1091"/>
                <a:gd name="T86" fmla="*/ 273 w 618"/>
                <a:gd name="T87" fmla="*/ 439 h 1091"/>
                <a:gd name="T88" fmla="*/ 240 w 618"/>
                <a:gd name="T89" fmla="*/ 414 h 1091"/>
                <a:gd name="T90" fmla="*/ 224 w 618"/>
                <a:gd name="T91" fmla="*/ 401 h 1091"/>
                <a:gd name="T92" fmla="*/ 209 w 618"/>
                <a:gd name="T93" fmla="*/ 379 h 1091"/>
                <a:gd name="T94" fmla="*/ 186 w 618"/>
                <a:gd name="T95" fmla="*/ 333 h 1091"/>
                <a:gd name="T96" fmla="*/ 172 w 618"/>
                <a:gd name="T97" fmla="*/ 288 h 1091"/>
                <a:gd name="T98" fmla="*/ 170 w 618"/>
                <a:gd name="T99" fmla="*/ 244 h 1091"/>
                <a:gd name="T100" fmla="*/ 178 w 618"/>
                <a:gd name="T101" fmla="*/ 200 h 1091"/>
                <a:gd name="T102" fmla="*/ 193 w 618"/>
                <a:gd name="T103" fmla="*/ 157 h 1091"/>
                <a:gd name="T104" fmla="*/ 215 w 618"/>
                <a:gd name="T105" fmla="*/ 118 h 1091"/>
                <a:gd name="T106" fmla="*/ 244 w 618"/>
                <a:gd name="T107" fmla="*/ 84 h 1091"/>
                <a:gd name="T108" fmla="*/ 276 w 618"/>
                <a:gd name="T109" fmla="*/ 55 h 1091"/>
                <a:gd name="T110" fmla="*/ 313 w 618"/>
                <a:gd name="T111" fmla="*/ 29 h 1091"/>
                <a:gd name="T112" fmla="*/ 354 w 618"/>
                <a:gd name="T113" fmla="*/ 12 h 1091"/>
                <a:gd name="T114" fmla="*/ 398 w 618"/>
                <a:gd name="T115" fmla="*/ 2 h 1091"/>
                <a:gd name="T116" fmla="*/ 441 w 618"/>
                <a:gd name="T117" fmla="*/ 0 h 1091"/>
                <a:gd name="T118" fmla="*/ 485 w 618"/>
                <a:gd name="T119" fmla="*/ 8 h 1091"/>
                <a:gd name="T120" fmla="*/ 528 w 618"/>
                <a:gd name="T121" fmla="*/ 27 h 1091"/>
                <a:gd name="T122" fmla="*/ 570 w 618"/>
                <a:gd name="T123" fmla="*/ 56 h 1091"/>
                <a:gd name="T124" fmla="*/ 589 w 618"/>
                <a:gd name="T125" fmla="*/ 76 h 10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18" h="1091">
                  <a:moveTo>
                    <a:pt x="589" y="76"/>
                  </a:moveTo>
                  <a:lnTo>
                    <a:pt x="589" y="76"/>
                  </a:lnTo>
                  <a:lnTo>
                    <a:pt x="584" y="95"/>
                  </a:lnTo>
                  <a:lnTo>
                    <a:pt x="582" y="113"/>
                  </a:lnTo>
                  <a:lnTo>
                    <a:pt x="578" y="153"/>
                  </a:lnTo>
                  <a:lnTo>
                    <a:pt x="578" y="194"/>
                  </a:lnTo>
                  <a:lnTo>
                    <a:pt x="580" y="232"/>
                  </a:lnTo>
                  <a:lnTo>
                    <a:pt x="587" y="271"/>
                  </a:lnTo>
                  <a:lnTo>
                    <a:pt x="595" y="308"/>
                  </a:lnTo>
                  <a:lnTo>
                    <a:pt x="607" y="343"/>
                  </a:lnTo>
                  <a:lnTo>
                    <a:pt x="618" y="372"/>
                  </a:lnTo>
                  <a:lnTo>
                    <a:pt x="618" y="372"/>
                  </a:lnTo>
                  <a:lnTo>
                    <a:pt x="611" y="387"/>
                  </a:lnTo>
                  <a:lnTo>
                    <a:pt x="601" y="401"/>
                  </a:lnTo>
                  <a:lnTo>
                    <a:pt x="591" y="412"/>
                  </a:lnTo>
                  <a:lnTo>
                    <a:pt x="580" y="424"/>
                  </a:lnTo>
                  <a:lnTo>
                    <a:pt x="568" y="433"/>
                  </a:lnTo>
                  <a:lnTo>
                    <a:pt x="555" y="443"/>
                  </a:lnTo>
                  <a:lnTo>
                    <a:pt x="526" y="459"/>
                  </a:lnTo>
                  <a:lnTo>
                    <a:pt x="526" y="459"/>
                  </a:lnTo>
                  <a:lnTo>
                    <a:pt x="533" y="466"/>
                  </a:lnTo>
                  <a:lnTo>
                    <a:pt x="543" y="472"/>
                  </a:lnTo>
                  <a:lnTo>
                    <a:pt x="564" y="482"/>
                  </a:lnTo>
                  <a:lnTo>
                    <a:pt x="587" y="493"/>
                  </a:lnTo>
                  <a:lnTo>
                    <a:pt x="597" y="497"/>
                  </a:lnTo>
                  <a:lnTo>
                    <a:pt x="607" y="505"/>
                  </a:lnTo>
                  <a:lnTo>
                    <a:pt x="607" y="505"/>
                  </a:lnTo>
                  <a:lnTo>
                    <a:pt x="578" y="532"/>
                  </a:lnTo>
                  <a:lnTo>
                    <a:pt x="553" y="561"/>
                  </a:lnTo>
                  <a:lnTo>
                    <a:pt x="526" y="592"/>
                  </a:lnTo>
                  <a:lnTo>
                    <a:pt x="502" y="623"/>
                  </a:lnTo>
                  <a:lnTo>
                    <a:pt x="479" y="654"/>
                  </a:lnTo>
                  <a:lnTo>
                    <a:pt x="458" y="689"/>
                  </a:lnTo>
                  <a:lnTo>
                    <a:pt x="437" y="723"/>
                  </a:lnTo>
                  <a:lnTo>
                    <a:pt x="417" y="760"/>
                  </a:lnTo>
                  <a:lnTo>
                    <a:pt x="400" y="797"/>
                  </a:lnTo>
                  <a:lnTo>
                    <a:pt x="383" y="836"/>
                  </a:lnTo>
                  <a:lnTo>
                    <a:pt x="367" y="874"/>
                  </a:lnTo>
                  <a:lnTo>
                    <a:pt x="352" y="917"/>
                  </a:lnTo>
                  <a:lnTo>
                    <a:pt x="338" y="957"/>
                  </a:lnTo>
                  <a:lnTo>
                    <a:pt x="327" y="1002"/>
                  </a:lnTo>
                  <a:lnTo>
                    <a:pt x="315" y="1044"/>
                  </a:lnTo>
                  <a:lnTo>
                    <a:pt x="305" y="1091"/>
                  </a:lnTo>
                  <a:lnTo>
                    <a:pt x="305" y="1091"/>
                  </a:lnTo>
                  <a:lnTo>
                    <a:pt x="271" y="1085"/>
                  </a:lnTo>
                  <a:lnTo>
                    <a:pt x="238" y="1075"/>
                  </a:lnTo>
                  <a:lnTo>
                    <a:pt x="205" y="1068"/>
                  </a:lnTo>
                  <a:lnTo>
                    <a:pt x="176" y="1056"/>
                  </a:lnTo>
                  <a:lnTo>
                    <a:pt x="147" y="1042"/>
                  </a:lnTo>
                  <a:lnTo>
                    <a:pt x="120" y="1027"/>
                  </a:lnTo>
                  <a:lnTo>
                    <a:pt x="97" y="1012"/>
                  </a:lnTo>
                  <a:lnTo>
                    <a:pt x="74" y="992"/>
                  </a:lnTo>
                  <a:lnTo>
                    <a:pt x="74" y="992"/>
                  </a:lnTo>
                  <a:lnTo>
                    <a:pt x="68" y="932"/>
                  </a:lnTo>
                  <a:lnTo>
                    <a:pt x="64" y="901"/>
                  </a:lnTo>
                  <a:lnTo>
                    <a:pt x="62" y="870"/>
                  </a:lnTo>
                  <a:lnTo>
                    <a:pt x="62" y="870"/>
                  </a:lnTo>
                  <a:lnTo>
                    <a:pt x="54" y="878"/>
                  </a:lnTo>
                  <a:lnTo>
                    <a:pt x="47" y="888"/>
                  </a:lnTo>
                  <a:lnTo>
                    <a:pt x="35" y="911"/>
                  </a:lnTo>
                  <a:lnTo>
                    <a:pt x="25" y="934"/>
                  </a:lnTo>
                  <a:lnTo>
                    <a:pt x="16" y="957"/>
                  </a:lnTo>
                  <a:lnTo>
                    <a:pt x="16" y="957"/>
                  </a:lnTo>
                  <a:lnTo>
                    <a:pt x="10" y="942"/>
                  </a:lnTo>
                  <a:lnTo>
                    <a:pt x="6" y="926"/>
                  </a:lnTo>
                  <a:lnTo>
                    <a:pt x="2" y="909"/>
                  </a:lnTo>
                  <a:lnTo>
                    <a:pt x="0" y="892"/>
                  </a:lnTo>
                  <a:lnTo>
                    <a:pt x="0" y="855"/>
                  </a:lnTo>
                  <a:lnTo>
                    <a:pt x="4" y="816"/>
                  </a:lnTo>
                  <a:lnTo>
                    <a:pt x="14" y="778"/>
                  </a:lnTo>
                  <a:lnTo>
                    <a:pt x="25" y="737"/>
                  </a:lnTo>
                  <a:lnTo>
                    <a:pt x="39" y="696"/>
                  </a:lnTo>
                  <a:lnTo>
                    <a:pt x="58" y="658"/>
                  </a:lnTo>
                  <a:lnTo>
                    <a:pt x="79" y="619"/>
                  </a:lnTo>
                  <a:lnTo>
                    <a:pt x="103" y="584"/>
                  </a:lnTo>
                  <a:lnTo>
                    <a:pt x="130" y="551"/>
                  </a:lnTo>
                  <a:lnTo>
                    <a:pt x="159" y="524"/>
                  </a:lnTo>
                  <a:lnTo>
                    <a:pt x="172" y="511"/>
                  </a:lnTo>
                  <a:lnTo>
                    <a:pt x="188" y="499"/>
                  </a:lnTo>
                  <a:lnTo>
                    <a:pt x="205" y="490"/>
                  </a:lnTo>
                  <a:lnTo>
                    <a:pt x="220" y="480"/>
                  </a:lnTo>
                  <a:lnTo>
                    <a:pt x="238" y="472"/>
                  </a:lnTo>
                  <a:lnTo>
                    <a:pt x="253" y="466"/>
                  </a:lnTo>
                  <a:lnTo>
                    <a:pt x="271" y="461"/>
                  </a:lnTo>
                  <a:lnTo>
                    <a:pt x="288" y="459"/>
                  </a:lnTo>
                  <a:lnTo>
                    <a:pt x="288" y="459"/>
                  </a:lnTo>
                  <a:lnTo>
                    <a:pt x="280" y="449"/>
                  </a:lnTo>
                  <a:lnTo>
                    <a:pt x="273" y="439"/>
                  </a:lnTo>
                  <a:lnTo>
                    <a:pt x="255" y="426"/>
                  </a:lnTo>
                  <a:lnTo>
                    <a:pt x="240" y="414"/>
                  </a:lnTo>
                  <a:lnTo>
                    <a:pt x="232" y="408"/>
                  </a:lnTo>
                  <a:lnTo>
                    <a:pt x="224" y="401"/>
                  </a:lnTo>
                  <a:lnTo>
                    <a:pt x="224" y="401"/>
                  </a:lnTo>
                  <a:lnTo>
                    <a:pt x="209" y="379"/>
                  </a:lnTo>
                  <a:lnTo>
                    <a:pt x="195" y="356"/>
                  </a:lnTo>
                  <a:lnTo>
                    <a:pt x="186" y="333"/>
                  </a:lnTo>
                  <a:lnTo>
                    <a:pt x="178" y="312"/>
                  </a:lnTo>
                  <a:lnTo>
                    <a:pt x="172" y="288"/>
                  </a:lnTo>
                  <a:lnTo>
                    <a:pt x="170" y="265"/>
                  </a:lnTo>
                  <a:lnTo>
                    <a:pt x="170" y="244"/>
                  </a:lnTo>
                  <a:lnTo>
                    <a:pt x="172" y="221"/>
                  </a:lnTo>
                  <a:lnTo>
                    <a:pt x="178" y="200"/>
                  </a:lnTo>
                  <a:lnTo>
                    <a:pt x="184" y="178"/>
                  </a:lnTo>
                  <a:lnTo>
                    <a:pt x="193" y="157"/>
                  </a:lnTo>
                  <a:lnTo>
                    <a:pt x="203" y="138"/>
                  </a:lnTo>
                  <a:lnTo>
                    <a:pt x="215" y="118"/>
                  </a:lnTo>
                  <a:lnTo>
                    <a:pt x="228" y="101"/>
                  </a:lnTo>
                  <a:lnTo>
                    <a:pt x="244" y="84"/>
                  </a:lnTo>
                  <a:lnTo>
                    <a:pt x="259" y="68"/>
                  </a:lnTo>
                  <a:lnTo>
                    <a:pt x="276" y="55"/>
                  </a:lnTo>
                  <a:lnTo>
                    <a:pt x="294" y="41"/>
                  </a:lnTo>
                  <a:lnTo>
                    <a:pt x="313" y="29"/>
                  </a:lnTo>
                  <a:lnTo>
                    <a:pt x="334" y="20"/>
                  </a:lnTo>
                  <a:lnTo>
                    <a:pt x="354" y="12"/>
                  </a:lnTo>
                  <a:lnTo>
                    <a:pt x="375" y="6"/>
                  </a:lnTo>
                  <a:lnTo>
                    <a:pt x="398" y="2"/>
                  </a:lnTo>
                  <a:lnTo>
                    <a:pt x="419" y="0"/>
                  </a:lnTo>
                  <a:lnTo>
                    <a:pt x="441" y="0"/>
                  </a:lnTo>
                  <a:lnTo>
                    <a:pt x="464" y="4"/>
                  </a:lnTo>
                  <a:lnTo>
                    <a:pt x="485" y="8"/>
                  </a:lnTo>
                  <a:lnTo>
                    <a:pt x="506" y="16"/>
                  </a:lnTo>
                  <a:lnTo>
                    <a:pt x="528" y="27"/>
                  </a:lnTo>
                  <a:lnTo>
                    <a:pt x="549" y="41"/>
                  </a:lnTo>
                  <a:lnTo>
                    <a:pt x="570" y="56"/>
                  </a:lnTo>
                  <a:lnTo>
                    <a:pt x="589" y="76"/>
                  </a:lnTo>
                  <a:lnTo>
                    <a:pt x="589" y="76"/>
                  </a:lnTo>
                  <a:close/>
                </a:path>
              </a:pathLst>
            </a:custGeom>
            <a:ln>
              <a:headEnd/>
              <a:tailEnd/>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ln>
                  <a:solidFill>
                    <a:srgbClr val="FFFFFF">
                      <a:alpha val="0"/>
                    </a:srgbClr>
                  </a:solidFill>
                </a:ln>
                <a:solidFill>
                  <a:schemeClr val="tx1">
                    <a:lumMod val="50000"/>
                  </a:schemeClr>
                </a:solidFill>
              </a:endParaRPr>
            </a:p>
          </p:txBody>
        </p:sp>
      </p:grpSp>
      <p:sp>
        <p:nvSpPr>
          <p:cNvPr id="33" name="Rectangle 30"/>
          <p:cNvSpPr/>
          <p:nvPr>
            <p:custDataLst>
              <p:tags r:id="rId7"/>
            </p:custDataLst>
          </p:nvPr>
        </p:nvSpPr>
        <p:spPr bwMode="auto">
          <a:xfrm>
            <a:off x="370318" y="1712570"/>
            <a:ext cx="3900424" cy="4846320"/>
          </a:xfrm>
          <a:custGeom>
            <a:avLst/>
            <a:gdLst/>
            <a:ahLst/>
            <a:cxnLst/>
            <a:rect l="l" t="t" r="r" b="b"/>
            <a:pathLst>
              <a:path w="2926080" h="4846320">
                <a:moveTo>
                  <a:pt x="0" y="0"/>
                </a:moveTo>
                <a:lnTo>
                  <a:pt x="1006996" y="0"/>
                </a:lnTo>
                <a:cubicBezTo>
                  <a:pt x="1012082" y="247218"/>
                  <a:pt x="1214378" y="445730"/>
                  <a:pt x="1463040" y="445730"/>
                </a:cubicBezTo>
                <a:cubicBezTo>
                  <a:pt x="1711702" y="445730"/>
                  <a:pt x="1913998" y="247218"/>
                  <a:pt x="1919084" y="0"/>
                </a:cubicBezTo>
                <a:lnTo>
                  <a:pt x="2926080" y="0"/>
                </a:lnTo>
                <a:lnTo>
                  <a:pt x="2926080" y="4846320"/>
                </a:lnTo>
                <a:lnTo>
                  <a:pt x="0" y="4846320"/>
                </a:lnTo>
                <a:close/>
              </a:path>
            </a:pathLst>
          </a:custGeom>
          <a:ln>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square" lIns="91440" tIns="457200" rIns="91440" bIns="91440" numCol="1" rtlCol="0" anchor="t" anchorCtr="0" compatLnSpc="1">
            <a:prstTxWarp prst="textNoShape">
              <a:avLst/>
            </a:prstTxWarp>
            <a:noAutofit/>
          </a:bodyPr>
          <a:lstStyle/>
          <a:p>
            <a:pPr marL="0" lvl="3" algn="ctr" defTabSz="914099" fontAlgn="base">
              <a:spcBef>
                <a:spcPct val="0"/>
              </a:spcBef>
              <a:spcAft>
                <a:spcPct val="0"/>
              </a:spcAft>
            </a:pPr>
            <a:r>
              <a:rPr lang="en-US" sz="2400" b="1" cap="small" dirty="0">
                <a:ln w="3175">
                  <a:solidFill>
                    <a:srgbClr val="FFFFFF">
                      <a:alpha val="0"/>
                    </a:srgbClr>
                  </a:solidFill>
                </a:ln>
                <a:solidFill>
                  <a:schemeClr val="tx1">
                    <a:lumMod val="50000"/>
                  </a:schemeClr>
                </a:solidFill>
                <a:latin typeface="Segoe Condensed" pitchFamily="34" charset="0"/>
                <a:ea typeface="Segoe UI" pitchFamily="34" charset="0"/>
                <a:cs typeface="Segoe UI" pitchFamily="34" charset="0"/>
              </a:rPr>
              <a:t>Customers Want</a:t>
            </a:r>
          </a:p>
        </p:txBody>
      </p:sp>
      <p:sp>
        <p:nvSpPr>
          <p:cNvPr id="40" name="Rectangle 39"/>
          <p:cNvSpPr/>
          <p:nvPr>
            <p:custDataLst>
              <p:tags r:id="rId8"/>
            </p:custDataLst>
          </p:nvPr>
        </p:nvSpPr>
        <p:spPr bwMode="auto">
          <a:xfrm>
            <a:off x="492206" y="2588895"/>
            <a:ext cx="3656648" cy="914400"/>
          </a:xfrm>
          <a:prstGeom prst="rect">
            <a:avLst/>
          </a:prstGeom>
          <a:ln>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square" lIns="91440" tIns="45720" rIns="91440" bIns="45720" numCol="1" rtlCol="0" anchor="ctr" anchorCtr="0" compatLnSpc="1">
            <a:prstTxWarp prst="textNoShape">
              <a:avLst/>
            </a:prstTxWarp>
            <a:noAutofit/>
          </a:bodyPr>
          <a:lstStyle/>
          <a:p>
            <a:pPr marL="0" lvl="1" algn="ctr" defTabSz="914159" fontAlgn="base">
              <a:lnSpc>
                <a:spcPct val="90000"/>
              </a:lnSpc>
              <a:spcBef>
                <a:spcPts val="630"/>
              </a:spcBef>
              <a:spcAft>
                <a:spcPct val="0"/>
              </a:spcAft>
              <a:buClr>
                <a:srgbClr val="FFFF99"/>
              </a:buClr>
              <a:buSzPct val="120000"/>
              <a:defRPr/>
            </a:pPr>
            <a:r>
              <a:rPr lang="en-US" dirty="0">
                <a:ln>
                  <a:solidFill>
                    <a:srgbClr val="FFFFFF">
                      <a:alpha val="0"/>
                    </a:srgbClr>
                  </a:solidFill>
                </a:ln>
                <a:solidFill>
                  <a:schemeClr val="tx1">
                    <a:lumMod val="50000"/>
                  </a:schemeClr>
                </a:solidFill>
                <a:cs typeface="Segoe UI" pitchFamily="34" charset="0"/>
              </a:rPr>
              <a:t>Scale on demand</a:t>
            </a:r>
          </a:p>
        </p:txBody>
      </p:sp>
      <p:sp>
        <p:nvSpPr>
          <p:cNvPr id="41" name="Rectangle 40"/>
          <p:cNvSpPr/>
          <p:nvPr>
            <p:custDataLst>
              <p:tags r:id="rId9"/>
            </p:custDataLst>
          </p:nvPr>
        </p:nvSpPr>
        <p:spPr bwMode="auto">
          <a:xfrm>
            <a:off x="492206" y="3578024"/>
            <a:ext cx="3656648" cy="914400"/>
          </a:xfrm>
          <a:prstGeom prst="rect">
            <a:avLst/>
          </a:prstGeom>
          <a:ln>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square" lIns="91440" tIns="45720" rIns="91440" bIns="45720" numCol="1" rtlCol="0" anchor="ctr" anchorCtr="0" compatLnSpc="1">
            <a:prstTxWarp prst="textNoShape">
              <a:avLst/>
            </a:prstTxWarp>
            <a:noAutofit/>
          </a:bodyPr>
          <a:lstStyle/>
          <a:p>
            <a:pPr marL="0" lvl="1" algn="ctr" defTabSz="914159" fontAlgn="base">
              <a:lnSpc>
                <a:spcPct val="90000"/>
              </a:lnSpc>
              <a:spcBef>
                <a:spcPts val="630"/>
              </a:spcBef>
              <a:spcAft>
                <a:spcPct val="0"/>
              </a:spcAft>
              <a:buClr>
                <a:srgbClr val="FFFF99"/>
              </a:buClr>
              <a:buSzPct val="120000"/>
              <a:defRPr/>
            </a:pPr>
            <a:r>
              <a:rPr lang="en-US" dirty="0">
                <a:ln>
                  <a:solidFill>
                    <a:srgbClr val="FFFFFF">
                      <a:alpha val="0"/>
                    </a:srgbClr>
                  </a:solidFill>
                </a:ln>
                <a:solidFill>
                  <a:schemeClr val="tx1">
                    <a:lumMod val="50000"/>
                  </a:schemeClr>
                </a:solidFill>
                <a:cs typeface="Segoe UI" pitchFamily="34" charset="0"/>
              </a:rPr>
              <a:t>Fast time to market</a:t>
            </a:r>
          </a:p>
        </p:txBody>
      </p:sp>
      <p:sp>
        <p:nvSpPr>
          <p:cNvPr id="46" name="Rectangle 45"/>
          <p:cNvSpPr/>
          <p:nvPr>
            <p:custDataLst>
              <p:tags r:id="rId10"/>
            </p:custDataLst>
          </p:nvPr>
        </p:nvSpPr>
        <p:spPr bwMode="auto">
          <a:xfrm>
            <a:off x="492206" y="4567153"/>
            <a:ext cx="3656648" cy="914400"/>
          </a:xfrm>
          <a:prstGeom prst="rect">
            <a:avLst/>
          </a:prstGeom>
          <a:ln>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square" lIns="91440" tIns="45720" rIns="91440" bIns="45720" numCol="1" rtlCol="0" anchor="ctr" anchorCtr="0" compatLnSpc="1">
            <a:prstTxWarp prst="textNoShape">
              <a:avLst/>
            </a:prstTxWarp>
            <a:noAutofit/>
          </a:bodyPr>
          <a:lstStyle/>
          <a:p>
            <a:pPr marL="0" lvl="1" algn="ctr" defTabSz="914159" fontAlgn="base">
              <a:lnSpc>
                <a:spcPct val="90000"/>
              </a:lnSpc>
              <a:spcBef>
                <a:spcPts val="630"/>
              </a:spcBef>
              <a:spcAft>
                <a:spcPct val="0"/>
              </a:spcAft>
              <a:buClr>
                <a:srgbClr val="FFFF99"/>
              </a:buClr>
              <a:buSzPct val="120000"/>
              <a:defRPr/>
            </a:pPr>
            <a:r>
              <a:rPr lang="en-US" dirty="0">
                <a:ln>
                  <a:solidFill>
                    <a:srgbClr val="FFFFFF">
                      <a:alpha val="0"/>
                    </a:srgbClr>
                  </a:solidFill>
                </a:ln>
                <a:solidFill>
                  <a:schemeClr val="tx1">
                    <a:lumMod val="50000"/>
                  </a:schemeClr>
                </a:solidFill>
                <a:cs typeface="Segoe UI" pitchFamily="34" charset="0"/>
              </a:rPr>
              <a:t>Optimized productivity</a:t>
            </a:r>
          </a:p>
        </p:txBody>
      </p:sp>
      <p:sp>
        <p:nvSpPr>
          <p:cNvPr id="47" name="Rectangle 46"/>
          <p:cNvSpPr/>
          <p:nvPr>
            <p:custDataLst>
              <p:tags r:id="rId11"/>
            </p:custDataLst>
          </p:nvPr>
        </p:nvSpPr>
        <p:spPr bwMode="auto">
          <a:xfrm>
            <a:off x="492206" y="5556282"/>
            <a:ext cx="3656648" cy="914400"/>
          </a:xfrm>
          <a:prstGeom prst="rect">
            <a:avLst/>
          </a:prstGeom>
          <a:ln>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square" lIns="91440" tIns="45720" rIns="91440" bIns="45720" numCol="1" rtlCol="0" anchor="ctr" anchorCtr="0" compatLnSpc="1">
            <a:prstTxWarp prst="textNoShape">
              <a:avLst/>
            </a:prstTxWarp>
            <a:noAutofit/>
          </a:bodyPr>
          <a:lstStyle/>
          <a:p>
            <a:pPr marL="0" lvl="1" algn="ctr" defTabSz="914159" fontAlgn="base">
              <a:lnSpc>
                <a:spcPct val="90000"/>
              </a:lnSpc>
              <a:spcBef>
                <a:spcPts val="630"/>
              </a:spcBef>
              <a:spcAft>
                <a:spcPct val="0"/>
              </a:spcAft>
              <a:buClr>
                <a:srgbClr val="FFFF99"/>
              </a:buClr>
              <a:buSzPct val="120000"/>
              <a:defRPr/>
            </a:pPr>
            <a:r>
              <a:rPr lang="en-US" dirty="0">
                <a:ln>
                  <a:solidFill>
                    <a:srgbClr val="FFFFFF">
                      <a:alpha val="0"/>
                    </a:srgbClr>
                  </a:solidFill>
                </a:ln>
                <a:solidFill>
                  <a:schemeClr val="tx1">
                    <a:lumMod val="50000"/>
                  </a:schemeClr>
                </a:solidFill>
                <a:cs typeface="Segoe UI" pitchFamily="34" charset="0"/>
              </a:rPr>
              <a:t>Extend any data, anywhere</a:t>
            </a:r>
          </a:p>
        </p:txBody>
      </p:sp>
      <p:sp>
        <p:nvSpPr>
          <p:cNvPr id="48" name="Rectangle 47"/>
          <p:cNvSpPr/>
          <p:nvPr>
            <p:custDataLst>
              <p:tags r:id="rId12"/>
            </p:custDataLst>
          </p:nvPr>
        </p:nvSpPr>
        <p:spPr bwMode="auto">
          <a:xfrm>
            <a:off x="5177108" y="2588895"/>
            <a:ext cx="6655098" cy="914400"/>
          </a:xfrm>
          <a:prstGeom prst="rect">
            <a:avLst/>
          </a:prstGeom>
          <a:ln>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square" lIns="91440" tIns="45720" rIns="91440" bIns="45720" numCol="1" rtlCol="0" anchor="ctr" anchorCtr="0" compatLnSpc="1">
            <a:prstTxWarp prst="textNoShape">
              <a:avLst/>
            </a:prstTxWarp>
            <a:noAutofit/>
          </a:bodyPr>
          <a:lstStyle/>
          <a:p>
            <a:pPr marL="0" lvl="1" defTabSz="914159" fontAlgn="base">
              <a:lnSpc>
                <a:spcPct val="90000"/>
              </a:lnSpc>
              <a:spcBef>
                <a:spcPts val="630"/>
              </a:spcBef>
              <a:spcAft>
                <a:spcPct val="0"/>
              </a:spcAft>
              <a:buClr>
                <a:srgbClr val="FFFF99"/>
              </a:buClr>
              <a:buSzPct val="120000"/>
              <a:defRPr/>
            </a:pPr>
            <a:r>
              <a:rPr lang="en-US" b="1" dirty="0">
                <a:ln>
                  <a:solidFill>
                    <a:srgbClr val="FFFFFF">
                      <a:alpha val="0"/>
                    </a:srgbClr>
                  </a:solidFill>
                </a:ln>
                <a:solidFill>
                  <a:schemeClr val="tx1">
                    <a:lumMod val="50000"/>
                  </a:schemeClr>
                </a:solidFill>
                <a:cs typeface="Segoe UI" pitchFamily="34" charset="0"/>
              </a:rPr>
              <a:t>Easily move applications </a:t>
            </a:r>
            <a:r>
              <a:rPr lang="en-US" dirty="0">
                <a:ln>
                  <a:solidFill>
                    <a:srgbClr val="FFFFFF">
                      <a:alpha val="0"/>
                    </a:srgbClr>
                  </a:solidFill>
                </a:ln>
                <a:solidFill>
                  <a:schemeClr val="tx1">
                    <a:lumMod val="50000"/>
                  </a:schemeClr>
                </a:solidFill>
                <a:cs typeface="Segoe UI" pitchFamily="34" charset="0"/>
              </a:rPr>
              <a:t>across on-premises and cloud with unlimited virtualization and license mobility</a:t>
            </a:r>
          </a:p>
        </p:txBody>
      </p:sp>
      <p:sp>
        <p:nvSpPr>
          <p:cNvPr id="49" name="Rectangle 48"/>
          <p:cNvSpPr/>
          <p:nvPr>
            <p:custDataLst>
              <p:tags r:id="rId13"/>
            </p:custDataLst>
          </p:nvPr>
        </p:nvSpPr>
        <p:spPr bwMode="auto">
          <a:xfrm>
            <a:off x="5177108" y="3578024"/>
            <a:ext cx="6655098" cy="914400"/>
          </a:xfrm>
          <a:prstGeom prst="rect">
            <a:avLst/>
          </a:prstGeom>
          <a:ln>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square" lIns="91440" tIns="45720" rIns="91440" bIns="45720" numCol="1" rtlCol="0" anchor="ctr" anchorCtr="0" compatLnSpc="1">
            <a:prstTxWarp prst="textNoShape">
              <a:avLst/>
            </a:prstTxWarp>
            <a:noAutofit/>
          </a:bodyPr>
          <a:lstStyle/>
          <a:p>
            <a:pPr marL="0" lvl="1" defTabSz="914159" fontAlgn="base">
              <a:lnSpc>
                <a:spcPct val="90000"/>
              </a:lnSpc>
              <a:spcBef>
                <a:spcPts val="630"/>
              </a:spcBef>
              <a:spcAft>
                <a:spcPct val="0"/>
              </a:spcAft>
              <a:buClr>
                <a:srgbClr val="FFFF99"/>
              </a:buClr>
              <a:buSzPct val="120000"/>
              <a:defRPr/>
            </a:pPr>
            <a:r>
              <a:rPr lang="en-US" b="1" dirty="0">
                <a:ln>
                  <a:solidFill>
                    <a:srgbClr val="FFFFFF">
                      <a:alpha val="0"/>
                    </a:srgbClr>
                  </a:solidFill>
                </a:ln>
                <a:solidFill>
                  <a:schemeClr val="tx1">
                    <a:lumMod val="50000"/>
                  </a:schemeClr>
                </a:solidFill>
                <a:cs typeface="Segoe UI" pitchFamily="34" charset="0"/>
              </a:rPr>
              <a:t>Enable Hybrid IT to offer</a:t>
            </a:r>
            <a:r>
              <a:rPr lang="en-US" dirty="0">
                <a:ln>
                  <a:solidFill>
                    <a:srgbClr val="FFFFFF">
                      <a:alpha val="0"/>
                    </a:srgbClr>
                  </a:solidFill>
                </a:ln>
                <a:solidFill>
                  <a:schemeClr val="tx1">
                    <a:lumMod val="50000"/>
                  </a:schemeClr>
                </a:solidFill>
                <a:cs typeface="Segoe UI" pitchFamily="34" charset="0"/>
              </a:rPr>
              <a:t> flexibility and choice across on-premises and cloud</a:t>
            </a:r>
          </a:p>
        </p:txBody>
      </p:sp>
      <p:sp>
        <p:nvSpPr>
          <p:cNvPr id="50" name="Rectangle 49"/>
          <p:cNvSpPr/>
          <p:nvPr>
            <p:custDataLst>
              <p:tags r:id="rId14"/>
            </p:custDataLst>
          </p:nvPr>
        </p:nvSpPr>
        <p:spPr bwMode="auto">
          <a:xfrm>
            <a:off x="5177108" y="4567153"/>
            <a:ext cx="6655098" cy="914400"/>
          </a:xfrm>
          <a:prstGeom prst="rect">
            <a:avLst/>
          </a:prstGeom>
          <a:ln>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square" lIns="91440" tIns="45720" rIns="91440" bIns="45720" numCol="1" rtlCol="0" anchor="ctr" anchorCtr="0" compatLnSpc="1">
            <a:prstTxWarp prst="textNoShape">
              <a:avLst/>
            </a:prstTxWarp>
            <a:noAutofit/>
          </a:bodyPr>
          <a:lstStyle/>
          <a:p>
            <a:pPr marL="0" lvl="1" defTabSz="914159" fontAlgn="base">
              <a:lnSpc>
                <a:spcPct val="90000"/>
              </a:lnSpc>
              <a:spcBef>
                <a:spcPts val="630"/>
              </a:spcBef>
              <a:spcAft>
                <a:spcPct val="0"/>
              </a:spcAft>
              <a:buClr>
                <a:srgbClr val="FFFF99"/>
              </a:buClr>
              <a:buSzPct val="120000"/>
              <a:defRPr/>
            </a:pPr>
            <a:endParaRPr lang="en-US" dirty="0">
              <a:ln>
                <a:solidFill>
                  <a:srgbClr val="FFFFFF">
                    <a:alpha val="0"/>
                  </a:srgbClr>
                </a:solidFill>
              </a:ln>
              <a:solidFill>
                <a:schemeClr val="tx1">
                  <a:lumMod val="50000"/>
                </a:schemeClr>
              </a:solidFill>
              <a:cs typeface="Segoe UI" pitchFamily="34" charset="0"/>
            </a:endParaRPr>
          </a:p>
        </p:txBody>
      </p:sp>
      <p:sp>
        <p:nvSpPr>
          <p:cNvPr id="51" name="Rectangle 50"/>
          <p:cNvSpPr/>
          <p:nvPr>
            <p:custDataLst>
              <p:tags r:id="rId15"/>
            </p:custDataLst>
          </p:nvPr>
        </p:nvSpPr>
        <p:spPr bwMode="auto">
          <a:xfrm>
            <a:off x="5177108" y="5556282"/>
            <a:ext cx="6655098" cy="914400"/>
          </a:xfrm>
          <a:prstGeom prst="rect">
            <a:avLst/>
          </a:prstGeom>
          <a:ln>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square" lIns="91440" tIns="45720" rIns="91440" bIns="45720" numCol="1" rtlCol="0" anchor="ctr" anchorCtr="0" compatLnSpc="1">
            <a:prstTxWarp prst="textNoShape">
              <a:avLst/>
            </a:prstTxWarp>
            <a:noAutofit/>
          </a:bodyPr>
          <a:lstStyle/>
          <a:p>
            <a:pPr marL="0" lvl="1" defTabSz="914159" fontAlgn="base">
              <a:lnSpc>
                <a:spcPct val="90000"/>
              </a:lnSpc>
              <a:spcBef>
                <a:spcPts val="630"/>
              </a:spcBef>
              <a:spcAft>
                <a:spcPct val="0"/>
              </a:spcAft>
              <a:buClr>
                <a:srgbClr val="FFFF99"/>
              </a:buClr>
              <a:buSzPct val="120000"/>
              <a:defRPr/>
            </a:pPr>
            <a:r>
              <a:rPr lang="en-US" b="1" dirty="0">
                <a:ln>
                  <a:solidFill>
                    <a:srgbClr val="FFFFFF">
                      <a:alpha val="0"/>
                    </a:srgbClr>
                  </a:solidFill>
                </a:ln>
                <a:solidFill>
                  <a:schemeClr val="tx1">
                    <a:lumMod val="50000"/>
                  </a:schemeClr>
                </a:solidFill>
                <a:cs typeface="Segoe UI" pitchFamily="34" charset="0"/>
              </a:rPr>
              <a:t>Extend to cloud</a:t>
            </a:r>
            <a:r>
              <a:rPr lang="en-US" dirty="0">
                <a:ln>
                  <a:solidFill>
                    <a:srgbClr val="FFFFFF">
                      <a:alpha val="0"/>
                    </a:srgbClr>
                  </a:solidFill>
                </a:ln>
                <a:solidFill>
                  <a:schemeClr val="tx1">
                    <a:lumMod val="50000"/>
                  </a:schemeClr>
                </a:solidFill>
                <a:cs typeface="Segoe UI" pitchFamily="34" charset="0"/>
              </a:rPr>
              <a:t> with Windows Azure Marketplace and Data Sync; Support for unstructured data  &amp; interop with  PHP &amp; Java</a:t>
            </a:r>
          </a:p>
        </p:txBody>
      </p:sp>
      <p:sp>
        <p:nvSpPr>
          <p:cNvPr id="52" name="Oval 51"/>
          <p:cNvSpPr/>
          <p:nvPr>
            <p:custDataLst>
              <p:tags r:id="rId16"/>
            </p:custDataLst>
          </p:nvPr>
        </p:nvSpPr>
        <p:spPr bwMode="auto">
          <a:xfrm>
            <a:off x="1772033" y="1356940"/>
            <a:ext cx="1096994" cy="822960"/>
          </a:xfrm>
          <a:prstGeom prst="ellipse">
            <a:avLst/>
          </a:prstGeom>
          <a:ln>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square" lIns="91440" tIns="91440" rIns="91440" bIns="91440" numCol="1" rtlCol="0" anchor="ctr" anchorCtr="0" compatLnSpc="1">
            <a:prstTxWarp prst="textNoShape">
              <a:avLst/>
            </a:prstTxWarp>
            <a:noAutofit/>
          </a:bodyPr>
          <a:lstStyle/>
          <a:p>
            <a:pPr lvl="3"/>
            <a:endParaRPr lang="en-US" dirty="0">
              <a:ln>
                <a:solidFill>
                  <a:srgbClr val="FFFFFF">
                    <a:alpha val="0"/>
                  </a:srgbClr>
                </a:solidFill>
              </a:ln>
              <a:solidFill>
                <a:schemeClr val="tx1">
                  <a:lumMod val="50000"/>
                </a:schemeClr>
              </a:solidFill>
            </a:endParaRPr>
          </a:p>
        </p:txBody>
      </p:sp>
      <p:grpSp>
        <p:nvGrpSpPr>
          <p:cNvPr id="53" name="Group 52"/>
          <p:cNvGrpSpPr>
            <a:grpSpLocks noChangeAspect="1"/>
          </p:cNvGrpSpPr>
          <p:nvPr>
            <p:custDataLst>
              <p:tags r:id="rId17"/>
            </p:custDataLst>
          </p:nvPr>
        </p:nvGrpSpPr>
        <p:grpSpPr>
          <a:xfrm>
            <a:off x="1914548" y="1411974"/>
            <a:ext cx="855060" cy="641462"/>
            <a:chOff x="3451638" y="4762201"/>
            <a:chExt cx="639193" cy="584582"/>
          </a:xfrm>
          <a:solidFill>
            <a:schemeClr val="tx1"/>
          </a:solidFill>
        </p:grpSpPr>
        <p:sp>
          <p:nvSpPr>
            <p:cNvPr id="66" name="Man's Body"/>
            <p:cNvSpPr>
              <a:spLocks/>
            </p:cNvSpPr>
            <p:nvPr/>
          </p:nvSpPr>
          <p:spPr bwMode="auto">
            <a:xfrm>
              <a:off x="3451638" y="5104438"/>
              <a:ext cx="484917" cy="242345"/>
            </a:xfrm>
            <a:custGeom>
              <a:avLst/>
              <a:gdLst>
                <a:gd name="T0" fmla="*/ 1522 w 1650"/>
                <a:gd name="T1" fmla="*/ 697 h 800"/>
                <a:gd name="T2" fmla="*/ 1611 w 1650"/>
                <a:gd name="T3" fmla="*/ 342 h 800"/>
                <a:gd name="T4" fmla="*/ 1196 w 1650"/>
                <a:gd name="T5" fmla="*/ 161 h 800"/>
                <a:gd name="T6" fmla="*/ 1100 w 1650"/>
                <a:gd name="T7" fmla="*/ 7 h 800"/>
                <a:gd name="T8" fmla="*/ 815 w 1650"/>
                <a:gd name="T9" fmla="*/ 130 h 800"/>
                <a:gd name="T10" fmla="*/ 568 w 1650"/>
                <a:gd name="T11" fmla="*/ 4 h 800"/>
                <a:gd name="T12" fmla="*/ 498 w 1650"/>
                <a:gd name="T13" fmla="*/ 134 h 800"/>
                <a:gd name="T14" fmla="*/ 806 w 1650"/>
                <a:gd name="T15" fmla="*/ 275 h 800"/>
                <a:gd name="T16" fmla="*/ 1056 w 1650"/>
                <a:gd name="T17" fmla="*/ 219 h 800"/>
                <a:gd name="T18" fmla="*/ 794 w 1650"/>
                <a:gd name="T19" fmla="*/ 330 h 800"/>
                <a:gd name="T20" fmla="*/ 401 w 1650"/>
                <a:gd name="T21" fmla="*/ 179 h 800"/>
                <a:gd name="T22" fmla="*/ 42 w 1650"/>
                <a:gd name="T23" fmla="*/ 342 h 800"/>
                <a:gd name="T24" fmla="*/ 189 w 1650"/>
                <a:gd name="T25" fmla="*/ 775 h 800"/>
                <a:gd name="T26" fmla="*/ 329 w 1650"/>
                <a:gd name="T27" fmla="*/ 553 h 800"/>
                <a:gd name="T28" fmla="*/ 271 w 1650"/>
                <a:gd name="T29" fmla="*/ 781 h 800"/>
                <a:gd name="T30" fmla="*/ 826 w 1650"/>
                <a:gd name="T31" fmla="*/ 799 h 800"/>
                <a:gd name="T32" fmla="*/ 1463 w 1650"/>
                <a:gd name="T33" fmla="*/ 775 h 800"/>
                <a:gd name="T34" fmla="*/ 1464 w 1650"/>
                <a:gd name="T35" fmla="*/ 774 h 800"/>
                <a:gd name="T36" fmla="*/ 1406 w 1650"/>
                <a:gd name="T37" fmla="*/ 553 h 800"/>
                <a:gd name="T38" fmla="*/ 1522 w 1650"/>
                <a:gd name="T39" fmla="*/ 697 h 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650" h="800">
                  <a:moveTo>
                    <a:pt x="1522" y="697"/>
                  </a:moveTo>
                  <a:cubicBezTo>
                    <a:pt x="1635" y="516"/>
                    <a:pt x="1650" y="408"/>
                    <a:pt x="1611" y="342"/>
                  </a:cubicBezTo>
                  <a:cubicBezTo>
                    <a:pt x="1571" y="277"/>
                    <a:pt x="1294" y="184"/>
                    <a:pt x="1196" y="161"/>
                  </a:cubicBezTo>
                  <a:cubicBezTo>
                    <a:pt x="1155" y="151"/>
                    <a:pt x="1119" y="12"/>
                    <a:pt x="1100" y="7"/>
                  </a:cubicBezTo>
                  <a:cubicBezTo>
                    <a:pt x="1082" y="1"/>
                    <a:pt x="998" y="123"/>
                    <a:pt x="815" y="130"/>
                  </a:cubicBezTo>
                  <a:cubicBezTo>
                    <a:pt x="747" y="132"/>
                    <a:pt x="587" y="0"/>
                    <a:pt x="568" y="4"/>
                  </a:cubicBezTo>
                  <a:cubicBezTo>
                    <a:pt x="548" y="7"/>
                    <a:pt x="495" y="110"/>
                    <a:pt x="498" y="134"/>
                  </a:cubicBezTo>
                  <a:cubicBezTo>
                    <a:pt x="501" y="157"/>
                    <a:pt x="657" y="273"/>
                    <a:pt x="806" y="275"/>
                  </a:cubicBezTo>
                  <a:cubicBezTo>
                    <a:pt x="1017" y="279"/>
                    <a:pt x="1056" y="219"/>
                    <a:pt x="1056" y="219"/>
                  </a:cubicBezTo>
                  <a:cubicBezTo>
                    <a:pt x="1056" y="219"/>
                    <a:pt x="1010" y="327"/>
                    <a:pt x="794" y="330"/>
                  </a:cubicBezTo>
                  <a:cubicBezTo>
                    <a:pt x="573" y="333"/>
                    <a:pt x="425" y="183"/>
                    <a:pt x="401" y="179"/>
                  </a:cubicBezTo>
                  <a:cubicBezTo>
                    <a:pt x="377" y="174"/>
                    <a:pt x="83" y="279"/>
                    <a:pt x="42" y="342"/>
                  </a:cubicBezTo>
                  <a:cubicBezTo>
                    <a:pt x="0" y="406"/>
                    <a:pt x="9" y="570"/>
                    <a:pt x="189" y="775"/>
                  </a:cubicBezTo>
                  <a:cubicBezTo>
                    <a:pt x="208" y="657"/>
                    <a:pt x="306" y="566"/>
                    <a:pt x="329" y="553"/>
                  </a:cubicBezTo>
                  <a:cubicBezTo>
                    <a:pt x="299" y="610"/>
                    <a:pt x="272" y="716"/>
                    <a:pt x="271" y="781"/>
                  </a:cubicBezTo>
                  <a:cubicBezTo>
                    <a:pt x="523" y="799"/>
                    <a:pt x="740" y="800"/>
                    <a:pt x="826" y="799"/>
                  </a:cubicBezTo>
                  <a:cubicBezTo>
                    <a:pt x="922" y="800"/>
                    <a:pt x="1176" y="799"/>
                    <a:pt x="1463" y="775"/>
                  </a:cubicBezTo>
                  <a:cubicBezTo>
                    <a:pt x="1463" y="775"/>
                    <a:pt x="1463" y="774"/>
                    <a:pt x="1464" y="774"/>
                  </a:cubicBezTo>
                  <a:cubicBezTo>
                    <a:pt x="1454" y="709"/>
                    <a:pt x="1436" y="608"/>
                    <a:pt x="1406" y="553"/>
                  </a:cubicBezTo>
                  <a:cubicBezTo>
                    <a:pt x="1424" y="563"/>
                    <a:pt x="1485" y="619"/>
                    <a:pt x="1522" y="697"/>
                  </a:cubicBezTo>
                  <a:close/>
                </a:path>
              </a:pathLst>
            </a:custGeom>
            <a:ln>
              <a:headEnd type="none" w="med" len="med"/>
              <a:tailEnd type="none" w="med" len="med"/>
            </a:ln>
            <a:extLst/>
          </p:spPr>
          <p:style>
            <a:lnRef idx="1">
              <a:schemeClr val="dk1"/>
            </a:lnRef>
            <a:fillRef idx="2">
              <a:schemeClr val="dk1"/>
            </a:fillRef>
            <a:effectRef idx="1">
              <a:schemeClr val="dk1"/>
            </a:effectRef>
            <a:fontRef idx="minor">
              <a:schemeClr val="dk1"/>
            </a:fontRef>
          </p:style>
          <p:txBody>
            <a:bodyPr vert="horz" wrap="square" lIns="109728" tIns="54864" rIns="109728" bIns="54864" numCol="1" rtlCol="0" anchor="ctr" anchorCtr="0" compatLnSpc="1">
              <a:prstTxWarp prst="textNoShape">
                <a:avLst/>
              </a:prstTxWarp>
            </a:bodyPr>
            <a:lstStyle/>
            <a:p>
              <a:pPr algn="ctr" defTabSz="1096919" fontAlgn="base">
                <a:lnSpc>
                  <a:spcPct val="70000"/>
                </a:lnSpc>
                <a:spcBef>
                  <a:spcPct val="0"/>
                </a:spcBef>
                <a:spcAft>
                  <a:spcPct val="0"/>
                </a:spcAft>
              </a:pPr>
              <a:endParaRPr lang="en-US" sz="2800" dirty="0">
                <a:ln>
                  <a:solidFill>
                    <a:srgbClr val="FFFFFF">
                      <a:alpha val="0"/>
                    </a:srgbClr>
                  </a:solidFill>
                </a:ln>
                <a:solidFill>
                  <a:schemeClr val="tx1">
                    <a:lumMod val="50000"/>
                  </a:schemeClr>
                </a:solidFill>
                <a:effectLst>
                  <a:outerShdw blurRad="38100" dist="38100" dir="2700000" algn="tl">
                    <a:srgbClr val="000000">
                      <a:alpha val="43137"/>
                    </a:srgbClr>
                  </a:outerShdw>
                </a:effectLst>
              </a:endParaRPr>
            </a:p>
          </p:txBody>
        </p:sp>
        <p:sp>
          <p:nvSpPr>
            <p:cNvPr id="67" name="Man's Face"/>
            <p:cNvSpPr>
              <a:spLocks/>
            </p:cNvSpPr>
            <p:nvPr/>
          </p:nvSpPr>
          <p:spPr bwMode="auto">
            <a:xfrm>
              <a:off x="3544519" y="4762201"/>
              <a:ext cx="281223" cy="359129"/>
            </a:xfrm>
            <a:custGeom>
              <a:avLst/>
              <a:gdLst>
                <a:gd name="T0" fmla="*/ 114 w 957"/>
                <a:gd name="T1" fmla="*/ 612 h 1185"/>
                <a:gd name="T2" fmla="*/ 82 w 957"/>
                <a:gd name="T3" fmla="*/ 660 h 1185"/>
                <a:gd name="T4" fmla="*/ 164 w 957"/>
                <a:gd name="T5" fmla="*/ 831 h 1185"/>
                <a:gd name="T6" fmla="*/ 266 w 957"/>
                <a:gd name="T7" fmla="*/ 1049 h 1185"/>
                <a:gd name="T8" fmla="*/ 499 w 957"/>
                <a:gd name="T9" fmla="*/ 1185 h 1185"/>
                <a:gd name="T10" fmla="*/ 716 w 957"/>
                <a:gd name="T11" fmla="*/ 1076 h 1185"/>
                <a:gd name="T12" fmla="*/ 834 w 957"/>
                <a:gd name="T13" fmla="*/ 841 h 1185"/>
                <a:gd name="T14" fmla="*/ 862 w 957"/>
                <a:gd name="T15" fmla="*/ 824 h 1185"/>
                <a:gd name="T16" fmla="*/ 911 w 957"/>
                <a:gd name="T17" fmla="*/ 629 h 1185"/>
                <a:gd name="T18" fmla="*/ 865 w 957"/>
                <a:gd name="T19" fmla="*/ 596 h 1185"/>
                <a:gd name="T20" fmla="*/ 865 w 957"/>
                <a:gd name="T21" fmla="*/ 507 h 1185"/>
                <a:gd name="T22" fmla="*/ 499 w 957"/>
                <a:gd name="T23" fmla="*/ 306 h 1185"/>
                <a:gd name="T24" fmla="*/ 854 w 957"/>
                <a:gd name="T25" fmla="*/ 407 h 1185"/>
                <a:gd name="T26" fmla="*/ 897 w 957"/>
                <a:gd name="T27" fmla="*/ 446 h 1185"/>
                <a:gd name="T28" fmla="*/ 954 w 957"/>
                <a:gd name="T29" fmla="*/ 391 h 1185"/>
                <a:gd name="T30" fmla="*/ 775 w 957"/>
                <a:gd name="T31" fmla="*/ 169 h 1185"/>
                <a:gd name="T32" fmla="*/ 318 w 957"/>
                <a:gd name="T33" fmla="*/ 76 h 1185"/>
                <a:gd name="T34" fmla="*/ 46 w 957"/>
                <a:gd name="T35" fmla="*/ 437 h 1185"/>
                <a:gd name="T36" fmla="*/ 114 w 957"/>
                <a:gd name="T37" fmla="*/ 612 h 1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57" h="1185">
                  <a:moveTo>
                    <a:pt x="114" y="612"/>
                  </a:moveTo>
                  <a:cubicBezTo>
                    <a:pt x="114" y="612"/>
                    <a:pt x="69" y="611"/>
                    <a:pt x="82" y="660"/>
                  </a:cubicBezTo>
                  <a:cubicBezTo>
                    <a:pt x="98" y="718"/>
                    <a:pt x="122" y="828"/>
                    <a:pt x="164" y="831"/>
                  </a:cubicBezTo>
                  <a:cubicBezTo>
                    <a:pt x="167" y="940"/>
                    <a:pt x="253" y="1029"/>
                    <a:pt x="266" y="1049"/>
                  </a:cubicBezTo>
                  <a:cubicBezTo>
                    <a:pt x="278" y="1069"/>
                    <a:pt x="435" y="1185"/>
                    <a:pt x="499" y="1185"/>
                  </a:cubicBezTo>
                  <a:cubicBezTo>
                    <a:pt x="563" y="1185"/>
                    <a:pt x="670" y="1112"/>
                    <a:pt x="716" y="1076"/>
                  </a:cubicBezTo>
                  <a:cubicBezTo>
                    <a:pt x="763" y="1039"/>
                    <a:pt x="818" y="963"/>
                    <a:pt x="834" y="841"/>
                  </a:cubicBezTo>
                  <a:cubicBezTo>
                    <a:pt x="849" y="844"/>
                    <a:pt x="862" y="824"/>
                    <a:pt x="862" y="824"/>
                  </a:cubicBezTo>
                  <a:cubicBezTo>
                    <a:pt x="862" y="824"/>
                    <a:pt x="911" y="659"/>
                    <a:pt x="911" y="629"/>
                  </a:cubicBezTo>
                  <a:cubicBezTo>
                    <a:pt x="911" y="599"/>
                    <a:pt x="865" y="596"/>
                    <a:pt x="865" y="596"/>
                  </a:cubicBezTo>
                  <a:cubicBezTo>
                    <a:pt x="865" y="596"/>
                    <a:pt x="876" y="531"/>
                    <a:pt x="865" y="507"/>
                  </a:cubicBezTo>
                  <a:cubicBezTo>
                    <a:pt x="854" y="482"/>
                    <a:pt x="713" y="324"/>
                    <a:pt x="499" y="306"/>
                  </a:cubicBezTo>
                  <a:cubicBezTo>
                    <a:pt x="554" y="289"/>
                    <a:pt x="688" y="267"/>
                    <a:pt x="854" y="407"/>
                  </a:cubicBezTo>
                  <a:cubicBezTo>
                    <a:pt x="868" y="419"/>
                    <a:pt x="871" y="441"/>
                    <a:pt x="897" y="446"/>
                  </a:cubicBezTo>
                  <a:cubicBezTo>
                    <a:pt x="922" y="451"/>
                    <a:pt x="951" y="416"/>
                    <a:pt x="954" y="391"/>
                  </a:cubicBezTo>
                  <a:cubicBezTo>
                    <a:pt x="957" y="365"/>
                    <a:pt x="917" y="298"/>
                    <a:pt x="775" y="169"/>
                  </a:cubicBezTo>
                  <a:cubicBezTo>
                    <a:pt x="633" y="40"/>
                    <a:pt x="442" y="0"/>
                    <a:pt x="318" y="76"/>
                  </a:cubicBezTo>
                  <a:cubicBezTo>
                    <a:pt x="0" y="63"/>
                    <a:pt x="42" y="417"/>
                    <a:pt x="46" y="437"/>
                  </a:cubicBezTo>
                  <a:cubicBezTo>
                    <a:pt x="51" y="458"/>
                    <a:pt x="114" y="612"/>
                    <a:pt x="114" y="612"/>
                  </a:cubicBezTo>
                  <a:close/>
                </a:path>
              </a:pathLst>
            </a:custGeom>
            <a:ln>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square" lIns="109728" tIns="54864" rIns="109728" bIns="54864" numCol="1" rtlCol="0" anchor="ctr" anchorCtr="0" compatLnSpc="1">
              <a:prstTxWarp prst="textNoShape">
                <a:avLst/>
              </a:prstTxWarp>
            </a:bodyPr>
            <a:lstStyle/>
            <a:p>
              <a:pPr algn="ctr" defTabSz="1096919" fontAlgn="base">
                <a:lnSpc>
                  <a:spcPct val="70000"/>
                </a:lnSpc>
                <a:spcBef>
                  <a:spcPct val="0"/>
                </a:spcBef>
                <a:spcAft>
                  <a:spcPct val="0"/>
                </a:spcAft>
              </a:pPr>
              <a:endParaRPr lang="en-US" sz="2800" dirty="0">
                <a:ln>
                  <a:solidFill>
                    <a:srgbClr val="FFFFFF">
                      <a:alpha val="0"/>
                    </a:srgbClr>
                  </a:solidFill>
                </a:ln>
                <a:solidFill>
                  <a:schemeClr val="tx1">
                    <a:lumMod val="50000"/>
                  </a:schemeClr>
                </a:solidFill>
                <a:effectLst>
                  <a:outerShdw blurRad="38100" dist="38100" dir="2700000" algn="tl">
                    <a:srgbClr val="000000">
                      <a:alpha val="43137"/>
                    </a:srgbClr>
                  </a:outerShdw>
                </a:effectLst>
              </a:endParaRPr>
            </a:p>
          </p:txBody>
        </p:sp>
        <p:sp>
          <p:nvSpPr>
            <p:cNvPr id="70" name="Woman's Body"/>
            <p:cNvSpPr>
              <a:spLocks/>
            </p:cNvSpPr>
            <p:nvPr/>
          </p:nvSpPr>
          <p:spPr bwMode="auto">
            <a:xfrm>
              <a:off x="3779421" y="4767563"/>
              <a:ext cx="311410" cy="513687"/>
            </a:xfrm>
            <a:custGeom>
              <a:avLst/>
              <a:gdLst>
                <a:gd name="T0" fmla="*/ 34 w 1060"/>
                <a:gd name="T1" fmla="*/ 1066 h 1695"/>
                <a:gd name="T2" fmla="*/ 93 w 1060"/>
                <a:gd name="T3" fmla="*/ 896 h 1695"/>
                <a:gd name="T4" fmla="*/ 96 w 1060"/>
                <a:gd name="T5" fmla="*/ 886 h 1695"/>
                <a:gd name="T6" fmla="*/ 120 w 1060"/>
                <a:gd name="T7" fmla="*/ 859 h 1695"/>
                <a:gd name="T8" fmla="*/ 125 w 1060"/>
                <a:gd name="T9" fmla="*/ 850 h 1695"/>
                <a:gd name="T10" fmla="*/ 128 w 1060"/>
                <a:gd name="T11" fmla="*/ 840 h 1695"/>
                <a:gd name="T12" fmla="*/ 180 w 1060"/>
                <a:gd name="T13" fmla="*/ 623 h 1695"/>
                <a:gd name="T14" fmla="*/ 115 w 1060"/>
                <a:gd name="T15" fmla="*/ 518 h 1695"/>
                <a:gd name="T16" fmla="*/ 228 w 1060"/>
                <a:gd name="T17" fmla="*/ 408 h 1695"/>
                <a:gd name="T18" fmla="*/ 3 w 1060"/>
                <a:gd name="T19" fmla="*/ 110 h 1695"/>
                <a:gd name="T20" fmla="*/ 183 w 1060"/>
                <a:gd name="T21" fmla="*/ 67 h 1695"/>
                <a:gd name="T22" fmla="*/ 583 w 1060"/>
                <a:gd name="T23" fmla="*/ 148 h 1695"/>
                <a:gd name="T24" fmla="*/ 740 w 1060"/>
                <a:gd name="T25" fmla="*/ 342 h 1695"/>
                <a:gd name="T26" fmla="*/ 689 w 1060"/>
                <a:gd name="T27" fmla="*/ 390 h 1695"/>
                <a:gd name="T28" fmla="*/ 648 w 1060"/>
                <a:gd name="T29" fmla="*/ 353 h 1695"/>
                <a:gd name="T30" fmla="*/ 341 w 1060"/>
                <a:gd name="T31" fmla="*/ 268 h 1695"/>
                <a:gd name="T32" fmla="*/ 661 w 1060"/>
                <a:gd name="T33" fmla="*/ 443 h 1695"/>
                <a:gd name="T34" fmla="*/ 661 w 1060"/>
                <a:gd name="T35" fmla="*/ 522 h 1695"/>
                <a:gd name="T36" fmla="*/ 702 w 1060"/>
                <a:gd name="T37" fmla="*/ 551 h 1695"/>
                <a:gd name="T38" fmla="*/ 659 w 1060"/>
                <a:gd name="T39" fmla="*/ 722 h 1695"/>
                <a:gd name="T40" fmla="*/ 634 w 1060"/>
                <a:gd name="T41" fmla="*/ 736 h 1695"/>
                <a:gd name="T42" fmla="*/ 531 w 1060"/>
                <a:gd name="T43" fmla="*/ 942 h 1695"/>
                <a:gd name="T44" fmla="*/ 523 w 1060"/>
                <a:gd name="T45" fmla="*/ 948 h 1695"/>
                <a:gd name="T46" fmla="*/ 589 w 1060"/>
                <a:gd name="T47" fmla="*/ 1022 h 1695"/>
                <a:gd name="T48" fmla="*/ 675 w 1060"/>
                <a:gd name="T49" fmla="*/ 1130 h 1695"/>
                <a:gd name="T50" fmla="*/ 1038 w 1060"/>
                <a:gd name="T51" fmla="*/ 1289 h 1695"/>
                <a:gd name="T52" fmla="*/ 960 w 1060"/>
                <a:gd name="T53" fmla="*/ 1599 h 1695"/>
                <a:gd name="T54" fmla="*/ 909 w 1060"/>
                <a:gd name="T55" fmla="*/ 1667 h 1695"/>
                <a:gd name="T56" fmla="*/ 909 w 1060"/>
                <a:gd name="T57" fmla="*/ 1668 h 1695"/>
                <a:gd name="T58" fmla="*/ 541 w 1060"/>
                <a:gd name="T59" fmla="*/ 1695 h 1695"/>
                <a:gd name="T60" fmla="*/ 561 w 1060"/>
                <a:gd name="T61" fmla="*/ 1427 h 1695"/>
                <a:gd name="T62" fmla="*/ 514 w 1060"/>
                <a:gd name="T63" fmla="*/ 1398 h 1695"/>
                <a:gd name="T64" fmla="*/ 123 w 1060"/>
                <a:gd name="T65" fmla="*/ 1213 h 1695"/>
                <a:gd name="T66" fmla="*/ 73 w 1060"/>
                <a:gd name="T67" fmla="*/ 1133 h 1695"/>
                <a:gd name="T68" fmla="*/ 34 w 1060"/>
                <a:gd name="T69" fmla="*/ 1066 h 16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60" h="1695">
                  <a:moveTo>
                    <a:pt x="34" y="1066"/>
                  </a:moveTo>
                  <a:cubicBezTo>
                    <a:pt x="35" y="1039"/>
                    <a:pt x="115" y="935"/>
                    <a:pt x="93" y="896"/>
                  </a:cubicBezTo>
                  <a:cubicBezTo>
                    <a:pt x="94" y="893"/>
                    <a:pt x="95" y="890"/>
                    <a:pt x="96" y="886"/>
                  </a:cubicBezTo>
                  <a:cubicBezTo>
                    <a:pt x="106" y="878"/>
                    <a:pt x="114" y="868"/>
                    <a:pt x="120" y="859"/>
                  </a:cubicBezTo>
                  <a:cubicBezTo>
                    <a:pt x="125" y="850"/>
                    <a:pt x="125" y="850"/>
                    <a:pt x="125" y="850"/>
                  </a:cubicBezTo>
                  <a:cubicBezTo>
                    <a:pt x="128" y="840"/>
                    <a:pt x="128" y="840"/>
                    <a:pt x="128" y="840"/>
                  </a:cubicBezTo>
                  <a:cubicBezTo>
                    <a:pt x="163" y="723"/>
                    <a:pt x="180" y="650"/>
                    <a:pt x="180" y="623"/>
                  </a:cubicBezTo>
                  <a:cubicBezTo>
                    <a:pt x="185" y="570"/>
                    <a:pt x="115" y="543"/>
                    <a:pt x="115" y="518"/>
                  </a:cubicBezTo>
                  <a:cubicBezTo>
                    <a:pt x="115" y="493"/>
                    <a:pt x="226" y="421"/>
                    <a:pt x="228" y="408"/>
                  </a:cubicBezTo>
                  <a:cubicBezTo>
                    <a:pt x="244" y="348"/>
                    <a:pt x="7" y="138"/>
                    <a:pt x="3" y="110"/>
                  </a:cubicBezTo>
                  <a:cubicBezTo>
                    <a:pt x="0" y="82"/>
                    <a:pt x="160" y="40"/>
                    <a:pt x="183" y="67"/>
                  </a:cubicBezTo>
                  <a:cubicBezTo>
                    <a:pt x="291" y="0"/>
                    <a:pt x="458" y="35"/>
                    <a:pt x="583" y="148"/>
                  </a:cubicBezTo>
                  <a:cubicBezTo>
                    <a:pt x="707" y="261"/>
                    <a:pt x="743" y="325"/>
                    <a:pt x="740" y="342"/>
                  </a:cubicBezTo>
                  <a:cubicBezTo>
                    <a:pt x="737" y="359"/>
                    <a:pt x="707" y="390"/>
                    <a:pt x="689" y="390"/>
                  </a:cubicBezTo>
                  <a:cubicBezTo>
                    <a:pt x="672" y="390"/>
                    <a:pt x="661" y="364"/>
                    <a:pt x="648" y="353"/>
                  </a:cubicBezTo>
                  <a:cubicBezTo>
                    <a:pt x="504" y="234"/>
                    <a:pt x="388" y="253"/>
                    <a:pt x="341" y="268"/>
                  </a:cubicBezTo>
                  <a:cubicBezTo>
                    <a:pt x="528" y="284"/>
                    <a:pt x="653" y="421"/>
                    <a:pt x="661" y="443"/>
                  </a:cubicBezTo>
                  <a:cubicBezTo>
                    <a:pt x="670" y="466"/>
                    <a:pt x="661" y="522"/>
                    <a:pt x="661" y="522"/>
                  </a:cubicBezTo>
                  <a:cubicBezTo>
                    <a:pt x="661" y="522"/>
                    <a:pt x="702" y="525"/>
                    <a:pt x="702" y="551"/>
                  </a:cubicBezTo>
                  <a:cubicBezTo>
                    <a:pt x="702" y="577"/>
                    <a:pt x="659" y="722"/>
                    <a:pt x="659" y="722"/>
                  </a:cubicBezTo>
                  <a:cubicBezTo>
                    <a:pt x="659" y="722"/>
                    <a:pt x="648" y="739"/>
                    <a:pt x="634" y="736"/>
                  </a:cubicBezTo>
                  <a:cubicBezTo>
                    <a:pt x="621" y="843"/>
                    <a:pt x="572" y="910"/>
                    <a:pt x="531" y="942"/>
                  </a:cubicBezTo>
                  <a:cubicBezTo>
                    <a:pt x="529" y="944"/>
                    <a:pt x="526" y="946"/>
                    <a:pt x="523" y="948"/>
                  </a:cubicBezTo>
                  <a:cubicBezTo>
                    <a:pt x="538" y="1019"/>
                    <a:pt x="589" y="1022"/>
                    <a:pt x="589" y="1022"/>
                  </a:cubicBezTo>
                  <a:cubicBezTo>
                    <a:pt x="610" y="1074"/>
                    <a:pt x="639" y="1121"/>
                    <a:pt x="675" y="1130"/>
                  </a:cubicBezTo>
                  <a:cubicBezTo>
                    <a:pt x="760" y="1150"/>
                    <a:pt x="1024" y="1252"/>
                    <a:pt x="1038" y="1289"/>
                  </a:cubicBezTo>
                  <a:cubicBezTo>
                    <a:pt x="1052" y="1326"/>
                    <a:pt x="1060" y="1441"/>
                    <a:pt x="960" y="1599"/>
                  </a:cubicBezTo>
                  <a:cubicBezTo>
                    <a:pt x="934" y="1645"/>
                    <a:pt x="909" y="1667"/>
                    <a:pt x="909" y="1667"/>
                  </a:cubicBezTo>
                  <a:cubicBezTo>
                    <a:pt x="909" y="1667"/>
                    <a:pt x="909" y="1667"/>
                    <a:pt x="909" y="1668"/>
                  </a:cubicBezTo>
                  <a:cubicBezTo>
                    <a:pt x="817" y="1675"/>
                    <a:pt x="620" y="1691"/>
                    <a:pt x="541" y="1695"/>
                  </a:cubicBezTo>
                  <a:cubicBezTo>
                    <a:pt x="541" y="1695"/>
                    <a:pt x="630" y="1516"/>
                    <a:pt x="561" y="1427"/>
                  </a:cubicBezTo>
                  <a:cubicBezTo>
                    <a:pt x="553" y="1417"/>
                    <a:pt x="514" y="1398"/>
                    <a:pt x="514" y="1398"/>
                  </a:cubicBezTo>
                  <a:cubicBezTo>
                    <a:pt x="481" y="1381"/>
                    <a:pt x="225" y="1237"/>
                    <a:pt x="123" y="1213"/>
                  </a:cubicBezTo>
                  <a:cubicBezTo>
                    <a:pt x="123" y="1213"/>
                    <a:pt x="102" y="1203"/>
                    <a:pt x="73" y="1133"/>
                  </a:cubicBezTo>
                  <a:cubicBezTo>
                    <a:pt x="73" y="1133"/>
                    <a:pt x="33" y="1093"/>
                    <a:pt x="34" y="1066"/>
                  </a:cubicBezTo>
                  <a:close/>
                </a:path>
              </a:pathLst>
            </a:custGeom>
            <a:ln>
              <a:headEnd type="none" w="med" len="med"/>
              <a:tailEnd type="none" w="med" len="med"/>
            </a:ln>
            <a:extLst/>
          </p:spPr>
          <p:style>
            <a:lnRef idx="1">
              <a:schemeClr val="dk1"/>
            </a:lnRef>
            <a:fillRef idx="2">
              <a:schemeClr val="dk1"/>
            </a:fillRef>
            <a:effectRef idx="1">
              <a:schemeClr val="dk1"/>
            </a:effectRef>
            <a:fontRef idx="minor">
              <a:schemeClr val="dk1"/>
            </a:fontRef>
          </p:style>
          <p:txBody>
            <a:bodyPr vert="horz" wrap="square" lIns="109728" tIns="54864" rIns="109728" bIns="54864" numCol="1" rtlCol="0" anchor="ctr" anchorCtr="0" compatLnSpc="1">
              <a:prstTxWarp prst="textNoShape">
                <a:avLst/>
              </a:prstTxWarp>
            </a:bodyPr>
            <a:lstStyle/>
            <a:p>
              <a:pPr algn="ctr" defTabSz="1096919" fontAlgn="base">
                <a:lnSpc>
                  <a:spcPct val="70000"/>
                </a:lnSpc>
                <a:spcBef>
                  <a:spcPct val="0"/>
                </a:spcBef>
                <a:spcAft>
                  <a:spcPct val="0"/>
                </a:spcAft>
              </a:pPr>
              <a:endParaRPr lang="en-US" sz="2800" dirty="0">
                <a:ln>
                  <a:solidFill>
                    <a:srgbClr val="FFFFFF">
                      <a:alpha val="0"/>
                    </a:srgbClr>
                  </a:solidFill>
                </a:ln>
                <a:solidFill>
                  <a:schemeClr val="tx1">
                    <a:lumMod val="50000"/>
                  </a:schemeClr>
                </a:solidFill>
                <a:effectLst>
                  <a:outerShdw blurRad="38100" dist="38100" dir="2700000" algn="tl">
                    <a:srgbClr val="000000">
                      <a:alpha val="43137"/>
                    </a:srgbClr>
                  </a:outerShdw>
                </a:effectLst>
              </a:endParaRPr>
            </a:p>
          </p:txBody>
        </p:sp>
      </p:grpSp>
      <p:sp>
        <p:nvSpPr>
          <p:cNvPr id="44" name="Up Arrow 43"/>
          <p:cNvSpPr/>
          <p:nvPr/>
        </p:nvSpPr>
        <p:spPr bwMode="auto">
          <a:xfrm rot="5400000">
            <a:off x="4265818" y="2819913"/>
            <a:ext cx="794326" cy="452367"/>
          </a:xfrm>
          <a:prstGeom prst="upArrow">
            <a:avLst>
              <a:gd name="adj1" fmla="val 100000"/>
              <a:gd name="adj2" fmla="val 97815"/>
            </a:avLst>
          </a:prstGeom>
          <a:ln>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square" lIns="91440" tIns="91440" rIns="91440" bIns="91440" numCol="1" rtlCol="0" anchor="ctr" anchorCtr="0" compatLnSpc="1">
            <a:prstTxWarp prst="textNoShape">
              <a:avLst/>
            </a:prstTxWarp>
            <a:noAutofit/>
          </a:bodyPr>
          <a:lstStyle/>
          <a:p>
            <a:endParaRPr lang="en-US" dirty="0">
              <a:ln>
                <a:solidFill>
                  <a:srgbClr val="FFFFFF">
                    <a:alpha val="0"/>
                  </a:srgbClr>
                </a:solidFill>
              </a:ln>
              <a:solidFill>
                <a:schemeClr val="tx1">
                  <a:lumMod val="50000"/>
                </a:schemeClr>
              </a:solidFill>
            </a:endParaRPr>
          </a:p>
        </p:txBody>
      </p:sp>
      <p:sp>
        <p:nvSpPr>
          <p:cNvPr id="45" name="Up Arrow 44"/>
          <p:cNvSpPr/>
          <p:nvPr/>
        </p:nvSpPr>
        <p:spPr bwMode="auto">
          <a:xfrm rot="5400000">
            <a:off x="4265818" y="3809042"/>
            <a:ext cx="794326" cy="452367"/>
          </a:xfrm>
          <a:prstGeom prst="upArrow">
            <a:avLst>
              <a:gd name="adj1" fmla="val 100000"/>
              <a:gd name="adj2" fmla="val 97815"/>
            </a:avLst>
          </a:prstGeom>
          <a:ln>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square" lIns="91440" tIns="91440" rIns="91440" bIns="91440" numCol="1" rtlCol="0" anchor="ctr" anchorCtr="0" compatLnSpc="1">
            <a:prstTxWarp prst="textNoShape">
              <a:avLst/>
            </a:prstTxWarp>
            <a:noAutofit/>
          </a:bodyPr>
          <a:lstStyle/>
          <a:p>
            <a:endParaRPr lang="en-US" dirty="0">
              <a:ln>
                <a:solidFill>
                  <a:srgbClr val="FFFFFF">
                    <a:alpha val="0"/>
                  </a:srgbClr>
                </a:solidFill>
              </a:ln>
              <a:solidFill>
                <a:schemeClr val="tx1">
                  <a:lumMod val="50000"/>
                </a:schemeClr>
              </a:solidFill>
            </a:endParaRPr>
          </a:p>
        </p:txBody>
      </p:sp>
      <p:sp>
        <p:nvSpPr>
          <p:cNvPr id="54" name="Up Arrow 53"/>
          <p:cNvSpPr/>
          <p:nvPr/>
        </p:nvSpPr>
        <p:spPr bwMode="auto">
          <a:xfrm rot="5400000">
            <a:off x="4265818" y="4798171"/>
            <a:ext cx="794326" cy="452367"/>
          </a:xfrm>
          <a:prstGeom prst="upArrow">
            <a:avLst>
              <a:gd name="adj1" fmla="val 100000"/>
              <a:gd name="adj2" fmla="val 97815"/>
            </a:avLst>
          </a:prstGeom>
          <a:ln>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square" lIns="91440" tIns="91440" rIns="91440" bIns="91440" numCol="1" rtlCol="0" anchor="ctr" anchorCtr="0" compatLnSpc="1">
            <a:prstTxWarp prst="textNoShape">
              <a:avLst/>
            </a:prstTxWarp>
            <a:noAutofit/>
          </a:bodyPr>
          <a:lstStyle/>
          <a:p>
            <a:endParaRPr lang="en-US" dirty="0">
              <a:ln>
                <a:solidFill>
                  <a:srgbClr val="FFFFFF">
                    <a:alpha val="0"/>
                  </a:srgbClr>
                </a:solidFill>
              </a:ln>
              <a:solidFill>
                <a:schemeClr val="tx1">
                  <a:lumMod val="50000"/>
                </a:schemeClr>
              </a:solidFill>
            </a:endParaRPr>
          </a:p>
        </p:txBody>
      </p:sp>
      <p:sp>
        <p:nvSpPr>
          <p:cNvPr id="55" name="Up Arrow 54"/>
          <p:cNvSpPr/>
          <p:nvPr/>
        </p:nvSpPr>
        <p:spPr bwMode="auto">
          <a:xfrm rot="5400000">
            <a:off x="4265818" y="5787300"/>
            <a:ext cx="794326" cy="452367"/>
          </a:xfrm>
          <a:prstGeom prst="upArrow">
            <a:avLst>
              <a:gd name="adj1" fmla="val 100000"/>
              <a:gd name="adj2" fmla="val 97815"/>
            </a:avLst>
          </a:prstGeom>
          <a:ln>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square" lIns="91440" tIns="91440" rIns="91440" bIns="91440" numCol="1" rtlCol="0" anchor="ctr" anchorCtr="0" compatLnSpc="1">
            <a:prstTxWarp prst="textNoShape">
              <a:avLst/>
            </a:prstTxWarp>
            <a:noAutofit/>
          </a:bodyPr>
          <a:lstStyle/>
          <a:p>
            <a:endParaRPr lang="en-US" dirty="0">
              <a:ln>
                <a:solidFill>
                  <a:srgbClr val="FFFFFF">
                    <a:alpha val="0"/>
                  </a:srgbClr>
                </a:solidFill>
              </a:ln>
              <a:solidFill>
                <a:schemeClr val="tx1">
                  <a:lumMod val="50000"/>
                </a:schemeClr>
              </a:solidFill>
            </a:endParaRPr>
          </a:p>
        </p:txBody>
      </p:sp>
      <p:sp>
        <p:nvSpPr>
          <p:cNvPr id="2" name="TextBox 1"/>
          <p:cNvSpPr txBox="1"/>
          <p:nvPr/>
        </p:nvSpPr>
        <p:spPr>
          <a:xfrm>
            <a:off x="5204550" y="4619011"/>
            <a:ext cx="6624536" cy="738664"/>
          </a:xfrm>
          <a:prstGeom prst="rect">
            <a:avLst/>
          </a:prstGeom>
        </p:spPr>
        <p:style>
          <a:lnRef idx="1">
            <a:schemeClr val="dk1"/>
          </a:lnRef>
          <a:fillRef idx="2">
            <a:schemeClr val="dk1"/>
          </a:fillRef>
          <a:effectRef idx="1">
            <a:schemeClr val="dk1"/>
          </a:effectRef>
          <a:fontRef idx="minor">
            <a:schemeClr val="dk1"/>
          </a:fontRef>
        </p:style>
        <p:txBody>
          <a:bodyPr wrap="square" lIns="0" tIns="0" rIns="0" bIns="0" rtlCol="0">
            <a:spAutoFit/>
          </a:bodyPr>
          <a:lstStyle/>
          <a:p>
            <a:pPr marL="0" lvl="1"/>
            <a:r>
              <a:rPr lang="en-US" b="1" dirty="0">
                <a:ln>
                  <a:solidFill>
                    <a:srgbClr val="FFFFFF">
                      <a:alpha val="0"/>
                    </a:srgbClr>
                  </a:solidFill>
                </a:ln>
                <a:solidFill>
                  <a:schemeClr val="tx1">
                    <a:lumMod val="50000"/>
                  </a:schemeClr>
                </a:solidFill>
                <a:cs typeface="Segoe UI" pitchFamily="34" charset="0"/>
              </a:rPr>
              <a:t>Common management </a:t>
            </a:r>
            <a:r>
              <a:rPr lang="en-US" b="1" dirty="0" smtClean="0">
                <a:ln>
                  <a:solidFill>
                    <a:srgbClr val="FFFFFF">
                      <a:alpha val="0"/>
                    </a:srgbClr>
                  </a:solidFill>
                </a:ln>
                <a:solidFill>
                  <a:schemeClr val="tx1">
                    <a:lumMod val="50000"/>
                  </a:schemeClr>
                </a:solidFill>
                <a:cs typeface="Segoe UI" pitchFamily="34" charset="0"/>
              </a:rPr>
              <a:t>&amp; </a:t>
            </a:r>
            <a:r>
              <a:rPr lang="en-US" b="1" dirty="0">
                <a:ln>
                  <a:solidFill>
                    <a:srgbClr val="FFFFFF">
                      <a:alpha val="0"/>
                    </a:srgbClr>
                  </a:solidFill>
                </a:ln>
                <a:solidFill>
                  <a:schemeClr val="tx1">
                    <a:lumMod val="50000"/>
                  </a:schemeClr>
                </a:solidFill>
                <a:cs typeface="Segoe UI" pitchFamily="34" charset="0"/>
              </a:rPr>
              <a:t>development </a:t>
            </a:r>
            <a:r>
              <a:rPr lang="en-US" b="1" dirty="0" smtClean="0">
                <a:ln>
                  <a:solidFill>
                    <a:srgbClr val="FFFFFF">
                      <a:alpha val="0"/>
                    </a:srgbClr>
                  </a:solidFill>
                </a:ln>
                <a:solidFill>
                  <a:schemeClr val="tx1">
                    <a:lumMod val="50000"/>
                  </a:schemeClr>
                </a:solidFill>
                <a:cs typeface="Segoe UI" pitchFamily="34" charset="0"/>
              </a:rPr>
              <a:t>tools</a:t>
            </a:r>
            <a:r>
              <a:rPr lang="en-US" dirty="0" smtClean="0">
                <a:ln>
                  <a:solidFill>
                    <a:srgbClr val="FFFFFF">
                      <a:alpha val="0"/>
                    </a:srgbClr>
                  </a:solidFill>
                </a:ln>
                <a:solidFill>
                  <a:schemeClr val="tx1">
                    <a:lumMod val="50000"/>
                  </a:schemeClr>
                </a:solidFill>
                <a:cs typeface="Segoe UI" pitchFamily="34" charset="0"/>
              </a:rPr>
              <a:t>: </a:t>
            </a:r>
            <a:r>
              <a:rPr lang="en-US" dirty="0">
                <a:ln>
                  <a:solidFill>
                    <a:srgbClr val="FFFFFF">
                      <a:alpha val="0"/>
                    </a:srgbClr>
                  </a:solidFill>
                </a:ln>
                <a:solidFill>
                  <a:schemeClr val="tx1">
                    <a:lumMod val="50000"/>
                  </a:schemeClr>
                </a:solidFill>
                <a:cs typeface="Segoe UI" pitchFamily="34" charset="0"/>
              </a:rPr>
              <a:t>SQL Server Data Tools, T-SQL &amp; SSMS </a:t>
            </a:r>
            <a:endParaRPr lang="en-US" sz="3200" dirty="0" smtClean="0">
              <a:solidFill>
                <a:schemeClr val="tx1">
                  <a:lumMod val="50000"/>
                </a:schemeClr>
              </a:solidFill>
            </a:endParaRPr>
          </a:p>
        </p:txBody>
      </p:sp>
      <p:pic>
        <p:nvPicPr>
          <p:cNvPr id="30" name="Picture 3" descr="C:\Users\rinchen\Desktop\Logos\Logo---no-background.gif"/>
          <p:cNvPicPr>
            <a:picLocks noChangeAspect="1" noChangeArrowheads="1"/>
          </p:cNvPicPr>
          <p:nvPr/>
        </p:nvPicPr>
        <p:blipFill>
          <a:blip r:embed="rId22" cstate="print"/>
          <a:srcRect/>
          <a:stretch>
            <a:fillRect/>
          </a:stretch>
        </p:blipFill>
        <p:spPr bwMode="auto">
          <a:xfrm>
            <a:off x="11391218" y="152400"/>
            <a:ext cx="797607" cy="762000"/>
          </a:xfrm>
          <a:prstGeom prst="rect">
            <a:avLst/>
          </a:prstGeom>
          <a:noFill/>
        </p:spPr>
      </p:pic>
    </p:spTree>
    <p:extLst>
      <p:ext uri="{BB962C8B-B14F-4D97-AF65-F5344CB8AC3E}">
        <p14:creationId xmlns="" xmlns:p14="http://schemas.microsoft.com/office/powerpoint/2010/main" val="2700879611"/>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start </a:t>
            </a:r>
            <a:r>
              <a:rPr lang="en-US" dirty="0">
                <a:solidFill>
                  <a:schemeClr val="accent1"/>
                </a:solidFill>
              </a:rPr>
              <a:t>with the basics</a:t>
            </a:r>
            <a:endParaRPr lang="en-US" dirty="0"/>
          </a:p>
        </p:txBody>
      </p:sp>
      <p:pic>
        <p:nvPicPr>
          <p:cNvPr id="5" name="Content Placeholder 4"/>
          <p:cNvPicPr>
            <a:picLocks noGrp="1" noChangeAspect="1"/>
          </p:cNvPicPr>
          <p:nvPr>
            <p:ph sz="half" idx="1"/>
          </p:nvPr>
        </p:nvPicPr>
        <p:blipFill>
          <a:blip r:embed="rId2" cstate="print">
            <a:extLst>
              <a:ext uri="{28A0092B-C50C-407E-A947-70E740481C1C}">
                <a14:useLocalDpi xmlns="" xmlns:a14="http://schemas.microsoft.com/office/drawing/2010/main" val="0"/>
              </a:ext>
            </a:extLst>
          </a:blip>
          <a:stretch>
            <a:fillRect/>
          </a:stretch>
        </p:blipFill>
        <p:spPr>
          <a:xfrm>
            <a:off x="636598" y="1484313"/>
            <a:ext cx="4990505" cy="3743854"/>
          </a:xfrm>
        </p:spPr>
      </p:pic>
      <p:sp>
        <p:nvSpPr>
          <p:cNvPr id="4" name="Content Placeholder 3"/>
          <p:cNvSpPr>
            <a:spLocks noGrp="1"/>
          </p:cNvSpPr>
          <p:nvPr>
            <p:ph sz="half" idx="2"/>
          </p:nvPr>
        </p:nvSpPr>
        <p:spPr/>
        <p:txBody>
          <a:bodyPr>
            <a:normAutofit fontScale="77500" lnSpcReduction="20000"/>
          </a:bodyPr>
          <a:lstStyle/>
          <a:p>
            <a:pPr marL="0" indent="0">
              <a:buNone/>
            </a:pPr>
            <a:r>
              <a:rPr lang="en-US" dirty="0">
                <a:solidFill>
                  <a:schemeClr val="accent1"/>
                </a:solidFill>
              </a:rPr>
              <a:t>SQL Azure </a:t>
            </a:r>
            <a:r>
              <a:rPr lang="en-US" dirty="0" smtClean="0">
                <a:solidFill>
                  <a:schemeClr val="accent1"/>
                </a:solidFill>
              </a:rPr>
              <a:t>Database is</a:t>
            </a:r>
            <a:endParaRPr lang="en-US" dirty="0">
              <a:solidFill>
                <a:schemeClr val="accent1"/>
              </a:solidFill>
            </a:endParaRPr>
          </a:p>
          <a:p>
            <a:pPr lvl="1"/>
            <a:r>
              <a:rPr lang="en-US" dirty="0"/>
              <a:t>SQL Server database technology delivered as a service on the Windows Azure Platform</a:t>
            </a:r>
          </a:p>
          <a:p>
            <a:pPr lvl="1"/>
            <a:r>
              <a:rPr lang="en-US" dirty="0"/>
              <a:t>Ideal for both simple and complex applications</a:t>
            </a:r>
          </a:p>
          <a:p>
            <a:pPr lvl="1"/>
            <a:r>
              <a:rPr lang="en-US" dirty="0"/>
              <a:t>Enterprise-ready with automatic support for HA</a:t>
            </a:r>
          </a:p>
          <a:p>
            <a:pPr lvl="1"/>
            <a:r>
              <a:rPr lang="en-US" dirty="0"/>
              <a:t>Designed to scale out elastically </a:t>
            </a:r>
            <a:r>
              <a:rPr lang="en-US" dirty="0" smtClean="0"/>
              <a:t>with demand</a:t>
            </a:r>
            <a:br>
              <a:rPr lang="en-US" dirty="0" smtClean="0"/>
            </a:br>
            <a:endParaRPr lang="en-US" dirty="0"/>
          </a:p>
          <a:p>
            <a:pPr marL="0" indent="0">
              <a:buNone/>
            </a:pPr>
            <a:r>
              <a:rPr lang="en-US" dirty="0">
                <a:solidFill>
                  <a:schemeClr val="accent1"/>
                </a:solidFill>
              </a:rPr>
              <a:t>Get </a:t>
            </a:r>
            <a:r>
              <a:rPr lang="en-US" dirty="0" smtClean="0">
                <a:solidFill>
                  <a:schemeClr val="accent1"/>
                </a:solidFill>
              </a:rPr>
              <a:t>started quickly</a:t>
            </a:r>
            <a:endParaRPr lang="en-US" dirty="0">
              <a:solidFill>
                <a:schemeClr val="accent1"/>
              </a:solidFill>
            </a:endParaRPr>
          </a:p>
          <a:p>
            <a:pPr lvl="1"/>
            <a:r>
              <a:rPr lang="en-US" dirty="0"/>
              <a:t>Choose a plan</a:t>
            </a:r>
          </a:p>
          <a:p>
            <a:pPr lvl="1"/>
            <a:r>
              <a:rPr lang="en-US" dirty="0"/>
              <a:t>Choose a billing option</a:t>
            </a:r>
          </a:p>
          <a:p>
            <a:pPr lvl="1"/>
            <a:r>
              <a:rPr lang="en-US" dirty="0" smtClean="0"/>
              <a:t>Provision servers</a:t>
            </a:r>
            <a:br>
              <a:rPr lang="en-US" dirty="0" smtClean="0"/>
            </a:br>
            <a:endParaRPr lang="en-US" dirty="0"/>
          </a:p>
          <a:p>
            <a:pPr marL="0" indent="0">
              <a:buNone/>
            </a:pPr>
            <a:r>
              <a:rPr lang="en-US" dirty="0">
                <a:solidFill>
                  <a:schemeClr val="accent1"/>
                </a:solidFill>
              </a:rPr>
              <a:t>Ready to get started?</a:t>
            </a:r>
          </a:p>
          <a:p>
            <a:pPr lvl="1"/>
            <a:r>
              <a:rPr lang="en-US" dirty="0"/>
              <a:t>Let’s jump into </a:t>
            </a:r>
            <a:r>
              <a:rPr lang="en-US" dirty="0" smtClean="0"/>
              <a:t>development</a:t>
            </a:r>
            <a:endParaRPr lang="en-US" dirty="0"/>
          </a:p>
          <a:p>
            <a:endParaRPr lang="en-US" dirty="0"/>
          </a:p>
        </p:txBody>
      </p:sp>
      <p:pic>
        <p:nvPicPr>
          <p:cNvPr id="6" name="Picture 5"/>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1741562" y="5321218"/>
            <a:ext cx="2780576" cy="857250"/>
          </a:xfrm>
          <a:prstGeom prst="rect">
            <a:avLst/>
          </a:prstGeom>
        </p:spPr>
      </p:pic>
      <p:pic>
        <p:nvPicPr>
          <p:cNvPr id="8" name="Picture 3" descr="C:\Users\rinchen\Desktop\Logos\Logo---no-background.gif"/>
          <p:cNvPicPr>
            <a:picLocks noChangeAspect="1" noChangeArrowheads="1"/>
          </p:cNvPicPr>
          <p:nvPr/>
        </p:nvPicPr>
        <p:blipFill>
          <a:blip r:embed="rId4" cstate="print"/>
          <a:srcRect/>
          <a:stretch>
            <a:fillRect/>
          </a:stretch>
        </p:blipFill>
        <p:spPr bwMode="auto">
          <a:xfrm>
            <a:off x="11391218" y="152400"/>
            <a:ext cx="797607" cy="762000"/>
          </a:xfrm>
          <a:prstGeom prst="rect">
            <a:avLst/>
          </a:prstGeom>
          <a:noFill/>
        </p:spPr>
      </p:pic>
      <p:sp>
        <p:nvSpPr>
          <p:cNvPr id="9" name="TextBox 8"/>
          <p:cNvSpPr txBox="1"/>
          <p:nvPr/>
        </p:nvSpPr>
        <p:spPr>
          <a:xfrm>
            <a:off x="3884612" y="6488668"/>
            <a:ext cx="4343400" cy="338554"/>
          </a:xfrm>
          <a:prstGeom prst="rect">
            <a:avLst/>
          </a:prstGeom>
          <a:noFill/>
        </p:spPr>
        <p:txBody>
          <a:bodyPr wrap="square" rtlCol="0">
            <a:spAutoFit/>
          </a:bodyPr>
          <a:lstStyle/>
          <a:p>
            <a:pPr algn="ctr"/>
            <a:r>
              <a:rPr lang="en-US" sz="1600" dirty="0" smtClean="0"/>
              <a:t>www.netcomlearning.com</a:t>
            </a:r>
            <a:endParaRPr lang="en-US" sz="1600" dirty="0"/>
          </a:p>
        </p:txBody>
      </p:sp>
    </p:spTree>
    <p:extLst>
      <p:ext uri="{BB962C8B-B14F-4D97-AF65-F5344CB8AC3E}">
        <p14:creationId xmlns="" xmlns:p14="http://schemas.microsoft.com/office/powerpoint/2010/main" val="1208027211"/>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fade">
                                      <p:cBhvr>
                                        <p:cTn id="10" dur="500"/>
                                        <p:tgtEl>
                                          <p:spTgt spid="4">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Effect transition="in" filter="fade">
                                      <p:cBhvr>
                                        <p:cTn id="13" dur="500"/>
                                        <p:tgtEl>
                                          <p:spTgt spid="4">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
                                            <p:txEl>
                                              <p:pRg st="3" end="3"/>
                                            </p:txEl>
                                          </p:spTgt>
                                        </p:tgtEl>
                                        <p:attrNameLst>
                                          <p:attrName>style.visibility</p:attrName>
                                        </p:attrNameLst>
                                      </p:cBhvr>
                                      <p:to>
                                        <p:strVal val="visible"/>
                                      </p:to>
                                    </p:set>
                                    <p:animEffect transition="in" filter="fade">
                                      <p:cBhvr>
                                        <p:cTn id="16" dur="500"/>
                                        <p:tgtEl>
                                          <p:spTgt spid="4">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animEffect transition="in" filter="fade">
                                      <p:cBhvr>
                                        <p:cTn id="19" dur="500"/>
                                        <p:tgtEl>
                                          <p:spTgt spid="4">
                                            <p:txEl>
                                              <p:pRg st="4" end="4"/>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4">
                                            <p:txEl>
                                              <p:pRg st="5" end="5"/>
                                            </p:txEl>
                                          </p:spTgt>
                                        </p:tgtEl>
                                        <p:attrNameLst>
                                          <p:attrName>style.visibility</p:attrName>
                                        </p:attrNameLst>
                                      </p:cBhvr>
                                      <p:to>
                                        <p:strVal val="visible"/>
                                      </p:to>
                                    </p:set>
                                    <p:animEffect transition="in" filter="fade">
                                      <p:cBhvr>
                                        <p:cTn id="24" dur="500"/>
                                        <p:tgtEl>
                                          <p:spTgt spid="4">
                                            <p:txEl>
                                              <p:pRg st="5" end="5"/>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4">
                                            <p:txEl>
                                              <p:pRg st="6" end="6"/>
                                            </p:txEl>
                                          </p:spTgt>
                                        </p:tgtEl>
                                        <p:attrNameLst>
                                          <p:attrName>style.visibility</p:attrName>
                                        </p:attrNameLst>
                                      </p:cBhvr>
                                      <p:to>
                                        <p:strVal val="visible"/>
                                      </p:to>
                                    </p:set>
                                    <p:animEffect transition="in" filter="fade">
                                      <p:cBhvr>
                                        <p:cTn id="27" dur="500"/>
                                        <p:tgtEl>
                                          <p:spTgt spid="4">
                                            <p:txEl>
                                              <p:pRg st="6" end="6"/>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4">
                                            <p:txEl>
                                              <p:pRg st="7" end="7"/>
                                            </p:txEl>
                                          </p:spTgt>
                                        </p:tgtEl>
                                        <p:attrNameLst>
                                          <p:attrName>style.visibility</p:attrName>
                                        </p:attrNameLst>
                                      </p:cBhvr>
                                      <p:to>
                                        <p:strVal val="visible"/>
                                      </p:to>
                                    </p:set>
                                    <p:animEffect transition="in" filter="fade">
                                      <p:cBhvr>
                                        <p:cTn id="30" dur="500"/>
                                        <p:tgtEl>
                                          <p:spTgt spid="4">
                                            <p:txEl>
                                              <p:pRg st="7" end="7"/>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4">
                                            <p:txEl>
                                              <p:pRg st="8" end="8"/>
                                            </p:txEl>
                                          </p:spTgt>
                                        </p:tgtEl>
                                        <p:attrNameLst>
                                          <p:attrName>style.visibility</p:attrName>
                                        </p:attrNameLst>
                                      </p:cBhvr>
                                      <p:to>
                                        <p:strVal val="visible"/>
                                      </p:to>
                                    </p:set>
                                    <p:animEffect transition="in" filter="fade">
                                      <p:cBhvr>
                                        <p:cTn id="33" dur="500"/>
                                        <p:tgtEl>
                                          <p:spTgt spid="4">
                                            <p:txEl>
                                              <p:pRg st="8" end="8"/>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4">
                                            <p:txEl>
                                              <p:pRg st="9" end="9"/>
                                            </p:txEl>
                                          </p:spTgt>
                                        </p:tgtEl>
                                        <p:attrNameLst>
                                          <p:attrName>style.visibility</p:attrName>
                                        </p:attrNameLst>
                                      </p:cBhvr>
                                      <p:to>
                                        <p:strVal val="visible"/>
                                      </p:to>
                                    </p:set>
                                    <p:animEffect transition="in" filter="fade">
                                      <p:cBhvr>
                                        <p:cTn id="38" dur="500"/>
                                        <p:tgtEl>
                                          <p:spTgt spid="4">
                                            <p:txEl>
                                              <p:pRg st="9" end="9"/>
                                            </p:txEl>
                                          </p:spTgt>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4">
                                            <p:txEl>
                                              <p:pRg st="10" end="10"/>
                                            </p:txEl>
                                          </p:spTgt>
                                        </p:tgtEl>
                                        <p:attrNameLst>
                                          <p:attrName>style.visibility</p:attrName>
                                        </p:attrNameLst>
                                      </p:cBhvr>
                                      <p:to>
                                        <p:strVal val="visible"/>
                                      </p:to>
                                    </p:set>
                                    <p:animEffect transition="in" filter="fade">
                                      <p:cBhvr>
                                        <p:cTn id="41" dur="500"/>
                                        <p:tgtEl>
                                          <p:spTgt spid="4">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build </a:t>
            </a:r>
            <a:r>
              <a:rPr lang="en-US" dirty="0" smtClean="0">
                <a:solidFill>
                  <a:schemeClr val="accent1">
                    <a:alpha val="99000"/>
                  </a:schemeClr>
                </a:solidFill>
              </a:rPr>
              <a:t>your database</a:t>
            </a:r>
            <a:endParaRPr lang="en-US" dirty="0">
              <a:solidFill>
                <a:schemeClr val="accent1">
                  <a:alpha val="99000"/>
                </a:schemeClr>
              </a:solidFill>
            </a:endParaRPr>
          </a:p>
        </p:txBody>
      </p:sp>
      <p:pic>
        <p:nvPicPr>
          <p:cNvPr id="5" name="Content Placeholder 4"/>
          <p:cNvPicPr>
            <a:picLocks noGrp="1" noChangeAspect="1"/>
          </p:cNvPicPr>
          <p:nvPr>
            <p:ph sz="half" idx="1"/>
          </p:nvPr>
        </p:nvPicPr>
        <p:blipFill>
          <a:blip r:embed="rId2" cstate="print">
            <a:extLst>
              <a:ext uri="{28A0092B-C50C-407E-A947-70E740481C1C}">
                <a14:useLocalDpi xmlns="" xmlns:a14="http://schemas.microsoft.com/office/drawing/2010/main" val="0"/>
              </a:ext>
            </a:extLst>
          </a:blip>
          <a:stretch>
            <a:fillRect/>
          </a:stretch>
        </p:blipFill>
        <p:spPr>
          <a:xfrm>
            <a:off x="728642" y="1272647"/>
            <a:ext cx="4380359" cy="2485262"/>
          </a:xfrm>
        </p:spPr>
      </p:pic>
      <p:sp>
        <p:nvSpPr>
          <p:cNvPr id="4" name="Content Placeholder 3"/>
          <p:cNvSpPr>
            <a:spLocks noGrp="1"/>
          </p:cNvSpPr>
          <p:nvPr>
            <p:ph sz="half" idx="2"/>
          </p:nvPr>
        </p:nvSpPr>
        <p:spPr>
          <a:xfrm>
            <a:off x="6181725" y="1198564"/>
            <a:ext cx="5638800" cy="4678204"/>
          </a:xfrm>
        </p:spPr>
        <p:txBody>
          <a:bodyPr>
            <a:normAutofit fontScale="77500" lnSpcReduction="20000"/>
          </a:bodyPr>
          <a:lstStyle/>
          <a:p>
            <a:pPr marL="0" indent="0">
              <a:buNone/>
            </a:pPr>
            <a:r>
              <a:rPr lang="en-US" dirty="0" smtClean="0">
                <a:solidFill>
                  <a:schemeClr val="accent1"/>
                </a:solidFill>
              </a:rPr>
              <a:t>Thin client database development</a:t>
            </a:r>
          </a:p>
          <a:p>
            <a:pPr lvl="1"/>
            <a:r>
              <a:rPr lang="en-US" dirty="0"/>
              <a:t>Introducing the SQL Azure management portal</a:t>
            </a:r>
          </a:p>
          <a:p>
            <a:pPr lvl="1"/>
            <a:r>
              <a:rPr lang="en-US" dirty="0" smtClean="0"/>
              <a:t>Web designers </a:t>
            </a:r>
            <a:r>
              <a:rPr lang="en-US" dirty="0"/>
              <a:t>for tables, </a:t>
            </a:r>
            <a:r>
              <a:rPr lang="en-US" dirty="0" smtClean="0"/>
              <a:t>views, stored </a:t>
            </a:r>
            <a:r>
              <a:rPr lang="en-US" dirty="0" err="1" smtClean="0"/>
              <a:t>procs</a:t>
            </a:r>
            <a:endParaRPr lang="en-US" dirty="0"/>
          </a:p>
          <a:p>
            <a:pPr lvl="1"/>
            <a:r>
              <a:rPr lang="en-US" dirty="0" smtClean="0"/>
              <a:t>Interactive query editing and execution</a:t>
            </a:r>
            <a:br>
              <a:rPr lang="en-US" dirty="0" smtClean="0"/>
            </a:br>
            <a:endParaRPr lang="en-US" dirty="0"/>
          </a:p>
          <a:p>
            <a:pPr marL="0" indent="0">
              <a:buNone/>
            </a:pPr>
            <a:r>
              <a:rPr lang="en-US" dirty="0" smtClean="0">
                <a:solidFill>
                  <a:schemeClr val="accent1"/>
                </a:solidFill>
              </a:rPr>
              <a:t>Rich client database development</a:t>
            </a:r>
          </a:p>
          <a:p>
            <a:pPr lvl="1"/>
            <a:r>
              <a:rPr lang="en-US" dirty="0"/>
              <a:t>Introducing SQL Server Data </a:t>
            </a:r>
            <a:r>
              <a:rPr lang="en-US" dirty="0" smtClean="0"/>
              <a:t>Tools (SSDT)</a:t>
            </a:r>
          </a:p>
          <a:p>
            <a:pPr lvl="1"/>
            <a:r>
              <a:rPr lang="en-US" dirty="0" smtClean="0"/>
              <a:t>Visual </a:t>
            </a:r>
            <a:r>
              <a:rPr lang="en-US" dirty="0"/>
              <a:t>Studio </a:t>
            </a:r>
            <a:r>
              <a:rPr lang="en-US" dirty="0" smtClean="0"/>
              <a:t>IDE </a:t>
            </a:r>
            <a:r>
              <a:rPr lang="en-US" dirty="0"/>
              <a:t>for database development</a:t>
            </a:r>
          </a:p>
          <a:p>
            <a:pPr lvl="1"/>
            <a:r>
              <a:rPr lang="en-US" dirty="0"/>
              <a:t>Includes modern designers and </a:t>
            </a:r>
            <a:r>
              <a:rPr lang="en-US" dirty="0" smtClean="0"/>
              <a:t>projects with declarative, model-driven development</a:t>
            </a:r>
            <a:endParaRPr lang="en-US" dirty="0"/>
          </a:p>
          <a:p>
            <a:pPr lvl="1"/>
            <a:r>
              <a:rPr lang="en-US" dirty="0" smtClean="0"/>
              <a:t>Develop </a:t>
            </a:r>
            <a:r>
              <a:rPr lang="en-US" dirty="0"/>
              <a:t>and test in both connected and disconnected states</a:t>
            </a:r>
          </a:p>
          <a:p>
            <a:pPr lvl="1"/>
            <a:r>
              <a:rPr lang="en-US" dirty="0" smtClean="0"/>
              <a:t>Platform </a:t>
            </a:r>
            <a:r>
              <a:rPr lang="en-US" dirty="0"/>
              <a:t>targeting for both SQL Server (2005 and above) and SQL </a:t>
            </a:r>
            <a:r>
              <a:rPr lang="en-US" dirty="0" smtClean="0"/>
              <a:t>Azure</a:t>
            </a:r>
          </a:p>
          <a:p>
            <a:pPr lvl="1"/>
            <a:r>
              <a:rPr lang="en-US" dirty="0" smtClean="0"/>
              <a:t>Get it free with Web PI, with SQL Server 2012 and with Visual Studio 11</a:t>
            </a:r>
            <a:endParaRPr lang="en-US" dirty="0"/>
          </a:p>
        </p:txBody>
      </p:sp>
      <p:pic>
        <p:nvPicPr>
          <p:cNvPr id="6" name="Content Placeholder 4"/>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728642" y="3868922"/>
            <a:ext cx="4380359" cy="2569755"/>
          </a:xfrm>
          <a:prstGeom prst="rect">
            <a:avLst/>
          </a:prstGeom>
        </p:spPr>
      </p:pic>
      <p:pic>
        <p:nvPicPr>
          <p:cNvPr id="8" name="Picture 3" descr="C:\Users\rinchen\Desktop\Logos\Logo---no-background.gif"/>
          <p:cNvPicPr>
            <a:picLocks noChangeAspect="1" noChangeArrowheads="1"/>
          </p:cNvPicPr>
          <p:nvPr/>
        </p:nvPicPr>
        <p:blipFill>
          <a:blip r:embed="rId4" cstate="print"/>
          <a:srcRect/>
          <a:stretch>
            <a:fillRect/>
          </a:stretch>
        </p:blipFill>
        <p:spPr bwMode="auto">
          <a:xfrm>
            <a:off x="11391218" y="152400"/>
            <a:ext cx="797607" cy="762000"/>
          </a:xfrm>
          <a:prstGeom prst="rect">
            <a:avLst/>
          </a:prstGeom>
          <a:noFill/>
        </p:spPr>
      </p:pic>
      <p:sp>
        <p:nvSpPr>
          <p:cNvPr id="9" name="TextBox 8"/>
          <p:cNvSpPr txBox="1"/>
          <p:nvPr/>
        </p:nvSpPr>
        <p:spPr>
          <a:xfrm>
            <a:off x="3884612" y="6488668"/>
            <a:ext cx="4343400" cy="338554"/>
          </a:xfrm>
          <a:prstGeom prst="rect">
            <a:avLst/>
          </a:prstGeom>
          <a:noFill/>
        </p:spPr>
        <p:txBody>
          <a:bodyPr wrap="square" rtlCol="0">
            <a:spAutoFit/>
          </a:bodyPr>
          <a:lstStyle/>
          <a:p>
            <a:pPr algn="ctr"/>
            <a:r>
              <a:rPr lang="en-US" sz="1600" dirty="0" smtClean="0"/>
              <a:t>www.netcomlearning.com</a:t>
            </a:r>
            <a:endParaRPr lang="en-US" sz="1600" dirty="0"/>
          </a:p>
        </p:txBody>
      </p:sp>
    </p:spTree>
    <p:extLst>
      <p:ext uri="{BB962C8B-B14F-4D97-AF65-F5344CB8AC3E}">
        <p14:creationId xmlns="" xmlns:p14="http://schemas.microsoft.com/office/powerpoint/2010/main" val="3062508194"/>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xEl>
                                              <p:pRg st="0" end="0"/>
                                            </p:txEl>
                                          </p:spTgt>
                                        </p:tgtEl>
                                        <p:attrNameLst>
                                          <p:attrName>style.visibility</p:attrName>
                                        </p:attrNameLst>
                                      </p:cBhvr>
                                      <p:to>
                                        <p:strVal val="visible"/>
                                      </p:to>
                                    </p:set>
                                    <p:animEffect transition="in" filter="fade">
                                      <p:cBhvr>
                                        <p:cTn id="10" dur="500"/>
                                        <p:tgtEl>
                                          <p:spTgt spid="4">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Effect transition="in" filter="fade">
                                      <p:cBhvr>
                                        <p:cTn id="13" dur="500"/>
                                        <p:tgtEl>
                                          <p:spTgt spid="4">
                                            <p:txEl>
                                              <p:pRg st="1" end="1"/>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
                                            <p:txEl>
                                              <p:pRg st="2" end="2"/>
                                            </p:txEl>
                                          </p:spTgt>
                                        </p:tgtEl>
                                        <p:attrNameLst>
                                          <p:attrName>style.visibility</p:attrName>
                                        </p:attrNameLst>
                                      </p:cBhvr>
                                      <p:to>
                                        <p:strVal val="visible"/>
                                      </p:to>
                                    </p:set>
                                    <p:animEffect transition="in" filter="fade">
                                      <p:cBhvr>
                                        <p:cTn id="16" dur="500"/>
                                        <p:tgtEl>
                                          <p:spTgt spid="4">
                                            <p:txEl>
                                              <p:pRg st="2" end="2"/>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animEffect transition="in" filter="fade">
                                      <p:cBhvr>
                                        <p:cTn id="19" dur="500"/>
                                        <p:tgtEl>
                                          <p:spTgt spid="4">
                                            <p:txEl>
                                              <p:pRg st="3" end="3"/>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500"/>
                                        <p:tgtEl>
                                          <p:spTgt spid="6"/>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fade">
                                      <p:cBhvr>
                                        <p:cTn id="27" dur="500"/>
                                        <p:tgtEl>
                                          <p:spTgt spid="4">
                                            <p:txEl>
                                              <p:pRg st="4" end="4"/>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4">
                                            <p:txEl>
                                              <p:pRg st="5" end="5"/>
                                            </p:txEl>
                                          </p:spTgt>
                                        </p:tgtEl>
                                        <p:attrNameLst>
                                          <p:attrName>style.visibility</p:attrName>
                                        </p:attrNameLst>
                                      </p:cBhvr>
                                      <p:to>
                                        <p:strVal val="visible"/>
                                      </p:to>
                                    </p:set>
                                    <p:animEffect transition="in" filter="fade">
                                      <p:cBhvr>
                                        <p:cTn id="30" dur="500"/>
                                        <p:tgtEl>
                                          <p:spTgt spid="4">
                                            <p:txEl>
                                              <p:pRg st="5" end="5"/>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4">
                                            <p:txEl>
                                              <p:pRg st="6" end="6"/>
                                            </p:txEl>
                                          </p:spTgt>
                                        </p:tgtEl>
                                        <p:attrNameLst>
                                          <p:attrName>style.visibility</p:attrName>
                                        </p:attrNameLst>
                                      </p:cBhvr>
                                      <p:to>
                                        <p:strVal val="visible"/>
                                      </p:to>
                                    </p:set>
                                    <p:animEffect transition="in" filter="fade">
                                      <p:cBhvr>
                                        <p:cTn id="33" dur="500"/>
                                        <p:tgtEl>
                                          <p:spTgt spid="4">
                                            <p:txEl>
                                              <p:pRg st="6" end="6"/>
                                            </p:txEl>
                                          </p:spTgt>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4">
                                            <p:txEl>
                                              <p:pRg st="7" end="7"/>
                                            </p:txEl>
                                          </p:spTgt>
                                        </p:tgtEl>
                                        <p:attrNameLst>
                                          <p:attrName>style.visibility</p:attrName>
                                        </p:attrNameLst>
                                      </p:cBhvr>
                                      <p:to>
                                        <p:strVal val="visible"/>
                                      </p:to>
                                    </p:set>
                                    <p:animEffect transition="in" filter="fade">
                                      <p:cBhvr>
                                        <p:cTn id="36" dur="500"/>
                                        <p:tgtEl>
                                          <p:spTgt spid="4">
                                            <p:txEl>
                                              <p:pRg st="7" end="7"/>
                                            </p:txEl>
                                          </p:spTgt>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4">
                                            <p:txEl>
                                              <p:pRg st="8" end="8"/>
                                            </p:txEl>
                                          </p:spTgt>
                                        </p:tgtEl>
                                        <p:attrNameLst>
                                          <p:attrName>style.visibility</p:attrName>
                                        </p:attrNameLst>
                                      </p:cBhvr>
                                      <p:to>
                                        <p:strVal val="visible"/>
                                      </p:to>
                                    </p:set>
                                    <p:animEffect transition="in" filter="fade">
                                      <p:cBhvr>
                                        <p:cTn id="39" dur="500"/>
                                        <p:tgtEl>
                                          <p:spTgt spid="4">
                                            <p:txEl>
                                              <p:pRg st="8" end="8"/>
                                            </p:tx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4">
                                            <p:txEl>
                                              <p:pRg st="9" end="9"/>
                                            </p:txEl>
                                          </p:spTgt>
                                        </p:tgtEl>
                                        <p:attrNameLst>
                                          <p:attrName>style.visibility</p:attrName>
                                        </p:attrNameLst>
                                      </p:cBhvr>
                                      <p:to>
                                        <p:strVal val="visible"/>
                                      </p:to>
                                    </p:set>
                                    <p:animEffect transition="in" filter="fade">
                                      <p:cBhvr>
                                        <p:cTn id="42" dur="500"/>
                                        <p:tgtEl>
                                          <p:spTgt spid="4">
                                            <p:txEl>
                                              <p:pRg st="9" end="9"/>
                                            </p:txEl>
                                          </p:spTgt>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4">
                                            <p:txEl>
                                              <p:pRg st="10" end="10"/>
                                            </p:txEl>
                                          </p:spTgt>
                                        </p:tgtEl>
                                        <p:attrNameLst>
                                          <p:attrName>style.visibility</p:attrName>
                                        </p:attrNameLst>
                                      </p:cBhvr>
                                      <p:to>
                                        <p:strVal val="visible"/>
                                      </p:to>
                                    </p:set>
                                    <p:animEffect transition="in" filter="fade">
                                      <p:cBhvr>
                                        <p:cTn id="45" dur="500"/>
                                        <p:tgtEl>
                                          <p:spTgt spid="4">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deploy </a:t>
            </a:r>
            <a:r>
              <a:rPr lang="en-US" dirty="0">
                <a:solidFill>
                  <a:schemeClr val="accent1"/>
                </a:solidFill>
              </a:rPr>
              <a:t>your database</a:t>
            </a:r>
            <a:endParaRPr lang="en-US" dirty="0"/>
          </a:p>
        </p:txBody>
      </p:sp>
      <p:sp>
        <p:nvSpPr>
          <p:cNvPr id="4" name="Content Placeholder 3"/>
          <p:cNvSpPr>
            <a:spLocks noGrp="1"/>
          </p:cNvSpPr>
          <p:nvPr>
            <p:ph sz="half" idx="2"/>
          </p:nvPr>
        </p:nvSpPr>
        <p:spPr>
          <a:xfrm>
            <a:off x="6181725" y="1198564"/>
            <a:ext cx="5638800" cy="5073183"/>
          </a:xfrm>
        </p:spPr>
        <p:txBody>
          <a:bodyPr>
            <a:normAutofit fontScale="77500" lnSpcReduction="20000"/>
          </a:bodyPr>
          <a:lstStyle/>
          <a:p>
            <a:pPr marL="0" indent="0">
              <a:buNone/>
            </a:pPr>
            <a:r>
              <a:rPr lang="en-US" dirty="0" smtClean="0">
                <a:solidFill>
                  <a:schemeClr val="accent1"/>
                </a:solidFill>
              </a:rPr>
              <a:t>Interactive approach for </a:t>
            </a:r>
            <a:r>
              <a:rPr lang="en-US" dirty="0" err="1" smtClean="0">
                <a:solidFill>
                  <a:schemeClr val="accent1"/>
                </a:solidFill>
              </a:rPr>
              <a:t>dacpac</a:t>
            </a:r>
            <a:r>
              <a:rPr lang="en-US" dirty="0" smtClean="0">
                <a:solidFill>
                  <a:schemeClr val="accent1"/>
                </a:solidFill>
              </a:rPr>
              <a:t> v1 and v2</a:t>
            </a:r>
          </a:p>
          <a:p>
            <a:pPr lvl="1"/>
            <a:r>
              <a:rPr lang="en-US" dirty="0" smtClean="0"/>
              <a:t>Manage your server with SQL Azure Management Portal</a:t>
            </a:r>
          </a:p>
          <a:p>
            <a:pPr lvl="1"/>
            <a:r>
              <a:rPr lang="en-US" dirty="0" smtClean="0"/>
              <a:t>Deploy </a:t>
            </a:r>
            <a:r>
              <a:rPr lang="en-US" dirty="0" err="1" smtClean="0"/>
              <a:t>dacpac</a:t>
            </a:r>
            <a:endParaRPr lang="en-US" dirty="0" smtClean="0"/>
          </a:p>
          <a:p>
            <a:pPr lvl="1"/>
            <a:r>
              <a:rPr lang="en-US" dirty="0" smtClean="0"/>
              <a:t>Load data (scripts, bulk copy, SSIS)</a:t>
            </a:r>
          </a:p>
          <a:p>
            <a:pPr lvl="1"/>
            <a:r>
              <a:rPr lang="en-US" dirty="0" smtClean="0"/>
              <a:t>Also supported in SQL Server 2012 Management Studio</a:t>
            </a:r>
            <a:br>
              <a:rPr lang="en-US" dirty="0" smtClean="0"/>
            </a:br>
            <a:endParaRPr lang="en-US" dirty="0" smtClean="0"/>
          </a:p>
          <a:p>
            <a:pPr marL="0" indent="0">
              <a:buNone/>
            </a:pPr>
            <a:r>
              <a:rPr lang="en-US" dirty="0" smtClean="0">
                <a:solidFill>
                  <a:schemeClr val="accent1"/>
                </a:solidFill>
              </a:rPr>
              <a:t>Interactive approach for </a:t>
            </a:r>
            <a:r>
              <a:rPr lang="en-US" dirty="0" err="1" smtClean="0">
                <a:solidFill>
                  <a:schemeClr val="accent1"/>
                </a:solidFill>
              </a:rPr>
              <a:t>bacpac</a:t>
            </a:r>
            <a:r>
              <a:rPr lang="en-US" dirty="0" smtClean="0">
                <a:solidFill>
                  <a:schemeClr val="accent1"/>
                </a:solidFill>
              </a:rPr>
              <a:t> v2</a:t>
            </a:r>
          </a:p>
          <a:p>
            <a:pPr lvl="1"/>
            <a:r>
              <a:rPr lang="en-US" dirty="0" smtClean="0"/>
              <a:t>Upload </a:t>
            </a:r>
            <a:r>
              <a:rPr lang="en-US" dirty="0" err="1" smtClean="0"/>
              <a:t>bacpac</a:t>
            </a:r>
            <a:r>
              <a:rPr lang="en-US" dirty="0" smtClean="0"/>
              <a:t> to blob storage</a:t>
            </a:r>
          </a:p>
          <a:p>
            <a:pPr lvl="1"/>
            <a:r>
              <a:rPr lang="en-US" dirty="0" smtClean="0"/>
              <a:t>Log into Windows Azure Management Portal</a:t>
            </a:r>
          </a:p>
          <a:p>
            <a:pPr lvl="1"/>
            <a:r>
              <a:rPr lang="en-US" dirty="0" smtClean="0"/>
              <a:t>Import </a:t>
            </a:r>
            <a:r>
              <a:rPr lang="en-US" dirty="0" err="1" smtClean="0"/>
              <a:t>bacpac</a:t>
            </a:r>
            <a:r>
              <a:rPr lang="en-US" dirty="0" smtClean="0"/>
              <a:t>, table data automatically loaded</a:t>
            </a:r>
          </a:p>
          <a:p>
            <a:pPr lvl="1"/>
            <a:r>
              <a:rPr lang="en-US" dirty="0" smtClean="0"/>
              <a:t>Also supports export to blob storage</a:t>
            </a:r>
            <a:br>
              <a:rPr lang="en-US" dirty="0" smtClean="0"/>
            </a:br>
            <a:endParaRPr lang="en-US" dirty="0" smtClean="0"/>
          </a:p>
          <a:p>
            <a:pPr marL="0" indent="0">
              <a:buNone/>
            </a:pPr>
            <a:r>
              <a:rPr lang="en-US" dirty="0" smtClean="0">
                <a:solidFill>
                  <a:schemeClr val="accent1"/>
                </a:solidFill>
              </a:rPr>
              <a:t>Upgrading a </a:t>
            </a:r>
            <a:r>
              <a:rPr lang="en-US" dirty="0" err="1" smtClean="0">
                <a:solidFill>
                  <a:schemeClr val="accent1"/>
                </a:solidFill>
              </a:rPr>
              <a:t>dacpac</a:t>
            </a:r>
            <a:r>
              <a:rPr lang="en-US" dirty="0" smtClean="0">
                <a:solidFill>
                  <a:schemeClr val="accent1"/>
                </a:solidFill>
              </a:rPr>
              <a:t> or </a:t>
            </a:r>
            <a:r>
              <a:rPr lang="en-US" dirty="0" err="1" smtClean="0">
                <a:solidFill>
                  <a:schemeClr val="accent1"/>
                </a:solidFill>
              </a:rPr>
              <a:t>bacpac</a:t>
            </a:r>
          </a:p>
          <a:p>
            <a:pPr lvl="1"/>
            <a:r>
              <a:rPr lang="en-US" dirty="0" smtClean="0"/>
              <a:t>Not supported in portals yet</a:t>
            </a:r>
          </a:p>
          <a:p>
            <a:pPr lvl="1"/>
            <a:r>
              <a:rPr lang="en-US" dirty="0" smtClean="0"/>
              <a:t>Use SQL Server 2012 Management Studio</a:t>
            </a:r>
          </a:p>
        </p:txBody>
      </p:sp>
      <p:pic>
        <p:nvPicPr>
          <p:cNvPr id="13" name="Content Placeholder 12"/>
          <p:cNvPicPr>
            <a:picLocks noGrp="1" noChangeAspect="1"/>
          </p:cNvPicPr>
          <p:nvPr>
            <p:ph sz="half" idx="1"/>
          </p:nvPr>
        </p:nvPicPr>
        <p:blipFill>
          <a:blip r:embed="rId2" cstate="print">
            <a:extLst>
              <a:ext uri="{28A0092B-C50C-407E-A947-70E740481C1C}">
                <a14:useLocalDpi xmlns="" xmlns:a14="http://schemas.microsoft.com/office/drawing/2010/main" val="0"/>
              </a:ext>
            </a:extLst>
          </a:blip>
          <a:stretch>
            <a:fillRect/>
          </a:stretch>
        </p:blipFill>
        <p:spPr>
          <a:xfrm>
            <a:off x="220236" y="1336146"/>
            <a:ext cx="3885028" cy="1805362"/>
          </a:xfrm>
        </p:spPr>
      </p:pic>
      <p:pic>
        <p:nvPicPr>
          <p:cNvPr id="15" name="Picture 14"/>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1024360" y="3608915"/>
            <a:ext cx="3843191" cy="2149371"/>
          </a:xfrm>
          <a:prstGeom prst="rect">
            <a:avLst/>
          </a:prstGeom>
        </p:spPr>
      </p:pic>
      <p:pic>
        <p:nvPicPr>
          <p:cNvPr id="7" name="Picture 3" descr="C:\Users\rinchen\Desktop\Logos\Logo---no-background.gif"/>
          <p:cNvPicPr>
            <a:picLocks noChangeAspect="1" noChangeArrowheads="1"/>
          </p:cNvPicPr>
          <p:nvPr/>
        </p:nvPicPr>
        <p:blipFill>
          <a:blip r:embed="rId4" cstate="print"/>
          <a:srcRect/>
          <a:stretch>
            <a:fillRect/>
          </a:stretch>
        </p:blipFill>
        <p:spPr bwMode="auto">
          <a:xfrm>
            <a:off x="11391218" y="152400"/>
            <a:ext cx="797607" cy="762000"/>
          </a:xfrm>
          <a:prstGeom prst="rect">
            <a:avLst/>
          </a:prstGeom>
          <a:noFill/>
        </p:spPr>
      </p:pic>
      <p:sp>
        <p:nvSpPr>
          <p:cNvPr id="8" name="TextBox 7"/>
          <p:cNvSpPr txBox="1"/>
          <p:nvPr/>
        </p:nvSpPr>
        <p:spPr>
          <a:xfrm>
            <a:off x="3884612" y="6488668"/>
            <a:ext cx="4343400" cy="338554"/>
          </a:xfrm>
          <a:prstGeom prst="rect">
            <a:avLst/>
          </a:prstGeom>
          <a:noFill/>
        </p:spPr>
        <p:txBody>
          <a:bodyPr wrap="square" rtlCol="0">
            <a:spAutoFit/>
          </a:bodyPr>
          <a:lstStyle/>
          <a:p>
            <a:pPr algn="ctr"/>
            <a:r>
              <a:rPr lang="en-US" sz="1600" dirty="0" smtClean="0"/>
              <a:t>www.netcomlearning.com</a:t>
            </a:r>
            <a:endParaRPr lang="en-US" sz="1600" dirty="0"/>
          </a:p>
        </p:txBody>
      </p:sp>
    </p:spTree>
    <p:extLst>
      <p:ext uri="{BB962C8B-B14F-4D97-AF65-F5344CB8AC3E}">
        <p14:creationId xmlns="" xmlns:p14="http://schemas.microsoft.com/office/powerpoint/2010/main" val="2178844435"/>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fade">
                                      <p:cBhvr>
                                        <p:cTn id="10" dur="500"/>
                                        <p:tgtEl>
                                          <p:spTgt spid="4">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Effect transition="in" filter="fade">
                                      <p:cBhvr>
                                        <p:cTn id="13" dur="500"/>
                                        <p:tgtEl>
                                          <p:spTgt spid="4">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
                                            <p:txEl>
                                              <p:pRg st="3" end="3"/>
                                            </p:txEl>
                                          </p:spTgt>
                                        </p:tgtEl>
                                        <p:attrNameLst>
                                          <p:attrName>style.visibility</p:attrName>
                                        </p:attrNameLst>
                                      </p:cBhvr>
                                      <p:to>
                                        <p:strVal val="visible"/>
                                      </p:to>
                                    </p:set>
                                    <p:animEffect transition="in" filter="fade">
                                      <p:cBhvr>
                                        <p:cTn id="16" dur="500"/>
                                        <p:tgtEl>
                                          <p:spTgt spid="4">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animEffect transition="in" filter="fade">
                                      <p:cBhvr>
                                        <p:cTn id="19" dur="500"/>
                                        <p:tgtEl>
                                          <p:spTgt spid="4">
                                            <p:txEl>
                                              <p:pRg st="4" end="4"/>
                                            </p:txEl>
                                          </p:spTgt>
                                        </p:tgtEl>
                                      </p:cBhvr>
                                    </p:animEffect>
                                  </p:childTnLst>
                                </p:cTn>
                              </p:par>
                            </p:childTnLst>
                          </p:cTn>
                        </p:par>
                        <p:par>
                          <p:cTn id="20" fill="hold">
                            <p:stCondLst>
                              <p:cond delay="500"/>
                            </p:stCondLst>
                            <p:childTnLst>
                              <p:par>
                                <p:cTn id="21" presetID="10" presetClass="entr" presetSubtype="0" fill="hold" nodeType="after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4">
                                            <p:txEl>
                                              <p:pRg st="5" end="5"/>
                                            </p:txEl>
                                          </p:spTgt>
                                        </p:tgtEl>
                                        <p:attrNameLst>
                                          <p:attrName>style.visibility</p:attrName>
                                        </p:attrNameLst>
                                      </p:cBhvr>
                                      <p:to>
                                        <p:strVal val="visible"/>
                                      </p:to>
                                    </p:set>
                                    <p:animEffect transition="in" filter="fade">
                                      <p:cBhvr>
                                        <p:cTn id="28" dur="500"/>
                                        <p:tgtEl>
                                          <p:spTgt spid="4">
                                            <p:txEl>
                                              <p:pRg st="5" end="5"/>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animEffect transition="in" filter="fade">
                                      <p:cBhvr>
                                        <p:cTn id="31" dur="500"/>
                                        <p:tgtEl>
                                          <p:spTgt spid="4">
                                            <p:txEl>
                                              <p:pRg st="6" end="6"/>
                                            </p:txEl>
                                          </p:spTgt>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4">
                                            <p:txEl>
                                              <p:pRg st="7" end="7"/>
                                            </p:txEl>
                                          </p:spTgt>
                                        </p:tgtEl>
                                        <p:attrNameLst>
                                          <p:attrName>style.visibility</p:attrName>
                                        </p:attrNameLst>
                                      </p:cBhvr>
                                      <p:to>
                                        <p:strVal val="visible"/>
                                      </p:to>
                                    </p:set>
                                    <p:animEffect transition="in" filter="fade">
                                      <p:cBhvr>
                                        <p:cTn id="34" dur="500"/>
                                        <p:tgtEl>
                                          <p:spTgt spid="4">
                                            <p:txEl>
                                              <p:pRg st="7" end="7"/>
                                            </p:txEl>
                                          </p:spTgt>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4">
                                            <p:txEl>
                                              <p:pRg st="8" end="8"/>
                                            </p:txEl>
                                          </p:spTgt>
                                        </p:tgtEl>
                                        <p:attrNameLst>
                                          <p:attrName>style.visibility</p:attrName>
                                        </p:attrNameLst>
                                      </p:cBhvr>
                                      <p:to>
                                        <p:strVal val="visible"/>
                                      </p:to>
                                    </p:set>
                                    <p:animEffect transition="in" filter="fade">
                                      <p:cBhvr>
                                        <p:cTn id="37" dur="500"/>
                                        <p:tgtEl>
                                          <p:spTgt spid="4">
                                            <p:txEl>
                                              <p:pRg st="8" end="8"/>
                                            </p:txEl>
                                          </p:spTgt>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4">
                                            <p:txEl>
                                              <p:pRg st="9" end="9"/>
                                            </p:txEl>
                                          </p:spTgt>
                                        </p:tgtEl>
                                        <p:attrNameLst>
                                          <p:attrName>style.visibility</p:attrName>
                                        </p:attrNameLst>
                                      </p:cBhvr>
                                      <p:to>
                                        <p:strVal val="visible"/>
                                      </p:to>
                                    </p:set>
                                    <p:animEffect transition="in" filter="fade">
                                      <p:cBhvr>
                                        <p:cTn id="40" dur="500"/>
                                        <p:tgtEl>
                                          <p:spTgt spid="4">
                                            <p:txEl>
                                              <p:pRg st="9" end="9"/>
                                            </p:txEl>
                                          </p:spTgt>
                                        </p:tgtEl>
                                      </p:cBhvr>
                                    </p:animEffect>
                                  </p:childTnLst>
                                </p:cTn>
                              </p:par>
                            </p:childTnLst>
                          </p:cTn>
                        </p:par>
                        <p:par>
                          <p:cTn id="41" fill="hold">
                            <p:stCondLst>
                              <p:cond delay="500"/>
                            </p:stCondLst>
                            <p:childTnLst>
                              <p:par>
                                <p:cTn id="42" presetID="10" presetClass="entr" presetSubtype="0" fill="hold" nodeType="after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fade">
                                      <p:cBhvr>
                                        <p:cTn id="44" dur="500"/>
                                        <p:tgtEl>
                                          <p:spTgt spid="15"/>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4">
                                            <p:txEl>
                                              <p:pRg st="10" end="10"/>
                                            </p:txEl>
                                          </p:spTgt>
                                        </p:tgtEl>
                                        <p:attrNameLst>
                                          <p:attrName>style.visibility</p:attrName>
                                        </p:attrNameLst>
                                      </p:cBhvr>
                                      <p:to>
                                        <p:strVal val="visible"/>
                                      </p:to>
                                    </p:set>
                                    <p:animEffect transition="in" filter="fade">
                                      <p:cBhvr>
                                        <p:cTn id="49" dur="500"/>
                                        <p:tgtEl>
                                          <p:spTgt spid="4">
                                            <p:txEl>
                                              <p:pRg st="10" end="10"/>
                                            </p:txEl>
                                          </p:spTgt>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4">
                                            <p:txEl>
                                              <p:pRg st="11" end="11"/>
                                            </p:txEl>
                                          </p:spTgt>
                                        </p:tgtEl>
                                        <p:attrNameLst>
                                          <p:attrName>style.visibility</p:attrName>
                                        </p:attrNameLst>
                                      </p:cBhvr>
                                      <p:to>
                                        <p:strVal val="visible"/>
                                      </p:to>
                                    </p:set>
                                    <p:animEffect transition="in" filter="fade">
                                      <p:cBhvr>
                                        <p:cTn id="52" dur="500"/>
                                        <p:tgtEl>
                                          <p:spTgt spid="4">
                                            <p:txEl>
                                              <p:pRg st="11" end="11"/>
                                            </p:txEl>
                                          </p:spTgt>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4">
                                            <p:txEl>
                                              <p:pRg st="12" end="12"/>
                                            </p:txEl>
                                          </p:spTgt>
                                        </p:tgtEl>
                                        <p:attrNameLst>
                                          <p:attrName>style.visibility</p:attrName>
                                        </p:attrNameLst>
                                      </p:cBhvr>
                                      <p:to>
                                        <p:strVal val="visible"/>
                                      </p:to>
                                    </p:set>
                                    <p:animEffect transition="in" filter="fade">
                                      <p:cBhvr>
                                        <p:cTn id="55" dur="500"/>
                                        <p:tgtEl>
                                          <p:spTgt spid="4">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connect </a:t>
            </a:r>
            <a:r>
              <a:rPr lang="en-US" dirty="0">
                <a:solidFill>
                  <a:schemeClr val="accent1"/>
                </a:solidFill>
              </a:rPr>
              <a:t>your application</a:t>
            </a:r>
            <a:endParaRPr lang="en-US" dirty="0"/>
          </a:p>
        </p:txBody>
      </p:sp>
      <p:sp>
        <p:nvSpPr>
          <p:cNvPr id="3" name="Content Placeholder 2"/>
          <p:cNvSpPr>
            <a:spLocks noGrp="1"/>
          </p:cNvSpPr>
          <p:nvPr>
            <p:ph sz="half" idx="1"/>
          </p:nvPr>
        </p:nvSpPr>
        <p:spPr>
          <a:xfrm>
            <a:off x="422275" y="1198564"/>
            <a:ext cx="5583238" cy="2026196"/>
          </a:xfrm>
        </p:spPr>
        <p:txBody>
          <a:bodyPr>
            <a:normAutofit fontScale="77500" lnSpcReduction="20000"/>
          </a:bodyPr>
          <a:lstStyle/>
          <a:p>
            <a:pPr marL="0" indent="0">
              <a:buNone/>
            </a:pPr>
            <a:r>
              <a:rPr lang="en-US" dirty="0">
                <a:solidFill>
                  <a:schemeClr val="accent1"/>
                </a:solidFill>
              </a:rPr>
              <a:t>Connecting to SQL Azure</a:t>
            </a:r>
          </a:p>
          <a:p>
            <a:pPr lvl="1"/>
            <a:r>
              <a:rPr lang="en-US" dirty="0" smtClean="0"/>
              <a:t>TDS (Tabular Data Stream) protocol </a:t>
            </a:r>
            <a:r>
              <a:rPr lang="en-US" dirty="0"/>
              <a:t>over TCP/IP supported</a:t>
            </a:r>
          </a:p>
          <a:p>
            <a:pPr lvl="1"/>
            <a:r>
              <a:rPr lang="en-US" dirty="0"/>
              <a:t>SSL required</a:t>
            </a:r>
          </a:p>
          <a:p>
            <a:pPr lvl="1"/>
            <a:r>
              <a:rPr lang="en-US" dirty="0" smtClean="0"/>
              <a:t>Use firewall </a:t>
            </a:r>
            <a:r>
              <a:rPr lang="en-US" dirty="0"/>
              <a:t>rules </a:t>
            </a:r>
            <a:r>
              <a:rPr lang="en-US" dirty="0" smtClean="0"/>
              <a:t>to connect from </a:t>
            </a:r>
            <a:r>
              <a:rPr lang="en-US" dirty="0"/>
              <a:t>outside Microsoft data </a:t>
            </a:r>
            <a:r>
              <a:rPr lang="en-US" dirty="0" smtClean="0"/>
              <a:t>center</a:t>
            </a:r>
          </a:p>
          <a:p>
            <a:pPr lvl="1"/>
            <a:r>
              <a:rPr lang="en-US" dirty="0" smtClean="0"/>
              <a:t>ASP.NET example:</a:t>
            </a:r>
            <a:endParaRPr lang="en-US" dirty="0"/>
          </a:p>
        </p:txBody>
      </p:sp>
      <p:sp>
        <p:nvSpPr>
          <p:cNvPr id="6" name="Content Placeholder 5"/>
          <p:cNvSpPr>
            <a:spLocks noGrp="1"/>
          </p:cNvSpPr>
          <p:nvPr>
            <p:ph sz="half" idx="2"/>
          </p:nvPr>
        </p:nvSpPr>
        <p:spPr>
          <a:xfrm>
            <a:off x="6181725" y="1198564"/>
            <a:ext cx="5638800" cy="4847481"/>
          </a:xfrm>
        </p:spPr>
        <p:txBody>
          <a:bodyPr>
            <a:normAutofit fontScale="77500" lnSpcReduction="20000"/>
          </a:bodyPr>
          <a:lstStyle/>
          <a:p>
            <a:pPr marL="0" indent="0">
              <a:buNone/>
            </a:pPr>
            <a:r>
              <a:rPr lang="en-US" dirty="0" smtClean="0">
                <a:solidFill>
                  <a:schemeClr val="accent1"/>
                </a:solidFill>
              </a:rPr>
              <a:t>Special considerations</a:t>
            </a:r>
          </a:p>
          <a:p>
            <a:pPr lvl="1"/>
            <a:r>
              <a:rPr lang="en-US" dirty="0" smtClean="0"/>
              <a:t>Legacy tools and providers may require special </a:t>
            </a:r>
            <a:r>
              <a:rPr lang="en-US" dirty="0"/>
              <a:t>format for login: </a:t>
            </a:r>
            <a:r>
              <a:rPr lang="en-US" b="1" dirty="0"/>
              <a:t>[login]@[server]</a:t>
            </a:r>
            <a:endParaRPr lang="en-US" dirty="0"/>
          </a:p>
          <a:p>
            <a:pPr lvl="1"/>
            <a:r>
              <a:rPr lang="en-US" dirty="0" smtClean="0"/>
              <a:t>Idle connections terminated after 30 minutes</a:t>
            </a:r>
          </a:p>
          <a:p>
            <a:pPr lvl="1"/>
            <a:r>
              <a:rPr lang="en-US" dirty="0" smtClean="0"/>
              <a:t>Long running transactions terminated after 24 hours</a:t>
            </a:r>
          </a:p>
          <a:p>
            <a:pPr lvl="1"/>
            <a:r>
              <a:rPr lang="en-US" dirty="0" err="1" smtClean="0"/>
              <a:t>DoS</a:t>
            </a:r>
            <a:r>
              <a:rPr lang="en-US" dirty="0" smtClean="0"/>
              <a:t> guard terminates suspect connections with no error message</a:t>
            </a:r>
          </a:p>
          <a:p>
            <a:pPr lvl="1"/>
            <a:r>
              <a:rPr lang="en-US" dirty="0" smtClean="0"/>
              <a:t>Failover events terminate connections</a:t>
            </a:r>
          </a:p>
          <a:p>
            <a:pPr lvl="1"/>
            <a:r>
              <a:rPr lang="en-US" dirty="0" smtClean="0"/>
              <a:t>Throttling may cause errors</a:t>
            </a:r>
          </a:p>
          <a:p>
            <a:pPr lvl="1"/>
            <a:r>
              <a:rPr lang="en-US" dirty="0" smtClean="0"/>
              <a:t>Use connection pooling and implement retry logic to handle transient failures</a:t>
            </a:r>
          </a:p>
          <a:p>
            <a:pPr lvl="1"/>
            <a:r>
              <a:rPr lang="en-US" dirty="0" smtClean="0"/>
              <a:t>Latency introduced for updates due to HA replicas</a:t>
            </a:r>
          </a:p>
          <a:p>
            <a:pPr lvl="1"/>
            <a:r>
              <a:rPr lang="en-US" dirty="0" smtClean="0"/>
              <a:t>No cross-database dependencies, result sets from different databases must be combined in application tier</a:t>
            </a:r>
          </a:p>
        </p:txBody>
      </p:sp>
      <p:sp>
        <p:nvSpPr>
          <p:cNvPr id="4" name="Slide Number Placeholder 3"/>
          <p:cNvSpPr>
            <a:spLocks noGrp="1"/>
          </p:cNvSpPr>
          <p:nvPr>
            <p:ph type="sldNum" sz="quarter" idx="4294967295"/>
          </p:nvPr>
        </p:nvSpPr>
        <p:spPr>
          <a:xfrm>
            <a:off x="0" y="6270625"/>
            <a:ext cx="398095" cy="365125"/>
          </a:xfrm>
          <a:prstGeom prst="rect">
            <a:avLst/>
          </a:prstGeom>
        </p:spPr>
        <p:txBody>
          <a:bodyPr/>
          <a:lstStyle/>
          <a:p>
            <a:fld id="{B60359E2-F1E6-40F3-81C3-5A646FA87138}" type="slidenum">
              <a:rPr lang="en-US" smtClean="0"/>
              <a:pPr/>
              <a:t>44</a:t>
            </a:fld>
            <a:endParaRPr lang="en-US" dirty="0"/>
          </a:p>
        </p:txBody>
      </p:sp>
      <p:sp>
        <p:nvSpPr>
          <p:cNvPr id="5" name="TextBox 4"/>
          <p:cNvSpPr txBox="1"/>
          <p:nvPr/>
        </p:nvSpPr>
        <p:spPr>
          <a:xfrm>
            <a:off x="422275" y="3481917"/>
            <a:ext cx="5517771" cy="2877711"/>
          </a:xfrm>
          <a:prstGeom prst="rect">
            <a:avLst/>
          </a:prstGeom>
          <a:noFill/>
          <a:ln>
            <a:solidFill>
              <a:schemeClr val="accent1"/>
            </a:solidFill>
          </a:ln>
        </p:spPr>
        <p:txBody>
          <a:bodyPr wrap="square" lIns="0" tIns="0" rIns="0" bIns="0" rtlCol="0">
            <a:spAutoFit/>
          </a:bodyPr>
          <a:lstStyle/>
          <a:p>
            <a:r>
              <a:rPr lang="en-US" sz="1700" dirty="0">
                <a:solidFill>
                  <a:srgbClr val="0000FF"/>
                </a:solidFill>
                <a:latin typeface="Consolas"/>
              </a:rPr>
              <a:t>&lt;</a:t>
            </a:r>
            <a:r>
              <a:rPr lang="en-US" sz="1700" dirty="0" err="1">
                <a:solidFill>
                  <a:srgbClr val="A31515"/>
                </a:solidFill>
                <a:latin typeface="Consolas"/>
              </a:rPr>
              <a:t>connectionStrings</a:t>
            </a:r>
            <a:r>
              <a:rPr lang="en-US" sz="1700" dirty="0">
                <a:solidFill>
                  <a:srgbClr val="0000FF"/>
                </a:solidFill>
                <a:latin typeface="Consolas"/>
              </a:rPr>
              <a:t>&gt;</a:t>
            </a:r>
            <a:endParaRPr lang="en-US" sz="900" dirty="0">
              <a:latin typeface="Times New Roman"/>
              <a:ea typeface="Times New Roman"/>
            </a:endParaRPr>
          </a:p>
          <a:p>
            <a:r>
              <a:rPr lang="en-US" sz="1700" dirty="0">
                <a:solidFill>
                  <a:srgbClr val="0000FF"/>
                </a:solidFill>
                <a:latin typeface="Consolas"/>
              </a:rPr>
              <a:t>&lt;</a:t>
            </a:r>
            <a:r>
              <a:rPr lang="en-US" sz="1700" dirty="0">
                <a:solidFill>
                  <a:srgbClr val="A31515"/>
                </a:solidFill>
                <a:latin typeface="Consolas"/>
              </a:rPr>
              <a:t>add</a:t>
            </a:r>
            <a:r>
              <a:rPr lang="en-US" sz="1700" dirty="0">
                <a:solidFill>
                  <a:srgbClr val="FF0000"/>
                </a:solidFill>
                <a:latin typeface="Consolas"/>
              </a:rPr>
              <a:t>name</a:t>
            </a:r>
            <a:r>
              <a:rPr lang="en-US" sz="1700" dirty="0">
                <a:solidFill>
                  <a:srgbClr val="0000FF"/>
                </a:solidFill>
                <a:latin typeface="Consolas"/>
              </a:rPr>
              <a:t>=</a:t>
            </a:r>
            <a:r>
              <a:rPr lang="en-US" sz="1700" dirty="0">
                <a:solidFill>
                  <a:srgbClr val="000000"/>
                </a:solidFill>
                <a:latin typeface="Consolas"/>
              </a:rPr>
              <a:t>"</a:t>
            </a:r>
            <a:r>
              <a:rPr lang="en-US" sz="1700" dirty="0" err="1">
                <a:solidFill>
                  <a:srgbClr val="0000FF"/>
                </a:solidFill>
                <a:latin typeface="Consolas"/>
              </a:rPr>
              <a:t>AdventureWorks</a:t>
            </a:r>
            <a:r>
              <a:rPr lang="en-US" sz="1700" dirty="0">
                <a:solidFill>
                  <a:srgbClr val="000000"/>
                </a:solidFill>
                <a:latin typeface="Consolas"/>
              </a:rPr>
              <a:t>"</a:t>
            </a:r>
            <a:r>
              <a:rPr lang="en-US" sz="1700" dirty="0" err="1">
                <a:solidFill>
                  <a:srgbClr val="FF0000"/>
                </a:solidFill>
                <a:latin typeface="Consolas"/>
              </a:rPr>
              <a:t>connectionString</a:t>
            </a:r>
            <a:r>
              <a:rPr lang="en-US" sz="1700" dirty="0">
                <a:solidFill>
                  <a:srgbClr val="0000FF"/>
                </a:solidFill>
                <a:latin typeface="Consolas"/>
              </a:rPr>
              <a:t>=</a:t>
            </a:r>
            <a:endParaRPr lang="en-US" sz="900" dirty="0">
              <a:latin typeface="Times New Roman"/>
              <a:ea typeface="Times New Roman"/>
            </a:endParaRPr>
          </a:p>
          <a:p>
            <a:pPr marL="457072"/>
            <a:r>
              <a:rPr lang="en-US" sz="1700" dirty="0">
                <a:solidFill>
                  <a:srgbClr val="000000"/>
                </a:solidFill>
                <a:latin typeface="Consolas"/>
              </a:rPr>
              <a:t>"</a:t>
            </a:r>
            <a:r>
              <a:rPr lang="en-US" sz="1700" dirty="0">
                <a:solidFill>
                  <a:srgbClr val="0000FF"/>
                </a:solidFill>
                <a:latin typeface="Consolas"/>
              </a:rPr>
              <a:t>Data Source=</a:t>
            </a:r>
            <a:r>
              <a:rPr lang="en-US" sz="1700" dirty="0">
                <a:solidFill>
                  <a:srgbClr val="0000FF"/>
                </a:solidFill>
                <a:highlight>
                  <a:srgbClr val="FFFF00"/>
                </a:highlight>
                <a:latin typeface="Consolas"/>
              </a:rPr>
              <a:t>[server].database.windows.net</a:t>
            </a:r>
            <a:r>
              <a:rPr lang="en-US" sz="1700" dirty="0">
                <a:solidFill>
                  <a:srgbClr val="0000FF"/>
                </a:solidFill>
                <a:latin typeface="Consolas"/>
              </a:rPr>
              <a:t>;</a:t>
            </a:r>
            <a:endParaRPr lang="en-US" sz="900" dirty="0">
              <a:latin typeface="Times New Roman"/>
              <a:ea typeface="Times New Roman"/>
            </a:endParaRPr>
          </a:p>
          <a:p>
            <a:pPr marL="457072"/>
            <a:r>
              <a:rPr lang="en-US" sz="1700" dirty="0">
                <a:solidFill>
                  <a:srgbClr val="0000FF"/>
                </a:solidFill>
                <a:latin typeface="Consolas"/>
              </a:rPr>
              <a:t>Integrated Security=False;</a:t>
            </a:r>
            <a:endParaRPr lang="en-US" sz="900" dirty="0">
              <a:latin typeface="Times New Roman"/>
              <a:ea typeface="Times New Roman"/>
            </a:endParaRPr>
          </a:p>
          <a:p>
            <a:pPr marL="457072"/>
            <a:r>
              <a:rPr lang="en-US" sz="1700" dirty="0">
                <a:solidFill>
                  <a:srgbClr val="0000FF"/>
                </a:solidFill>
                <a:latin typeface="Consolas"/>
              </a:rPr>
              <a:t>Initial Catalog=</a:t>
            </a:r>
            <a:r>
              <a:rPr lang="en-US" sz="1700" dirty="0" err="1">
                <a:solidFill>
                  <a:srgbClr val="0000FF"/>
                </a:solidFill>
                <a:latin typeface="Consolas"/>
              </a:rPr>
              <a:t>ProductsDb</a:t>
            </a:r>
            <a:r>
              <a:rPr lang="en-US" sz="1700" dirty="0">
                <a:solidFill>
                  <a:srgbClr val="0000FF"/>
                </a:solidFill>
                <a:latin typeface="Consolas"/>
              </a:rPr>
              <a:t>;</a:t>
            </a:r>
            <a:endParaRPr lang="en-US" sz="900" dirty="0">
              <a:latin typeface="Times New Roman"/>
              <a:ea typeface="Times New Roman"/>
            </a:endParaRPr>
          </a:p>
          <a:p>
            <a:pPr marL="457072"/>
            <a:r>
              <a:rPr lang="en-US" sz="1700" dirty="0">
                <a:solidFill>
                  <a:srgbClr val="0000FF"/>
                </a:solidFill>
                <a:latin typeface="Consolas"/>
              </a:rPr>
              <a:t>User Id=[login];</a:t>
            </a:r>
            <a:endParaRPr lang="en-US" sz="900" dirty="0">
              <a:latin typeface="Times New Roman"/>
              <a:ea typeface="Times New Roman"/>
            </a:endParaRPr>
          </a:p>
          <a:p>
            <a:pPr marL="457072"/>
            <a:r>
              <a:rPr lang="en-US" sz="1700" dirty="0">
                <a:solidFill>
                  <a:srgbClr val="0000FF"/>
                </a:solidFill>
                <a:latin typeface="Consolas"/>
              </a:rPr>
              <a:t>Password=[password];</a:t>
            </a:r>
            <a:endParaRPr lang="en-US" sz="900" dirty="0">
              <a:latin typeface="Times New Roman"/>
              <a:ea typeface="Times New Roman"/>
            </a:endParaRPr>
          </a:p>
          <a:p>
            <a:pPr marL="457072"/>
            <a:r>
              <a:rPr lang="en-US" sz="1700" dirty="0">
                <a:solidFill>
                  <a:srgbClr val="0000FF"/>
                </a:solidFill>
                <a:highlight>
                  <a:srgbClr val="FFFF00"/>
                </a:highlight>
                <a:latin typeface="Consolas"/>
              </a:rPr>
              <a:t>Encrypt=true</a:t>
            </a:r>
            <a:r>
              <a:rPr lang="en-US" sz="1700" dirty="0">
                <a:solidFill>
                  <a:srgbClr val="0000FF"/>
                </a:solidFill>
                <a:latin typeface="Consolas"/>
              </a:rPr>
              <a:t>;</a:t>
            </a:r>
            <a:r>
              <a:rPr lang="en-US" sz="1700" dirty="0">
                <a:solidFill>
                  <a:srgbClr val="000000"/>
                </a:solidFill>
                <a:latin typeface="Consolas"/>
              </a:rPr>
              <a:t>"</a:t>
            </a:r>
            <a:endParaRPr lang="en-US" sz="900" dirty="0">
              <a:latin typeface="Times New Roman"/>
              <a:ea typeface="Times New Roman"/>
            </a:endParaRPr>
          </a:p>
          <a:p>
            <a:r>
              <a:rPr lang="en-US" sz="1700" dirty="0" err="1">
                <a:solidFill>
                  <a:srgbClr val="FF0000"/>
                </a:solidFill>
                <a:latin typeface="Consolas"/>
              </a:rPr>
              <a:t>providerName</a:t>
            </a:r>
            <a:r>
              <a:rPr lang="en-US" sz="1700" dirty="0">
                <a:solidFill>
                  <a:srgbClr val="0000FF"/>
                </a:solidFill>
                <a:latin typeface="Consolas"/>
              </a:rPr>
              <a:t>=</a:t>
            </a:r>
            <a:r>
              <a:rPr lang="en-US" sz="1700" dirty="0">
                <a:solidFill>
                  <a:srgbClr val="000000"/>
                </a:solidFill>
                <a:latin typeface="Consolas"/>
              </a:rPr>
              <a:t>"</a:t>
            </a:r>
            <a:r>
              <a:rPr lang="en-US" sz="1700" dirty="0" err="1">
                <a:solidFill>
                  <a:srgbClr val="0000FF"/>
                </a:solidFill>
                <a:latin typeface="Consolas"/>
              </a:rPr>
              <a:t>System.Data.SqlClient</a:t>
            </a:r>
            <a:r>
              <a:rPr lang="en-US" sz="1700" dirty="0">
                <a:solidFill>
                  <a:srgbClr val="000000"/>
                </a:solidFill>
                <a:latin typeface="Consolas"/>
              </a:rPr>
              <a:t>"</a:t>
            </a:r>
            <a:r>
              <a:rPr lang="en-US" sz="1700" dirty="0">
                <a:solidFill>
                  <a:srgbClr val="0000FF"/>
                </a:solidFill>
                <a:latin typeface="Consolas"/>
              </a:rPr>
              <a:t>/&gt;</a:t>
            </a:r>
            <a:endParaRPr lang="en-US" sz="900" dirty="0">
              <a:latin typeface="Times New Roman"/>
              <a:ea typeface="Times New Roman"/>
            </a:endParaRPr>
          </a:p>
          <a:p>
            <a:r>
              <a:rPr lang="en-US" sz="1700" dirty="0">
                <a:solidFill>
                  <a:srgbClr val="0000FF"/>
                </a:solidFill>
                <a:latin typeface="Consolas"/>
              </a:rPr>
              <a:t>&lt;/</a:t>
            </a:r>
            <a:r>
              <a:rPr lang="en-US" sz="1700" dirty="0" err="1">
                <a:solidFill>
                  <a:srgbClr val="A31515"/>
                </a:solidFill>
                <a:latin typeface="Consolas"/>
              </a:rPr>
              <a:t>connectionStrings</a:t>
            </a:r>
            <a:r>
              <a:rPr lang="en-US" sz="1700" dirty="0">
                <a:solidFill>
                  <a:srgbClr val="0000FF"/>
                </a:solidFill>
                <a:latin typeface="Consolas"/>
              </a:rPr>
              <a:t>&gt;</a:t>
            </a:r>
            <a:endParaRPr lang="en-US" sz="1700" dirty="0">
              <a:solidFill>
                <a:prstClr val="black"/>
              </a:solidFill>
              <a:latin typeface="Consolas"/>
            </a:endParaRPr>
          </a:p>
        </p:txBody>
      </p:sp>
      <p:pic>
        <p:nvPicPr>
          <p:cNvPr id="8" name="Picture 3" descr="C:\Users\rinchen\Desktop\Logos\Logo---no-background.gif"/>
          <p:cNvPicPr>
            <a:picLocks noChangeAspect="1" noChangeArrowheads="1"/>
          </p:cNvPicPr>
          <p:nvPr/>
        </p:nvPicPr>
        <p:blipFill>
          <a:blip r:embed="rId2" cstate="print"/>
          <a:srcRect/>
          <a:stretch>
            <a:fillRect/>
          </a:stretch>
        </p:blipFill>
        <p:spPr bwMode="auto">
          <a:xfrm>
            <a:off x="11391218" y="0"/>
            <a:ext cx="797607" cy="762000"/>
          </a:xfrm>
          <a:prstGeom prst="rect">
            <a:avLst/>
          </a:prstGeom>
          <a:noFill/>
        </p:spPr>
      </p:pic>
      <p:sp>
        <p:nvSpPr>
          <p:cNvPr id="9" name="TextBox 8"/>
          <p:cNvSpPr txBox="1"/>
          <p:nvPr/>
        </p:nvSpPr>
        <p:spPr>
          <a:xfrm>
            <a:off x="3884612" y="6581001"/>
            <a:ext cx="4343400" cy="276999"/>
          </a:xfrm>
          <a:prstGeom prst="rect">
            <a:avLst/>
          </a:prstGeom>
          <a:noFill/>
        </p:spPr>
        <p:txBody>
          <a:bodyPr wrap="square" rtlCol="0">
            <a:spAutoFit/>
          </a:bodyPr>
          <a:lstStyle/>
          <a:p>
            <a:pPr algn="ctr"/>
            <a:r>
              <a:rPr lang="en-US" sz="1200" dirty="0" smtClean="0"/>
              <a:t>www.netcomlearning.com</a:t>
            </a:r>
            <a:endParaRPr lang="en-US" sz="1200" dirty="0"/>
          </a:p>
        </p:txBody>
      </p:sp>
    </p:spTree>
    <p:extLst>
      <p:ext uri="{BB962C8B-B14F-4D97-AF65-F5344CB8AC3E}">
        <p14:creationId xmlns="" xmlns:p14="http://schemas.microsoft.com/office/powerpoint/2010/main" val="1824541119"/>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33804" y="1524002"/>
            <a:ext cx="7082638" cy="664797"/>
          </a:xfrm>
          <a:prstGeom prst="rect">
            <a:avLst/>
          </a:prstGeom>
        </p:spPr>
        <p:style>
          <a:lnRef idx="1">
            <a:schemeClr val="dk1"/>
          </a:lnRef>
          <a:fillRef idx="2">
            <a:schemeClr val="dk1"/>
          </a:fillRef>
          <a:effectRef idx="1">
            <a:schemeClr val="dk1"/>
          </a:effectRef>
          <a:fontRef idx="minor">
            <a:schemeClr val="dk1"/>
          </a:fontRef>
        </p:style>
        <p:txBody>
          <a:bodyPr wrap="square" lIns="0" tIns="0" rIns="0" bIns="0" rtlCol="0">
            <a:spAutoFit/>
          </a:bodyPr>
          <a:lstStyle/>
          <a:p>
            <a:pPr>
              <a:lnSpc>
                <a:spcPct val="90000"/>
              </a:lnSpc>
            </a:pPr>
            <a:r>
              <a:rPr lang="en-US" sz="2400" spc="-50" dirty="0" smtClean="0">
                <a:solidFill>
                  <a:schemeClr val="tx1">
                    <a:lumMod val="50000"/>
                  </a:schemeClr>
                </a:solidFill>
                <a:effectLst>
                  <a:outerShdw blurRad="266700" algn="ctr" rotWithShape="0">
                    <a:srgbClr val="FFFFFF">
                      <a:alpha val="41000"/>
                    </a:srgbClr>
                  </a:outerShdw>
                </a:effectLst>
              </a:rPr>
              <a:t>NEW Hybrid IT scenarios</a:t>
            </a:r>
          </a:p>
          <a:p>
            <a:pPr>
              <a:lnSpc>
                <a:spcPct val="90000"/>
              </a:lnSpc>
            </a:pPr>
            <a:r>
              <a:rPr lang="en-US" sz="2400" b="1" spc="-100" dirty="0" smtClean="0">
                <a:solidFill>
                  <a:schemeClr val="tx1">
                    <a:lumMod val="50000"/>
                  </a:schemeClr>
                </a:solidFill>
                <a:effectLst>
                  <a:outerShdw blurRad="190500" algn="ctr" rotWithShape="0">
                    <a:srgbClr val="FFFFFF">
                      <a:alpha val="44000"/>
                    </a:srgbClr>
                  </a:outerShdw>
                </a:effectLst>
              </a:rPr>
              <a:t>Common Architecture &amp; Tools</a:t>
            </a:r>
            <a:endParaRPr lang="en-US" sz="2400" b="1" spc="-100" dirty="0">
              <a:solidFill>
                <a:schemeClr val="tx1">
                  <a:lumMod val="50000"/>
                </a:schemeClr>
              </a:solidFill>
              <a:effectLst>
                <a:outerShdw blurRad="190500" algn="ctr" rotWithShape="0">
                  <a:srgbClr val="FFFFFF">
                    <a:alpha val="44000"/>
                  </a:srgbClr>
                </a:outerShdw>
              </a:effectLst>
            </a:endParaRPr>
          </a:p>
        </p:txBody>
      </p:sp>
      <p:sp>
        <p:nvSpPr>
          <p:cNvPr id="9" name="Rectangle 8"/>
          <p:cNvSpPr/>
          <p:nvPr/>
        </p:nvSpPr>
        <p:spPr>
          <a:xfrm>
            <a:off x="433090" y="5906871"/>
            <a:ext cx="8227457" cy="830997"/>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algn="ctr"/>
            <a:r>
              <a:rPr lang="en-US" b="1" i="1" spc="-100" dirty="0" smtClean="0">
                <a:ln>
                  <a:solidFill>
                    <a:srgbClr val="FFFFFF">
                      <a:alpha val="0"/>
                    </a:srgbClr>
                  </a:solidFill>
                </a:ln>
                <a:solidFill>
                  <a:schemeClr val="tx1">
                    <a:lumMod val="50000"/>
                  </a:schemeClr>
                </a:solidFill>
                <a:effectLst>
                  <a:outerShdw blurRad="190500" algn="ctr" rotWithShape="0">
                    <a:srgbClr val="FFFFFF">
                      <a:alpha val="44000"/>
                    </a:srgbClr>
                  </a:outerShdw>
                </a:effectLst>
              </a:rPr>
              <a:t>“The cloud is absolutely the future, and Microsoft has made it easy to migrate mainframe applications”</a:t>
            </a:r>
            <a:endParaRPr lang="en-US" b="1" i="1" spc="-100" dirty="0">
              <a:ln>
                <a:solidFill>
                  <a:srgbClr val="FFFFFF">
                    <a:alpha val="0"/>
                  </a:srgbClr>
                </a:solidFill>
              </a:ln>
              <a:solidFill>
                <a:schemeClr val="tx1">
                  <a:lumMod val="50000"/>
                </a:schemeClr>
              </a:solidFill>
              <a:effectLst>
                <a:outerShdw blurRad="190500" algn="ctr" rotWithShape="0">
                  <a:srgbClr val="FFFFFF">
                    <a:alpha val="44000"/>
                  </a:srgbClr>
                </a:outerShdw>
              </a:effectLst>
            </a:endParaRPr>
          </a:p>
        </p:txBody>
      </p:sp>
      <p:sp>
        <p:nvSpPr>
          <p:cNvPr id="16" name="Rounded Rectangle 15"/>
          <p:cNvSpPr/>
          <p:nvPr>
            <p:custDataLst>
              <p:tags r:id="rId1"/>
            </p:custDataLst>
          </p:nvPr>
        </p:nvSpPr>
        <p:spPr bwMode="auto">
          <a:xfrm>
            <a:off x="370320" y="221477"/>
            <a:ext cx="11458766" cy="918348"/>
          </a:xfrm>
          <a:prstGeom prst="roundRect">
            <a:avLst>
              <a:gd name="adj" fmla="val 50000"/>
            </a:avLst>
          </a:prstGeom>
          <a:ln>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square" lIns="91440" tIns="91440" rIns="91440" bIns="91440" numCol="1" rtlCol="0" anchor="ctr" anchorCtr="0" compatLnSpc="1">
            <a:prstTxWarp prst="textNoShape">
              <a:avLst/>
            </a:prstTxWarp>
            <a:noAutofit/>
          </a:bodyPr>
          <a:lstStyle/>
          <a:p>
            <a:pPr marL="0" lvl="3" algn="ctr" defTabSz="914099" fontAlgn="base">
              <a:spcBef>
                <a:spcPct val="0"/>
              </a:spcBef>
              <a:spcAft>
                <a:spcPct val="0"/>
              </a:spcAft>
            </a:pPr>
            <a:endParaRPr lang="en-US" sz="2400" cap="small" dirty="0">
              <a:ln w="3175">
                <a:solidFill>
                  <a:srgbClr val="FFFFFF">
                    <a:alpha val="0"/>
                  </a:srgbClr>
                </a:solidFill>
              </a:ln>
              <a:solidFill>
                <a:schemeClr val="tx1">
                  <a:lumMod val="50000"/>
                </a:schemeClr>
              </a:solidFill>
              <a:latin typeface="Segoe Condensed" pitchFamily="34" charset="0"/>
              <a:ea typeface="Segoe UI" pitchFamily="34" charset="0"/>
              <a:cs typeface="Segoe UI" pitchFamily="34" charset="0"/>
            </a:endParaRPr>
          </a:p>
        </p:txBody>
      </p:sp>
      <p:sp>
        <p:nvSpPr>
          <p:cNvPr id="17" name="Title 2"/>
          <p:cNvSpPr>
            <a:spLocks noGrp="1"/>
          </p:cNvSpPr>
          <p:nvPr>
            <p:ph type="title"/>
            <p:custDataLst>
              <p:tags r:id="rId2"/>
            </p:custDataLst>
          </p:nvPr>
        </p:nvSpPr>
        <p:spPr>
          <a:xfrm>
            <a:off x="1691200" y="268872"/>
            <a:ext cx="10137886" cy="830997"/>
          </a:xfrm>
        </p:spPr>
        <p:style>
          <a:lnRef idx="1">
            <a:schemeClr val="dk1"/>
          </a:lnRef>
          <a:fillRef idx="2">
            <a:schemeClr val="dk1"/>
          </a:fillRef>
          <a:effectRef idx="1">
            <a:schemeClr val="dk1"/>
          </a:effectRef>
          <a:fontRef idx="minor">
            <a:schemeClr val="dk1"/>
          </a:fontRef>
        </p:style>
        <p:txBody>
          <a:bodyPr>
            <a:normAutofit fontScale="90000"/>
          </a:bodyPr>
          <a:lstStyle/>
          <a:p>
            <a:pPr lvl="3" algn="l" defTabSz="914099" rtl="0" fontAlgn="base">
              <a:spcBef>
                <a:spcPct val="0"/>
              </a:spcBef>
              <a:spcAft>
                <a:spcPct val="0"/>
              </a:spcAft>
            </a:pPr>
            <a:r>
              <a:rPr lang="en-US" sz="3200" kern="1200" spc="-100" dirty="0">
                <a:ln w="3175">
                  <a:solidFill>
                    <a:schemeClr val="tx1">
                      <a:alpha val="0"/>
                    </a:schemeClr>
                  </a:solidFill>
                </a:ln>
                <a:solidFill>
                  <a:schemeClr val="tx1">
                    <a:lumMod val="50000"/>
                  </a:schemeClr>
                </a:solidFill>
                <a:latin typeface="+mj-lt"/>
                <a:ea typeface="+mn-ea"/>
                <a:cs typeface="Arial" charset="0"/>
              </a:rPr>
              <a:t>Cloud On Your Terms</a:t>
            </a:r>
            <a:br>
              <a:rPr lang="en-US" sz="3200" kern="1200" spc="-100" dirty="0">
                <a:ln w="3175">
                  <a:solidFill>
                    <a:schemeClr val="tx1">
                      <a:alpha val="0"/>
                    </a:schemeClr>
                  </a:solidFill>
                </a:ln>
                <a:solidFill>
                  <a:schemeClr val="tx1">
                    <a:lumMod val="50000"/>
                  </a:schemeClr>
                </a:solidFill>
                <a:latin typeface="+mj-lt"/>
                <a:ea typeface="+mn-ea"/>
                <a:cs typeface="Arial" charset="0"/>
              </a:rPr>
            </a:br>
            <a:r>
              <a:rPr lang="en-US" sz="2200" i="1" dirty="0" smtClean="0">
                <a:solidFill>
                  <a:schemeClr val="tx1">
                    <a:lumMod val="50000"/>
                  </a:schemeClr>
                </a:solidFill>
              </a:rPr>
              <a:t>Real-world value delivered, today</a:t>
            </a:r>
            <a:endParaRPr lang="en-US" sz="2200" b="1" kern="1200" cap="small" dirty="0">
              <a:ln w="3175">
                <a:solidFill>
                  <a:srgbClr val="FFFFFF">
                    <a:alpha val="0"/>
                  </a:srgbClr>
                </a:solidFill>
              </a:ln>
              <a:solidFill>
                <a:schemeClr val="tx1">
                  <a:lumMod val="50000"/>
                </a:schemeClr>
              </a:solidFill>
              <a:latin typeface="Segoe Condensed" pitchFamily="34" charset="0"/>
              <a:ea typeface="Segoe UI" pitchFamily="34" charset="0"/>
              <a:cs typeface="Segoe UI" pitchFamily="34" charset="0"/>
            </a:endParaRPr>
          </a:p>
        </p:txBody>
      </p:sp>
      <p:sp>
        <p:nvSpPr>
          <p:cNvPr id="18" name="Oval 17"/>
          <p:cNvSpPr/>
          <p:nvPr/>
        </p:nvSpPr>
        <p:spPr bwMode="auto">
          <a:xfrm>
            <a:off x="467054" y="269171"/>
            <a:ext cx="1096994" cy="822960"/>
          </a:xfrm>
          <a:prstGeom prst="ellipse">
            <a:avLst/>
          </a:prstGeom>
          <a:ln>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square" lIns="91440" tIns="91440" rIns="91440" bIns="91440" numCol="1" rtlCol="0" anchor="ctr" anchorCtr="0" compatLnSpc="1">
            <a:prstTxWarp prst="textNoShape">
              <a:avLst/>
            </a:prstTxWarp>
            <a:noAutofit/>
          </a:bodyPr>
          <a:lstStyle/>
          <a:p>
            <a:pPr lvl="3"/>
            <a:endParaRPr lang="en-US" dirty="0">
              <a:ln>
                <a:solidFill>
                  <a:srgbClr val="FFFFFF">
                    <a:alpha val="0"/>
                  </a:srgbClr>
                </a:solidFill>
              </a:ln>
              <a:solidFill>
                <a:schemeClr val="tx1">
                  <a:lumMod val="50000"/>
                </a:schemeClr>
              </a:solidFill>
            </a:endParaRPr>
          </a:p>
        </p:txBody>
      </p:sp>
      <p:grpSp>
        <p:nvGrpSpPr>
          <p:cNvPr id="20" name="Group 19"/>
          <p:cNvGrpSpPr/>
          <p:nvPr/>
        </p:nvGrpSpPr>
        <p:grpSpPr>
          <a:xfrm>
            <a:off x="503621" y="415730"/>
            <a:ext cx="1023861" cy="576072"/>
            <a:chOff x="402611" y="5195218"/>
            <a:chExt cx="1358583" cy="1020153"/>
          </a:xfrm>
        </p:grpSpPr>
        <p:pic>
          <p:nvPicPr>
            <p:cNvPr id="21" name="Picture 6" descr="\\MAGNUM\Projects\Microsoft\Cloud Power FY12\Design\ICONS_PNG\Cloud.png"/>
            <p:cNvPicPr>
              <a:picLocks noChangeAspect="1" noChangeArrowheads="1"/>
            </p:cNvPicPr>
            <p:nvPr/>
          </p:nvPicPr>
          <p:blipFill rotWithShape="1">
            <a:blip r:embed="rId5" cstate="print">
              <a:lum bright="100000"/>
              <a:extLst>
                <a:ext uri="{28A0092B-C50C-407E-A947-70E740481C1C}">
                  <a14:useLocalDpi xmlns="" xmlns:a14="http://schemas.microsoft.com/office/drawing/2010/main"/>
                </a:ext>
              </a:extLst>
            </a:blip>
            <a:srcRect/>
            <a:stretch/>
          </p:blipFill>
          <p:spPr bwMode="auto">
            <a:xfrm>
              <a:off x="588661" y="5195218"/>
              <a:ext cx="1172533" cy="751153"/>
            </a:xfrm>
            <a:prstGeom prst="rect">
              <a:avLst/>
            </a:prstGeom>
          </p:spPr>
          <p:style>
            <a:lnRef idx="1">
              <a:schemeClr val="dk1"/>
            </a:lnRef>
            <a:fillRef idx="2">
              <a:schemeClr val="dk1"/>
            </a:fillRef>
            <a:effectRef idx="1">
              <a:schemeClr val="dk1"/>
            </a:effectRef>
            <a:fontRef idx="minor">
              <a:schemeClr val="dk1"/>
            </a:fontRef>
          </p:style>
        </p:pic>
        <p:grpSp>
          <p:nvGrpSpPr>
            <p:cNvPr id="22" name="Group 21"/>
            <p:cNvGrpSpPr/>
            <p:nvPr/>
          </p:nvGrpSpPr>
          <p:grpSpPr>
            <a:xfrm>
              <a:off x="402611" y="5400086"/>
              <a:ext cx="770152" cy="815285"/>
              <a:chOff x="5451475" y="315913"/>
              <a:chExt cx="1273175" cy="1347788"/>
            </a:xfrm>
            <a:solidFill>
              <a:schemeClr val="tx1">
                <a:lumMod val="85000"/>
              </a:schemeClr>
            </a:solidFill>
            <a:effectLst>
              <a:outerShdw blurRad="50800" sx="103000" sy="103000" algn="ctr" rotWithShape="0">
                <a:prstClr val="black">
                  <a:alpha val="50000"/>
                </a:prstClr>
              </a:outerShdw>
            </a:effectLst>
          </p:grpSpPr>
          <p:sp>
            <p:nvSpPr>
              <p:cNvPr id="23" name="Freeform 5"/>
              <p:cNvSpPr>
                <a:spLocks/>
              </p:cNvSpPr>
              <p:nvPr/>
            </p:nvSpPr>
            <p:spPr bwMode="auto">
              <a:xfrm>
                <a:off x="5770563" y="315913"/>
                <a:ext cx="954087" cy="1347788"/>
              </a:xfrm>
              <a:custGeom>
                <a:avLst/>
                <a:gdLst>
                  <a:gd name="T0" fmla="*/ 854 w 1201"/>
                  <a:gd name="T1" fmla="*/ 727 h 1700"/>
                  <a:gd name="T2" fmla="*/ 974 w 1201"/>
                  <a:gd name="T3" fmla="*/ 801 h 1700"/>
                  <a:gd name="T4" fmla="*/ 1074 w 1201"/>
                  <a:gd name="T5" fmla="*/ 905 h 1700"/>
                  <a:gd name="T6" fmla="*/ 1147 w 1201"/>
                  <a:gd name="T7" fmla="*/ 1035 h 1700"/>
                  <a:gd name="T8" fmla="*/ 1192 w 1201"/>
                  <a:gd name="T9" fmla="*/ 1189 h 1700"/>
                  <a:gd name="T10" fmla="*/ 1200 w 1201"/>
                  <a:gd name="T11" fmla="*/ 1365 h 1700"/>
                  <a:gd name="T12" fmla="*/ 1190 w 1201"/>
                  <a:gd name="T13" fmla="*/ 1435 h 1700"/>
                  <a:gd name="T14" fmla="*/ 1161 w 1201"/>
                  <a:gd name="T15" fmla="*/ 1526 h 1700"/>
                  <a:gd name="T16" fmla="*/ 1111 w 1201"/>
                  <a:gd name="T17" fmla="*/ 1599 h 1700"/>
                  <a:gd name="T18" fmla="*/ 1041 w 1201"/>
                  <a:gd name="T19" fmla="*/ 1651 h 1700"/>
                  <a:gd name="T20" fmla="*/ 948 w 1201"/>
                  <a:gd name="T21" fmla="*/ 1684 h 1700"/>
                  <a:gd name="T22" fmla="*/ 875 w 1201"/>
                  <a:gd name="T23" fmla="*/ 1696 h 1700"/>
                  <a:gd name="T24" fmla="*/ 713 w 1201"/>
                  <a:gd name="T25" fmla="*/ 1698 h 1700"/>
                  <a:gd name="T26" fmla="*/ 543 w 1201"/>
                  <a:gd name="T27" fmla="*/ 1684 h 1700"/>
                  <a:gd name="T28" fmla="*/ 435 w 1201"/>
                  <a:gd name="T29" fmla="*/ 1667 h 1700"/>
                  <a:gd name="T30" fmla="*/ 295 w 1201"/>
                  <a:gd name="T31" fmla="*/ 1630 h 1700"/>
                  <a:gd name="T32" fmla="*/ 183 w 1201"/>
                  <a:gd name="T33" fmla="*/ 1580 h 1700"/>
                  <a:gd name="T34" fmla="*/ 135 w 1201"/>
                  <a:gd name="T35" fmla="*/ 1543 h 1700"/>
                  <a:gd name="T36" fmla="*/ 116 w 1201"/>
                  <a:gd name="T37" fmla="*/ 1516 h 1700"/>
                  <a:gd name="T38" fmla="*/ 104 w 1201"/>
                  <a:gd name="T39" fmla="*/ 1450 h 1700"/>
                  <a:gd name="T40" fmla="*/ 102 w 1201"/>
                  <a:gd name="T41" fmla="*/ 1379 h 1700"/>
                  <a:gd name="T42" fmla="*/ 93 w 1201"/>
                  <a:gd name="T43" fmla="*/ 1330 h 1700"/>
                  <a:gd name="T44" fmla="*/ 58 w 1201"/>
                  <a:gd name="T45" fmla="*/ 1400 h 1700"/>
                  <a:gd name="T46" fmla="*/ 31 w 1201"/>
                  <a:gd name="T47" fmla="*/ 1450 h 1700"/>
                  <a:gd name="T48" fmla="*/ 8 w 1201"/>
                  <a:gd name="T49" fmla="*/ 1423 h 1700"/>
                  <a:gd name="T50" fmla="*/ 2 w 1201"/>
                  <a:gd name="T51" fmla="*/ 1294 h 1700"/>
                  <a:gd name="T52" fmla="*/ 27 w 1201"/>
                  <a:gd name="T53" fmla="*/ 1166 h 1700"/>
                  <a:gd name="T54" fmla="*/ 73 w 1201"/>
                  <a:gd name="T55" fmla="*/ 1042 h 1700"/>
                  <a:gd name="T56" fmla="*/ 129 w 1201"/>
                  <a:gd name="T57" fmla="*/ 936 h 1700"/>
                  <a:gd name="T58" fmla="*/ 191 w 1201"/>
                  <a:gd name="T59" fmla="*/ 849 h 1700"/>
                  <a:gd name="T60" fmla="*/ 243 w 1201"/>
                  <a:gd name="T61" fmla="*/ 797 h 1700"/>
                  <a:gd name="T62" fmla="*/ 334 w 1201"/>
                  <a:gd name="T63" fmla="*/ 737 h 1700"/>
                  <a:gd name="T64" fmla="*/ 440 w 1201"/>
                  <a:gd name="T65" fmla="*/ 698 h 1700"/>
                  <a:gd name="T66" fmla="*/ 419 w 1201"/>
                  <a:gd name="T67" fmla="*/ 675 h 1700"/>
                  <a:gd name="T68" fmla="*/ 353 w 1201"/>
                  <a:gd name="T69" fmla="*/ 617 h 1700"/>
                  <a:gd name="T70" fmla="*/ 321 w 1201"/>
                  <a:gd name="T71" fmla="*/ 574 h 1700"/>
                  <a:gd name="T72" fmla="*/ 278 w 1201"/>
                  <a:gd name="T73" fmla="*/ 472 h 1700"/>
                  <a:gd name="T74" fmla="*/ 268 w 1201"/>
                  <a:gd name="T75" fmla="*/ 368 h 1700"/>
                  <a:gd name="T76" fmla="*/ 286 w 1201"/>
                  <a:gd name="T77" fmla="*/ 265 h 1700"/>
                  <a:gd name="T78" fmla="*/ 324 w 1201"/>
                  <a:gd name="T79" fmla="*/ 174 h 1700"/>
                  <a:gd name="T80" fmla="*/ 382 w 1201"/>
                  <a:gd name="T81" fmla="*/ 101 h 1700"/>
                  <a:gd name="T82" fmla="*/ 429 w 1201"/>
                  <a:gd name="T83" fmla="*/ 64 h 1700"/>
                  <a:gd name="T84" fmla="*/ 504 w 1201"/>
                  <a:gd name="T85" fmla="*/ 23 h 1700"/>
                  <a:gd name="T86" fmla="*/ 583 w 1201"/>
                  <a:gd name="T87" fmla="*/ 4 h 1700"/>
                  <a:gd name="T88" fmla="*/ 663 w 1201"/>
                  <a:gd name="T89" fmla="*/ 2 h 1700"/>
                  <a:gd name="T90" fmla="*/ 742 w 1201"/>
                  <a:gd name="T91" fmla="*/ 18 h 1700"/>
                  <a:gd name="T92" fmla="*/ 815 w 1201"/>
                  <a:gd name="T93" fmla="*/ 49 h 1700"/>
                  <a:gd name="T94" fmla="*/ 883 w 1201"/>
                  <a:gd name="T95" fmla="*/ 93 h 1700"/>
                  <a:gd name="T96" fmla="*/ 939 w 1201"/>
                  <a:gd name="T97" fmla="*/ 151 h 1700"/>
                  <a:gd name="T98" fmla="*/ 981 w 1201"/>
                  <a:gd name="T99" fmla="*/ 221 h 1700"/>
                  <a:gd name="T100" fmla="*/ 1006 w 1201"/>
                  <a:gd name="T101" fmla="*/ 300 h 1700"/>
                  <a:gd name="T102" fmla="*/ 1014 w 1201"/>
                  <a:gd name="T103" fmla="*/ 391 h 1700"/>
                  <a:gd name="T104" fmla="*/ 1008 w 1201"/>
                  <a:gd name="T105" fmla="*/ 447 h 1700"/>
                  <a:gd name="T106" fmla="*/ 987 w 1201"/>
                  <a:gd name="T107" fmla="*/ 520 h 1700"/>
                  <a:gd name="T108" fmla="*/ 952 w 1201"/>
                  <a:gd name="T109" fmla="*/ 582 h 1700"/>
                  <a:gd name="T110" fmla="*/ 906 w 1201"/>
                  <a:gd name="T111" fmla="*/ 634 h 1700"/>
                  <a:gd name="T112" fmla="*/ 811 w 1201"/>
                  <a:gd name="T113" fmla="*/ 710 h 17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201" h="1700">
                    <a:moveTo>
                      <a:pt x="811" y="710"/>
                    </a:moveTo>
                    <a:lnTo>
                      <a:pt x="811" y="710"/>
                    </a:lnTo>
                    <a:lnTo>
                      <a:pt x="854" y="727"/>
                    </a:lnTo>
                    <a:lnTo>
                      <a:pt x="896" y="748"/>
                    </a:lnTo>
                    <a:lnTo>
                      <a:pt x="935" y="774"/>
                    </a:lnTo>
                    <a:lnTo>
                      <a:pt x="974" y="801"/>
                    </a:lnTo>
                    <a:lnTo>
                      <a:pt x="1008" y="832"/>
                    </a:lnTo>
                    <a:lnTo>
                      <a:pt x="1043" y="866"/>
                    </a:lnTo>
                    <a:lnTo>
                      <a:pt x="1074" y="905"/>
                    </a:lnTo>
                    <a:lnTo>
                      <a:pt x="1101" y="946"/>
                    </a:lnTo>
                    <a:lnTo>
                      <a:pt x="1126" y="988"/>
                    </a:lnTo>
                    <a:lnTo>
                      <a:pt x="1147" y="1035"/>
                    </a:lnTo>
                    <a:lnTo>
                      <a:pt x="1167" y="1085"/>
                    </a:lnTo>
                    <a:lnTo>
                      <a:pt x="1180" y="1135"/>
                    </a:lnTo>
                    <a:lnTo>
                      <a:pt x="1192" y="1189"/>
                    </a:lnTo>
                    <a:lnTo>
                      <a:pt x="1198" y="1245"/>
                    </a:lnTo>
                    <a:lnTo>
                      <a:pt x="1201" y="1305"/>
                    </a:lnTo>
                    <a:lnTo>
                      <a:pt x="1200" y="1365"/>
                    </a:lnTo>
                    <a:lnTo>
                      <a:pt x="1200" y="1365"/>
                    </a:lnTo>
                    <a:lnTo>
                      <a:pt x="1196" y="1402"/>
                    </a:lnTo>
                    <a:lnTo>
                      <a:pt x="1190" y="1435"/>
                    </a:lnTo>
                    <a:lnTo>
                      <a:pt x="1182" y="1468"/>
                    </a:lnTo>
                    <a:lnTo>
                      <a:pt x="1172" y="1499"/>
                    </a:lnTo>
                    <a:lnTo>
                      <a:pt x="1161" y="1526"/>
                    </a:lnTo>
                    <a:lnTo>
                      <a:pt x="1145" y="1553"/>
                    </a:lnTo>
                    <a:lnTo>
                      <a:pt x="1130" y="1576"/>
                    </a:lnTo>
                    <a:lnTo>
                      <a:pt x="1111" y="1599"/>
                    </a:lnTo>
                    <a:lnTo>
                      <a:pt x="1089" y="1618"/>
                    </a:lnTo>
                    <a:lnTo>
                      <a:pt x="1066" y="1636"/>
                    </a:lnTo>
                    <a:lnTo>
                      <a:pt x="1041" y="1651"/>
                    </a:lnTo>
                    <a:lnTo>
                      <a:pt x="1012" y="1665"/>
                    </a:lnTo>
                    <a:lnTo>
                      <a:pt x="981" y="1676"/>
                    </a:lnTo>
                    <a:lnTo>
                      <a:pt x="948" y="1684"/>
                    </a:lnTo>
                    <a:lnTo>
                      <a:pt x="914" y="1692"/>
                    </a:lnTo>
                    <a:lnTo>
                      <a:pt x="875" y="1696"/>
                    </a:lnTo>
                    <a:lnTo>
                      <a:pt x="875" y="1696"/>
                    </a:lnTo>
                    <a:lnTo>
                      <a:pt x="823" y="1698"/>
                    </a:lnTo>
                    <a:lnTo>
                      <a:pt x="769" y="1700"/>
                    </a:lnTo>
                    <a:lnTo>
                      <a:pt x="713" y="1698"/>
                    </a:lnTo>
                    <a:lnTo>
                      <a:pt x="657" y="1696"/>
                    </a:lnTo>
                    <a:lnTo>
                      <a:pt x="601" y="1690"/>
                    </a:lnTo>
                    <a:lnTo>
                      <a:pt x="543" y="1684"/>
                    </a:lnTo>
                    <a:lnTo>
                      <a:pt x="489" y="1676"/>
                    </a:lnTo>
                    <a:lnTo>
                      <a:pt x="435" y="1667"/>
                    </a:lnTo>
                    <a:lnTo>
                      <a:pt x="435" y="1667"/>
                    </a:lnTo>
                    <a:lnTo>
                      <a:pt x="392" y="1657"/>
                    </a:lnTo>
                    <a:lnTo>
                      <a:pt x="344" y="1646"/>
                    </a:lnTo>
                    <a:lnTo>
                      <a:pt x="295" y="1630"/>
                    </a:lnTo>
                    <a:lnTo>
                      <a:pt x="247" y="1613"/>
                    </a:lnTo>
                    <a:lnTo>
                      <a:pt x="203" y="1591"/>
                    </a:lnTo>
                    <a:lnTo>
                      <a:pt x="183" y="1580"/>
                    </a:lnTo>
                    <a:lnTo>
                      <a:pt x="164" y="1568"/>
                    </a:lnTo>
                    <a:lnTo>
                      <a:pt x="149" y="1557"/>
                    </a:lnTo>
                    <a:lnTo>
                      <a:pt x="135" y="1543"/>
                    </a:lnTo>
                    <a:lnTo>
                      <a:pt x="124" y="1530"/>
                    </a:lnTo>
                    <a:lnTo>
                      <a:pt x="116" y="1516"/>
                    </a:lnTo>
                    <a:lnTo>
                      <a:pt x="116" y="1516"/>
                    </a:lnTo>
                    <a:lnTo>
                      <a:pt x="108" y="1495"/>
                    </a:lnTo>
                    <a:lnTo>
                      <a:pt x="106" y="1472"/>
                    </a:lnTo>
                    <a:lnTo>
                      <a:pt x="104" y="1450"/>
                    </a:lnTo>
                    <a:lnTo>
                      <a:pt x="104" y="1425"/>
                    </a:lnTo>
                    <a:lnTo>
                      <a:pt x="104" y="1402"/>
                    </a:lnTo>
                    <a:lnTo>
                      <a:pt x="102" y="1379"/>
                    </a:lnTo>
                    <a:lnTo>
                      <a:pt x="100" y="1354"/>
                    </a:lnTo>
                    <a:lnTo>
                      <a:pt x="93" y="1330"/>
                    </a:lnTo>
                    <a:lnTo>
                      <a:pt x="93" y="1330"/>
                    </a:lnTo>
                    <a:lnTo>
                      <a:pt x="81" y="1346"/>
                    </a:lnTo>
                    <a:lnTo>
                      <a:pt x="73" y="1363"/>
                    </a:lnTo>
                    <a:lnTo>
                      <a:pt x="58" y="1400"/>
                    </a:lnTo>
                    <a:lnTo>
                      <a:pt x="50" y="1417"/>
                    </a:lnTo>
                    <a:lnTo>
                      <a:pt x="41" y="1435"/>
                    </a:lnTo>
                    <a:lnTo>
                      <a:pt x="31" y="1450"/>
                    </a:lnTo>
                    <a:lnTo>
                      <a:pt x="17" y="1464"/>
                    </a:lnTo>
                    <a:lnTo>
                      <a:pt x="17" y="1464"/>
                    </a:lnTo>
                    <a:lnTo>
                      <a:pt x="8" y="1423"/>
                    </a:lnTo>
                    <a:lnTo>
                      <a:pt x="2" y="1381"/>
                    </a:lnTo>
                    <a:lnTo>
                      <a:pt x="0" y="1338"/>
                    </a:lnTo>
                    <a:lnTo>
                      <a:pt x="2" y="1294"/>
                    </a:lnTo>
                    <a:lnTo>
                      <a:pt x="8" y="1251"/>
                    </a:lnTo>
                    <a:lnTo>
                      <a:pt x="15" y="1209"/>
                    </a:lnTo>
                    <a:lnTo>
                      <a:pt x="27" y="1166"/>
                    </a:lnTo>
                    <a:lnTo>
                      <a:pt x="41" y="1124"/>
                    </a:lnTo>
                    <a:lnTo>
                      <a:pt x="56" y="1083"/>
                    </a:lnTo>
                    <a:lnTo>
                      <a:pt x="73" y="1042"/>
                    </a:lnTo>
                    <a:lnTo>
                      <a:pt x="91" y="1006"/>
                    </a:lnTo>
                    <a:lnTo>
                      <a:pt x="110" y="969"/>
                    </a:lnTo>
                    <a:lnTo>
                      <a:pt x="129" y="936"/>
                    </a:lnTo>
                    <a:lnTo>
                      <a:pt x="151" y="903"/>
                    </a:lnTo>
                    <a:lnTo>
                      <a:pt x="172" y="874"/>
                    </a:lnTo>
                    <a:lnTo>
                      <a:pt x="191" y="849"/>
                    </a:lnTo>
                    <a:lnTo>
                      <a:pt x="191" y="849"/>
                    </a:lnTo>
                    <a:lnTo>
                      <a:pt x="216" y="822"/>
                    </a:lnTo>
                    <a:lnTo>
                      <a:pt x="243" y="797"/>
                    </a:lnTo>
                    <a:lnTo>
                      <a:pt x="270" y="774"/>
                    </a:lnTo>
                    <a:lnTo>
                      <a:pt x="301" y="754"/>
                    </a:lnTo>
                    <a:lnTo>
                      <a:pt x="334" y="737"/>
                    </a:lnTo>
                    <a:lnTo>
                      <a:pt x="369" y="721"/>
                    </a:lnTo>
                    <a:lnTo>
                      <a:pt x="404" y="708"/>
                    </a:lnTo>
                    <a:lnTo>
                      <a:pt x="440" y="698"/>
                    </a:lnTo>
                    <a:lnTo>
                      <a:pt x="440" y="698"/>
                    </a:lnTo>
                    <a:lnTo>
                      <a:pt x="431" y="687"/>
                    </a:lnTo>
                    <a:lnTo>
                      <a:pt x="419" y="675"/>
                    </a:lnTo>
                    <a:lnTo>
                      <a:pt x="394" y="652"/>
                    </a:lnTo>
                    <a:lnTo>
                      <a:pt x="365" y="631"/>
                    </a:lnTo>
                    <a:lnTo>
                      <a:pt x="353" y="617"/>
                    </a:lnTo>
                    <a:lnTo>
                      <a:pt x="342" y="605"/>
                    </a:lnTo>
                    <a:lnTo>
                      <a:pt x="342" y="605"/>
                    </a:lnTo>
                    <a:lnTo>
                      <a:pt x="321" y="574"/>
                    </a:lnTo>
                    <a:lnTo>
                      <a:pt x="301" y="542"/>
                    </a:lnTo>
                    <a:lnTo>
                      <a:pt x="288" y="507"/>
                    </a:lnTo>
                    <a:lnTo>
                      <a:pt x="278" y="472"/>
                    </a:lnTo>
                    <a:lnTo>
                      <a:pt x="272" y="437"/>
                    </a:lnTo>
                    <a:lnTo>
                      <a:pt x="268" y="402"/>
                    </a:lnTo>
                    <a:lnTo>
                      <a:pt x="268" y="368"/>
                    </a:lnTo>
                    <a:lnTo>
                      <a:pt x="270" y="333"/>
                    </a:lnTo>
                    <a:lnTo>
                      <a:pt x="276" y="298"/>
                    </a:lnTo>
                    <a:lnTo>
                      <a:pt x="286" y="265"/>
                    </a:lnTo>
                    <a:lnTo>
                      <a:pt x="295" y="232"/>
                    </a:lnTo>
                    <a:lnTo>
                      <a:pt x="309" y="203"/>
                    </a:lnTo>
                    <a:lnTo>
                      <a:pt x="324" y="174"/>
                    </a:lnTo>
                    <a:lnTo>
                      <a:pt x="342" y="147"/>
                    </a:lnTo>
                    <a:lnTo>
                      <a:pt x="361" y="122"/>
                    </a:lnTo>
                    <a:lnTo>
                      <a:pt x="382" y="101"/>
                    </a:lnTo>
                    <a:lnTo>
                      <a:pt x="382" y="101"/>
                    </a:lnTo>
                    <a:lnTo>
                      <a:pt x="406" y="81"/>
                    </a:lnTo>
                    <a:lnTo>
                      <a:pt x="429" y="64"/>
                    </a:lnTo>
                    <a:lnTo>
                      <a:pt x="452" y="49"/>
                    </a:lnTo>
                    <a:lnTo>
                      <a:pt x="477" y="35"/>
                    </a:lnTo>
                    <a:lnTo>
                      <a:pt x="504" y="23"/>
                    </a:lnTo>
                    <a:lnTo>
                      <a:pt x="529" y="16"/>
                    </a:lnTo>
                    <a:lnTo>
                      <a:pt x="556" y="10"/>
                    </a:lnTo>
                    <a:lnTo>
                      <a:pt x="583" y="4"/>
                    </a:lnTo>
                    <a:lnTo>
                      <a:pt x="610" y="2"/>
                    </a:lnTo>
                    <a:lnTo>
                      <a:pt x="635" y="0"/>
                    </a:lnTo>
                    <a:lnTo>
                      <a:pt x="663" y="2"/>
                    </a:lnTo>
                    <a:lnTo>
                      <a:pt x="690" y="6"/>
                    </a:lnTo>
                    <a:lnTo>
                      <a:pt x="717" y="10"/>
                    </a:lnTo>
                    <a:lnTo>
                      <a:pt x="742" y="18"/>
                    </a:lnTo>
                    <a:lnTo>
                      <a:pt x="767" y="25"/>
                    </a:lnTo>
                    <a:lnTo>
                      <a:pt x="792" y="35"/>
                    </a:lnTo>
                    <a:lnTo>
                      <a:pt x="815" y="49"/>
                    </a:lnTo>
                    <a:lnTo>
                      <a:pt x="838" y="62"/>
                    </a:lnTo>
                    <a:lnTo>
                      <a:pt x="861" y="76"/>
                    </a:lnTo>
                    <a:lnTo>
                      <a:pt x="883" y="93"/>
                    </a:lnTo>
                    <a:lnTo>
                      <a:pt x="902" y="110"/>
                    </a:lnTo>
                    <a:lnTo>
                      <a:pt x="921" y="130"/>
                    </a:lnTo>
                    <a:lnTo>
                      <a:pt x="939" y="151"/>
                    </a:lnTo>
                    <a:lnTo>
                      <a:pt x="954" y="172"/>
                    </a:lnTo>
                    <a:lnTo>
                      <a:pt x="968" y="196"/>
                    </a:lnTo>
                    <a:lnTo>
                      <a:pt x="981" y="221"/>
                    </a:lnTo>
                    <a:lnTo>
                      <a:pt x="991" y="246"/>
                    </a:lnTo>
                    <a:lnTo>
                      <a:pt x="1001" y="273"/>
                    </a:lnTo>
                    <a:lnTo>
                      <a:pt x="1006" y="300"/>
                    </a:lnTo>
                    <a:lnTo>
                      <a:pt x="1012" y="329"/>
                    </a:lnTo>
                    <a:lnTo>
                      <a:pt x="1014" y="360"/>
                    </a:lnTo>
                    <a:lnTo>
                      <a:pt x="1014" y="391"/>
                    </a:lnTo>
                    <a:lnTo>
                      <a:pt x="1014" y="391"/>
                    </a:lnTo>
                    <a:lnTo>
                      <a:pt x="1012" y="420"/>
                    </a:lnTo>
                    <a:lnTo>
                      <a:pt x="1008" y="447"/>
                    </a:lnTo>
                    <a:lnTo>
                      <a:pt x="1002" y="472"/>
                    </a:lnTo>
                    <a:lnTo>
                      <a:pt x="995" y="497"/>
                    </a:lnTo>
                    <a:lnTo>
                      <a:pt x="987" y="520"/>
                    </a:lnTo>
                    <a:lnTo>
                      <a:pt x="975" y="542"/>
                    </a:lnTo>
                    <a:lnTo>
                      <a:pt x="964" y="563"/>
                    </a:lnTo>
                    <a:lnTo>
                      <a:pt x="952" y="582"/>
                    </a:lnTo>
                    <a:lnTo>
                      <a:pt x="937" y="600"/>
                    </a:lnTo>
                    <a:lnTo>
                      <a:pt x="921" y="617"/>
                    </a:lnTo>
                    <a:lnTo>
                      <a:pt x="906" y="634"/>
                    </a:lnTo>
                    <a:lnTo>
                      <a:pt x="889" y="650"/>
                    </a:lnTo>
                    <a:lnTo>
                      <a:pt x="852" y="681"/>
                    </a:lnTo>
                    <a:lnTo>
                      <a:pt x="811" y="710"/>
                    </a:lnTo>
                    <a:lnTo>
                      <a:pt x="811" y="710"/>
                    </a:lnTo>
                    <a:close/>
                  </a:path>
                </a:pathLst>
              </a:custGeom>
              <a:ln>
                <a:headEnd/>
                <a:tailEnd/>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ln>
                    <a:solidFill>
                      <a:srgbClr val="FFFFFF">
                        <a:alpha val="0"/>
                      </a:srgbClr>
                    </a:solidFill>
                  </a:ln>
                  <a:solidFill>
                    <a:schemeClr val="tx1">
                      <a:lumMod val="50000"/>
                    </a:schemeClr>
                  </a:solidFill>
                </a:endParaRPr>
              </a:p>
            </p:txBody>
          </p:sp>
          <p:sp>
            <p:nvSpPr>
              <p:cNvPr id="24" name="Freeform 6"/>
              <p:cNvSpPr>
                <a:spLocks/>
              </p:cNvSpPr>
              <p:nvPr/>
            </p:nvSpPr>
            <p:spPr bwMode="auto">
              <a:xfrm>
                <a:off x="5451475" y="473076"/>
                <a:ext cx="490537" cy="865188"/>
              </a:xfrm>
              <a:custGeom>
                <a:avLst/>
                <a:gdLst>
                  <a:gd name="T0" fmla="*/ 589 w 618"/>
                  <a:gd name="T1" fmla="*/ 76 h 1091"/>
                  <a:gd name="T2" fmla="*/ 582 w 618"/>
                  <a:gd name="T3" fmla="*/ 113 h 1091"/>
                  <a:gd name="T4" fmla="*/ 578 w 618"/>
                  <a:gd name="T5" fmla="*/ 194 h 1091"/>
                  <a:gd name="T6" fmla="*/ 587 w 618"/>
                  <a:gd name="T7" fmla="*/ 271 h 1091"/>
                  <a:gd name="T8" fmla="*/ 607 w 618"/>
                  <a:gd name="T9" fmla="*/ 343 h 1091"/>
                  <a:gd name="T10" fmla="*/ 618 w 618"/>
                  <a:gd name="T11" fmla="*/ 372 h 1091"/>
                  <a:gd name="T12" fmla="*/ 601 w 618"/>
                  <a:gd name="T13" fmla="*/ 401 h 1091"/>
                  <a:gd name="T14" fmla="*/ 580 w 618"/>
                  <a:gd name="T15" fmla="*/ 424 h 1091"/>
                  <a:gd name="T16" fmla="*/ 555 w 618"/>
                  <a:gd name="T17" fmla="*/ 443 h 1091"/>
                  <a:gd name="T18" fmla="*/ 526 w 618"/>
                  <a:gd name="T19" fmla="*/ 459 h 1091"/>
                  <a:gd name="T20" fmla="*/ 543 w 618"/>
                  <a:gd name="T21" fmla="*/ 472 h 1091"/>
                  <a:gd name="T22" fmla="*/ 587 w 618"/>
                  <a:gd name="T23" fmla="*/ 493 h 1091"/>
                  <a:gd name="T24" fmla="*/ 607 w 618"/>
                  <a:gd name="T25" fmla="*/ 505 h 1091"/>
                  <a:gd name="T26" fmla="*/ 578 w 618"/>
                  <a:gd name="T27" fmla="*/ 532 h 1091"/>
                  <a:gd name="T28" fmla="*/ 526 w 618"/>
                  <a:gd name="T29" fmla="*/ 592 h 1091"/>
                  <a:gd name="T30" fmla="*/ 479 w 618"/>
                  <a:gd name="T31" fmla="*/ 654 h 1091"/>
                  <a:gd name="T32" fmla="*/ 437 w 618"/>
                  <a:gd name="T33" fmla="*/ 723 h 1091"/>
                  <a:gd name="T34" fmla="*/ 400 w 618"/>
                  <a:gd name="T35" fmla="*/ 797 h 1091"/>
                  <a:gd name="T36" fmla="*/ 367 w 618"/>
                  <a:gd name="T37" fmla="*/ 874 h 1091"/>
                  <a:gd name="T38" fmla="*/ 338 w 618"/>
                  <a:gd name="T39" fmla="*/ 957 h 1091"/>
                  <a:gd name="T40" fmla="*/ 315 w 618"/>
                  <a:gd name="T41" fmla="*/ 1044 h 1091"/>
                  <a:gd name="T42" fmla="*/ 305 w 618"/>
                  <a:gd name="T43" fmla="*/ 1091 h 1091"/>
                  <a:gd name="T44" fmla="*/ 238 w 618"/>
                  <a:gd name="T45" fmla="*/ 1075 h 1091"/>
                  <a:gd name="T46" fmla="*/ 176 w 618"/>
                  <a:gd name="T47" fmla="*/ 1056 h 1091"/>
                  <a:gd name="T48" fmla="*/ 120 w 618"/>
                  <a:gd name="T49" fmla="*/ 1027 h 1091"/>
                  <a:gd name="T50" fmla="*/ 74 w 618"/>
                  <a:gd name="T51" fmla="*/ 992 h 1091"/>
                  <a:gd name="T52" fmla="*/ 68 w 618"/>
                  <a:gd name="T53" fmla="*/ 932 h 1091"/>
                  <a:gd name="T54" fmla="*/ 62 w 618"/>
                  <a:gd name="T55" fmla="*/ 870 h 1091"/>
                  <a:gd name="T56" fmla="*/ 54 w 618"/>
                  <a:gd name="T57" fmla="*/ 878 h 1091"/>
                  <a:gd name="T58" fmla="*/ 35 w 618"/>
                  <a:gd name="T59" fmla="*/ 911 h 1091"/>
                  <a:gd name="T60" fmla="*/ 16 w 618"/>
                  <a:gd name="T61" fmla="*/ 957 h 1091"/>
                  <a:gd name="T62" fmla="*/ 10 w 618"/>
                  <a:gd name="T63" fmla="*/ 942 h 1091"/>
                  <a:gd name="T64" fmla="*/ 2 w 618"/>
                  <a:gd name="T65" fmla="*/ 909 h 1091"/>
                  <a:gd name="T66" fmla="*/ 0 w 618"/>
                  <a:gd name="T67" fmla="*/ 855 h 1091"/>
                  <a:gd name="T68" fmla="*/ 14 w 618"/>
                  <a:gd name="T69" fmla="*/ 778 h 1091"/>
                  <a:gd name="T70" fmla="*/ 39 w 618"/>
                  <a:gd name="T71" fmla="*/ 696 h 1091"/>
                  <a:gd name="T72" fmla="*/ 79 w 618"/>
                  <a:gd name="T73" fmla="*/ 619 h 1091"/>
                  <a:gd name="T74" fmla="*/ 130 w 618"/>
                  <a:gd name="T75" fmla="*/ 551 h 1091"/>
                  <a:gd name="T76" fmla="*/ 172 w 618"/>
                  <a:gd name="T77" fmla="*/ 511 h 1091"/>
                  <a:gd name="T78" fmla="*/ 205 w 618"/>
                  <a:gd name="T79" fmla="*/ 490 h 1091"/>
                  <a:gd name="T80" fmla="*/ 238 w 618"/>
                  <a:gd name="T81" fmla="*/ 472 h 1091"/>
                  <a:gd name="T82" fmla="*/ 271 w 618"/>
                  <a:gd name="T83" fmla="*/ 461 h 1091"/>
                  <a:gd name="T84" fmla="*/ 288 w 618"/>
                  <a:gd name="T85" fmla="*/ 459 h 1091"/>
                  <a:gd name="T86" fmla="*/ 273 w 618"/>
                  <a:gd name="T87" fmla="*/ 439 h 1091"/>
                  <a:gd name="T88" fmla="*/ 240 w 618"/>
                  <a:gd name="T89" fmla="*/ 414 h 1091"/>
                  <a:gd name="T90" fmla="*/ 224 w 618"/>
                  <a:gd name="T91" fmla="*/ 401 h 1091"/>
                  <a:gd name="T92" fmla="*/ 209 w 618"/>
                  <a:gd name="T93" fmla="*/ 379 h 1091"/>
                  <a:gd name="T94" fmla="*/ 186 w 618"/>
                  <a:gd name="T95" fmla="*/ 333 h 1091"/>
                  <a:gd name="T96" fmla="*/ 172 w 618"/>
                  <a:gd name="T97" fmla="*/ 288 h 1091"/>
                  <a:gd name="T98" fmla="*/ 170 w 618"/>
                  <a:gd name="T99" fmla="*/ 244 h 1091"/>
                  <a:gd name="T100" fmla="*/ 178 w 618"/>
                  <a:gd name="T101" fmla="*/ 200 h 1091"/>
                  <a:gd name="T102" fmla="*/ 193 w 618"/>
                  <a:gd name="T103" fmla="*/ 157 h 1091"/>
                  <a:gd name="T104" fmla="*/ 215 w 618"/>
                  <a:gd name="T105" fmla="*/ 118 h 1091"/>
                  <a:gd name="T106" fmla="*/ 244 w 618"/>
                  <a:gd name="T107" fmla="*/ 84 h 1091"/>
                  <a:gd name="T108" fmla="*/ 276 w 618"/>
                  <a:gd name="T109" fmla="*/ 55 h 1091"/>
                  <a:gd name="T110" fmla="*/ 313 w 618"/>
                  <a:gd name="T111" fmla="*/ 29 h 1091"/>
                  <a:gd name="T112" fmla="*/ 354 w 618"/>
                  <a:gd name="T113" fmla="*/ 12 h 1091"/>
                  <a:gd name="T114" fmla="*/ 398 w 618"/>
                  <a:gd name="T115" fmla="*/ 2 h 1091"/>
                  <a:gd name="T116" fmla="*/ 441 w 618"/>
                  <a:gd name="T117" fmla="*/ 0 h 1091"/>
                  <a:gd name="T118" fmla="*/ 485 w 618"/>
                  <a:gd name="T119" fmla="*/ 8 h 1091"/>
                  <a:gd name="T120" fmla="*/ 528 w 618"/>
                  <a:gd name="T121" fmla="*/ 27 h 1091"/>
                  <a:gd name="T122" fmla="*/ 570 w 618"/>
                  <a:gd name="T123" fmla="*/ 56 h 1091"/>
                  <a:gd name="T124" fmla="*/ 589 w 618"/>
                  <a:gd name="T125" fmla="*/ 76 h 10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18" h="1091">
                    <a:moveTo>
                      <a:pt x="589" y="76"/>
                    </a:moveTo>
                    <a:lnTo>
                      <a:pt x="589" y="76"/>
                    </a:lnTo>
                    <a:lnTo>
                      <a:pt x="584" y="95"/>
                    </a:lnTo>
                    <a:lnTo>
                      <a:pt x="582" y="113"/>
                    </a:lnTo>
                    <a:lnTo>
                      <a:pt x="578" y="153"/>
                    </a:lnTo>
                    <a:lnTo>
                      <a:pt x="578" y="194"/>
                    </a:lnTo>
                    <a:lnTo>
                      <a:pt x="580" y="232"/>
                    </a:lnTo>
                    <a:lnTo>
                      <a:pt x="587" y="271"/>
                    </a:lnTo>
                    <a:lnTo>
                      <a:pt x="595" y="308"/>
                    </a:lnTo>
                    <a:lnTo>
                      <a:pt x="607" y="343"/>
                    </a:lnTo>
                    <a:lnTo>
                      <a:pt x="618" y="372"/>
                    </a:lnTo>
                    <a:lnTo>
                      <a:pt x="618" y="372"/>
                    </a:lnTo>
                    <a:lnTo>
                      <a:pt x="611" y="387"/>
                    </a:lnTo>
                    <a:lnTo>
                      <a:pt x="601" y="401"/>
                    </a:lnTo>
                    <a:lnTo>
                      <a:pt x="591" y="412"/>
                    </a:lnTo>
                    <a:lnTo>
                      <a:pt x="580" y="424"/>
                    </a:lnTo>
                    <a:lnTo>
                      <a:pt x="568" y="433"/>
                    </a:lnTo>
                    <a:lnTo>
                      <a:pt x="555" y="443"/>
                    </a:lnTo>
                    <a:lnTo>
                      <a:pt x="526" y="459"/>
                    </a:lnTo>
                    <a:lnTo>
                      <a:pt x="526" y="459"/>
                    </a:lnTo>
                    <a:lnTo>
                      <a:pt x="533" y="466"/>
                    </a:lnTo>
                    <a:lnTo>
                      <a:pt x="543" y="472"/>
                    </a:lnTo>
                    <a:lnTo>
                      <a:pt x="564" y="482"/>
                    </a:lnTo>
                    <a:lnTo>
                      <a:pt x="587" y="493"/>
                    </a:lnTo>
                    <a:lnTo>
                      <a:pt x="597" y="497"/>
                    </a:lnTo>
                    <a:lnTo>
                      <a:pt x="607" y="505"/>
                    </a:lnTo>
                    <a:lnTo>
                      <a:pt x="607" y="505"/>
                    </a:lnTo>
                    <a:lnTo>
                      <a:pt x="578" y="532"/>
                    </a:lnTo>
                    <a:lnTo>
                      <a:pt x="553" y="561"/>
                    </a:lnTo>
                    <a:lnTo>
                      <a:pt x="526" y="592"/>
                    </a:lnTo>
                    <a:lnTo>
                      <a:pt x="502" y="623"/>
                    </a:lnTo>
                    <a:lnTo>
                      <a:pt x="479" y="654"/>
                    </a:lnTo>
                    <a:lnTo>
                      <a:pt x="458" y="689"/>
                    </a:lnTo>
                    <a:lnTo>
                      <a:pt x="437" y="723"/>
                    </a:lnTo>
                    <a:lnTo>
                      <a:pt x="417" y="760"/>
                    </a:lnTo>
                    <a:lnTo>
                      <a:pt x="400" y="797"/>
                    </a:lnTo>
                    <a:lnTo>
                      <a:pt x="383" y="836"/>
                    </a:lnTo>
                    <a:lnTo>
                      <a:pt x="367" y="874"/>
                    </a:lnTo>
                    <a:lnTo>
                      <a:pt x="352" y="917"/>
                    </a:lnTo>
                    <a:lnTo>
                      <a:pt x="338" y="957"/>
                    </a:lnTo>
                    <a:lnTo>
                      <a:pt x="327" y="1002"/>
                    </a:lnTo>
                    <a:lnTo>
                      <a:pt x="315" y="1044"/>
                    </a:lnTo>
                    <a:lnTo>
                      <a:pt x="305" y="1091"/>
                    </a:lnTo>
                    <a:lnTo>
                      <a:pt x="305" y="1091"/>
                    </a:lnTo>
                    <a:lnTo>
                      <a:pt x="271" y="1085"/>
                    </a:lnTo>
                    <a:lnTo>
                      <a:pt x="238" y="1075"/>
                    </a:lnTo>
                    <a:lnTo>
                      <a:pt x="205" y="1068"/>
                    </a:lnTo>
                    <a:lnTo>
                      <a:pt x="176" y="1056"/>
                    </a:lnTo>
                    <a:lnTo>
                      <a:pt x="147" y="1042"/>
                    </a:lnTo>
                    <a:lnTo>
                      <a:pt x="120" y="1027"/>
                    </a:lnTo>
                    <a:lnTo>
                      <a:pt x="97" y="1012"/>
                    </a:lnTo>
                    <a:lnTo>
                      <a:pt x="74" y="992"/>
                    </a:lnTo>
                    <a:lnTo>
                      <a:pt x="74" y="992"/>
                    </a:lnTo>
                    <a:lnTo>
                      <a:pt x="68" y="932"/>
                    </a:lnTo>
                    <a:lnTo>
                      <a:pt x="64" y="901"/>
                    </a:lnTo>
                    <a:lnTo>
                      <a:pt x="62" y="870"/>
                    </a:lnTo>
                    <a:lnTo>
                      <a:pt x="62" y="870"/>
                    </a:lnTo>
                    <a:lnTo>
                      <a:pt x="54" y="878"/>
                    </a:lnTo>
                    <a:lnTo>
                      <a:pt x="47" y="888"/>
                    </a:lnTo>
                    <a:lnTo>
                      <a:pt x="35" y="911"/>
                    </a:lnTo>
                    <a:lnTo>
                      <a:pt x="25" y="934"/>
                    </a:lnTo>
                    <a:lnTo>
                      <a:pt x="16" y="957"/>
                    </a:lnTo>
                    <a:lnTo>
                      <a:pt x="16" y="957"/>
                    </a:lnTo>
                    <a:lnTo>
                      <a:pt x="10" y="942"/>
                    </a:lnTo>
                    <a:lnTo>
                      <a:pt x="6" y="926"/>
                    </a:lnTo>
                    <a:lnTo>
                      <a:pt x="2" y="909"/>
                    </a:lnTo>
                    <a:lnTo>
                      <a:pt x="0" y="892"/>
                    </a:lnTo>
                    <a:lnTo>
                      <a:pt x="0" y="855"/>
                    </a:lnTo>
                    <a:lnTo>
                      <a:pt x="4" y="816"/>
                    </a:lnTo>
                    <a:lnTo>
                      <a:pt x="14" y="778"/>
                    </a:lnTo>
                    <a:lnTo>
                      <a:pt x="25" y="737"/>
                    </a:lnTo>
                    <a:lnTo>
                      <a:pt x="39" y="696"/>
                    </a:lnTo>
                    <a:lnTo>
                      <a:pt x="58" y="658"/>
                    </a:lnTo>
                    <a:lnTo>
                      <a:pt x="79" y="619"/>
                    </a:lnTo>
                    <a:lnTo>
                      <a:pt x="103" y="584"/>
                    </a:lnTo>
                    <a:lnTo>
                      <a:pt x="130" y="551"/>
                    </a:lnTo>
                    <a:lnTo>
                      <a:pt x="159" y="524"/>
                    </a:lnTo>
                    <a:lnTo>
                      <a:pt x="172" y="511"/>
                    </a:lnTo>
                    <a:lnTo>
                      <a:pt x="188" y="499"/>
                    </a:lnTo>
                    <a:lnTo>
                      <a:pt x="205" y="490"/>
                    </a:lnTo>
                    <a:lnTo>
                      <a:pt x="220" y="480"/>
                    </a:lnTo>
                    <a:lnTo>
                      <a:pt x="238" y="472"/>
                    </a:lnTo>
                    <a:lnTo>
                      <a:pt x="253" y="466"/>
                    </a:lnTo>
                    <a:lnTo>
                      <a:pt x="271" y="461"/>
                    </a:lnTo>
                    <a:lnTo>
                      <a:pt x="288" y="459"/>
                    </a:lnTo>
                    <a:lnTo>
                      <a:pt x="288" y="459"/>
                    </a:lnTo>
                    <a:lnTo>
                      <a:pt x="280" y="449"/>
                    </a:lnTo>
                    <a:lnTo>
                      <a:pt x="273" y="439"/>
                    </a:lnTo>
                    <a:lnTo>
                      <a:pt x="255" y="426"/>
                    </a:lnTo>
                    <a:lnTo>
                      <a:pt x="240" y="414"/>
                    </a:lnTo>
                    <a:lnTo>
                      <a:pt x="232" y="408"/>
                    </a:lnTo>
                    <a:lnTo>
                      <a:pt x="224" y="401"/>
                    </a:lnTo>
                    <a:lnTo>
                      <a:pt x="224" y="401"/>
                    </a:lnTo>
                    <a:lnTo>
                      <a:pt x="209" y="379"/>
                    </a:lnTo>
                    <a:lnTo>
                      <a:pt x="195" y="356"/>
                    </a:lnTo>
                    <a:lnTo>
                      <a:pt x="186" y="333"/>
                    </a:lnTo>
                    <a:lnTo>
                      <a:pt x="178" y="312"/>
                    </a:lnTo>
                    <a:lnTo>
                      <a:pt x="172" y="288"/>
                    </a:lnTo>
                    <a:lnTo>
                      <a:pt x="170" y="265"/>
                    </a:lnTo>
                    <a:lnTo>
                      <a:pt x="170" y="244"/>
                    </a:lnTo>
                    <a:lnTo>
                      <a:pt x="172" y="221"/>
                    </a:lnTo>
                    <a:lnTo>
                      <a:pt x="178" y="200"/>
                    </a:lnTo>
                    <a:lnTo>
                      <a:pt x="184" y="178"/>
                    </a:lnTo>
                    <a:lnTo>
                      <a:pt x="193" y="157"/>
                    </a:lnTo>
                    <a:lnTo>
                      <a:pt x="203" y="138"/>
                    </a:lnTo>
                    <a:lnTo>
                      <a:pt x="215" y="118"/>
                    </a:lnTo>
                    <a:lnTo>
                      <a:pt x="228" y="101"/>
                    </a:lnTo>
                    <a:lnTo>
                      <a:pt x="244" y="84"/>
                    </a:lnTo>
                    <a:lnTo>
                      <a:pt x="259" y="68"/>
                    </a:lnTo>
                    <a:lnTo>
                      <a:pt x="276" y="55"/>
                    </a:lnTo>
                    <a:lnTo>
                      <a:pt x="294" y="41"/>
                    </a:lnTo>
                    <a:lnTo>
                      <a:pt x="313" y="29"/>
                    </a:lnTo>
                    <a:lnTo>
                      <a:pt x="334" y="20"/>
                    </a:lnTo>
                    <a:lnTo>
                      <a:pt x="354" y="12"/>
                    </a:lnTo>
                    <a:lnTo>
                      <a:pt x="375" y="6"/>
                    </a:lnTo>
                    <a:lnTo>
                      <a:pt x="398" y="2"/>
                    </a:lnTo>
                    <a:lnTo>
                      <a:pt x="419" y="0"/>
                    </a:lnTo>
                    <a:lnTo>
                      <a:pt x="441" y="0"/>
                    </a:lnTo>
                    <a:lnTo>
                      <a:pt x="464" y="4"/>
                    </a:lnTo>
                    <a:lnTo>
                      <a:pt x="485" y="8"/>
                    </a:lnTo>
                    <a:lnTo>
                      <a:pt x="506" y="16"/>
                    </a:lnTo>
                    <a:lnTo>
                      <a:pt x="528" y="27"/>
                    </a:lnTo>
                    <a:lnTo>
                      <a:pt x="549" y="41"/>
                    </a:lnTo>
                    <a:lnTo>
                      <a:pt x="570" y="56"/>
                    </a:lnTo>
                    <a:lnTo>
                      <a:pt x="589" y="76"/>
                    </a:lnTo>
                    <a:lnTo>
                      <a:pt x="589" y="76"/>
                    </a:lnTo>
                    <a:close/>
                  </a:path>
                </a:pathLst>
              </a:custGeom>
              <a:ln>
                <a:headEnd/>
                <a:tailEnd/>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ln>
                    <a:solidFill>
                      <a:srgbClr val="FFFFFF">
                        <a:alpha val="0"/>
                      </a:srgbClr>
                    </a:solidFill>
                  </a:ln>
                  <a:solidFill>
                    <a:schemeClr val="tx1">
                      <a:lumMod val="50000"/>
                    </a:schemeClr>
                  </a:solidFill>
                </a:endParaRPr>
              </a:p>
            </p:txBody>
          </p:sp>
        </p:grpSp>
      </p:grpSp>
      <p:sp>
        <p:nvSpPr>
          <p:cNvPr id="26" name="Rectangle 25"/>
          <p:cNvSpPr/>
          <p:nvPr/>
        </p:nvSpPr>
        <p:spPr bwMode="auto">
          <a:xfrm>
            <a:off x="370321" y="3952878"/>
            <a:ext cx="11818505" cy="1762125"/>
          </a:xfrm>
          <a:prstGeom prst="rect">
            <a:avLst/>
          </a:prstGeom>
          <a:ln>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square" lIns="91440" tIns="91440" rIns="91440" bIns="91440" numCol="1" rtlCol="0" anchor="ctr" anchorCtr="0" compatLnSpc="1">
            <a:prstTxWarp prst="textNoShape">
              <a:avLst/>
            </a:prstTxWarp>
            <a:noAutofit/>
          </a:bodyPr>
          <a:lstStyle/>
          <a:p>
            <a:pPr marL="0" lvl="3" defTabSz="914099" fontAlgn="base">
              <a:spcBef>
                <a:spcPct val="0"/>
              </a:spcBef>
              <a:spcAft>
                <a:spcPct val="0"/>
              </a:spcAft>
            </a:pPr>
            <a:endParaRPr lang="en-US" sz="2000" b="1" cap="small" dirty="0">
              <a:ln w="3175">
                <a:solidFill>
                  <a:srgbClr val="FFFFFF">
                    <a:alpha val="0"/>
                  </a:srgbClr>
                </a:solidFill>
              </a:ln>
              <a:solidFill>
                <a:schemeClr val="tx1">
                  <a:lumMod val="50000"/>
                </a:schemeClr>
              </a:solidFill>
              <a:latin typeface="Segoe Condensed" pitchFamily="34" charset="0"/>
              <a:ea typeface="Segoe UI" pitchFamily="34" charset="0"/>
              <a:cs typeface="Segoe UI" pitchFamily="34" charset="0"/>
            </a:endParaRPr>
          </a:p>
        </p:txBody>
      </p:sp>
      <p:sp>
        <p:nvSpPr>
          <p:cNvPr id="27" name="Up Arrow 26"/>
          <p:cNvSpPr/>
          <p:nvPr/>
        </p:nvSpPr>
        <p:spPr bwMode="auto">
          <a:xfrm rot="5400000">
            <a:off x="1720750" y="4540867"/>
            <a:ext cx="1509743" cy="533729"/>
          </a:xfrm>
          <a:prstGeom prst="upArrow">
            <a:avLst>
              <a:gd name="adj1" fmla="val 100000"/>
              <a:gd name="adj2" fmla="val 97815"/>
            </a:avLst>
          </a:prstGeom>
          <a:ln>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square" lIns="91440" tIns="91440" rIns="91440" bIns="91440" numCol="1" rtlCol="0" anchor="ctr" anchorCtr="0" compatLnSpc="1">
            <a:prstTxWarp prst="textNoShape">
              <a:avLst/>
            </a:prstTxWarp>
            <a:noAutofit/>
          </a:bodyPr>
          <a:lstStyle/>
          <a:p>
            <a:endParaRPr lang="en-US" dirty="0">
              <a:ln>
                <a:solidFill>
                  <a:srgbClr val="FFFFFF">
                    <a:alpha val="0"/>
                  </a:srgbClr>
                </a:solidFill>
              </a:ln>
              <a:solidFill>
                <a:schemeClr val="tx1">
                  <a:lumMod val="50000"/>
                </a:schemeClr>
              </a:solidFill>
            </a:endParaRPr>
          </a:p>
        </p:txBody>
      </p:sp>
      <p:sp>
        <p:nvSpPr>
          <p:cNvPr id="28" name="Oval 4"/>
          <p:cNvSpPr/>
          <p:nvPr/>
        </p:nvSpPr>
        <p:spPr bwMode="auto">
          <a:xfrm>
            <a:off x="883479" y="4428490"/>
            <a:ext cx="944845" cy="676910"/>
          </a:xfrm>
          <a:custGeom>
            <a:avLst/>
            <a:gdLst/>
            <a:ahLst/>
            <a:cxnLst/>
            <a:rect l="l" t="t" r="r" b="b"/>
            <a:pathLst>
              <a:path w="1708728" h="1708728">
                <a:moveTo>
                  <a:pt x="1265381" y="224304"/>
                </a:moveTo>
                <a:cubicBezTo>
                  <a:pt x="1089601" y="448959"/>
                  <a:pt x="923347" y="759340"/>
                  <a:pt x="766617" y="1212595"/>
                </a:cubicBezTo>
                <a:cubicBezTo>
                  <a:pt x="602960" y="1095601"/>
                  <a:pt x="744104" y="1207207"/>
                  <a:pt x="275647" y="861613"/>
                </a:cubicBezTo>
                <a:lnTo>
                  <a:pt x="147492" y="1167857"/>
                </a:lnTo>
                <a:cubicBezTo>
                  <a:pt x="288587" y="1202301"/>
                  <a:pt x="596369" y="1293894"/>
                  <a:pt x="785090" y="1471213"/>
                </a:cubicBezTo>
                <a:cubicBezTo>
                  <a:pt x="937826" y="1029456"/>
                  <a:pt x="1271539" y="706760"/>
                  <a:pt x="1514763" y="445977"/>
                </a:cubicBezTo>
                <a:close/>
                <a:moveTo>
                  <a:pt x="854364" y="0"/>
                </a:moveTo>
                <a:cubicBezTo>
                  <a:pt x="1326216" y="0"/>
                  <a:pt x="1708728" y="382512"/>
                  <a:pt x="1708728" y="854364"/>
                </a:cubicBezTo>
                <a:cubicBezTo>
                  <a:pt x="1708728" y="1326216"/>
                  <a:pt x="1326216" y="1708728"/>
                  <a:pt x="854364" y="1708728"/>
                </a:cubicBezTo>
                <a:cubicBezTo>
                  <a:pt x="382512" y="1708728"/>
                  <a:pt x="0" y="1326216"/>
                  <a:pt x="0" y="854364"/>
                </a:cubicBezTo>
                <a:cubicBezTo>
                  <a:pt x="0" y="382512"/>
                  <a:pt x="382512" y="0"/>
                  <a:pt x="854364" y="0"/>
                </a:cubicBezTo>
                <a:close/>
              </a:path>
            </a:pathLst>
          </a:custGeom>
          <a:ln>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dirty="0">
              <a:ln>
                <a:solidFill>
                  <a:srgbClr val="FFFFFF">
                    <a:alpha val="0"/>
                  </a:srgbClr>
                </a:solidFill>
              </a:ln>
              <a:solidFill>
                <a:schemeClr val="tx1">
                  <a:lumMod val="50000"/>
                </a:schemeClr>
              </a:solidFill>
            </a:endParaRPr>
          </a:p>
        </p:txBody>
      </p:sp>
      <p:sp>
        <p:nvSpPr>
          <p:cNvPr id="29" name="Rectangle 4"/>
          <p:cNvSpPr/>
          <p:nvPr/>
        </p:nvSpPr>
        <p:spPr bwMode="auto">
          <a:xfrm>
            <a:off x="3250353" y="3946267"/>
            <a:ext cx="8274010" cy="904863"/>
          </a:xfrm>
          <a:prstGeom prst="rect">
            <a:avLst/>
          </a:prstGeom>
          <a:ln>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square" lIns="0" tIns="82296" rIns="0" bIns="82296" numCol="1" rtlCol="0" anchor="ctr" anchorCtr="0" compatLnSpc="1">
            <a:prstTxWarp prst="textNoShape">
              <a:avLst/>
            </a:prstTxWarp>
            <a:spAutoFit/>
          </a:bodyPr>
          <a:lstStyle/>
          <a:p>
            <a:pPr marL="285750" indent="-285750">
              <a:buFont typeface="Arial" pitchFamily="34" charset="0"/>
              <a:buChar char="•"/>
            </a:pPr>
            <a:r>
              <a:rPr lang="en-US" dirty="0">
                <a:solidFill>
                  <a:schemeClr val="tx1">
                    <a:lumMod val="50000"/>
                  </a:schemeClr>
                </a:solidFill>
              </a:rPr>
              <a:t>911 system on premise, 311 in cloud to scale for major </a:t>
            </a:r>
            <a:r>
              <a:rPr lang="en-US" dirty="0" smtClean="0">
                <a:solidFill>
                  <a:schemeClr val="tx1">
                    <a:lumMod val="50000"/>
                  </a:schemeClr>
                </a:solidFill>
              </a:rPr>
              <a:t>incidents, </a:t>
            </a:r>
            <a:r>
              <a:rPr lang="en-US" dirty="0">
                <a:solidFill>
                  <a:schemeClr val="tx1">
                    <a:lumMod val="50000"/>
                  </a:schemeClr>
                </a:solidFill>
              </a:rPr>
              <a:t>saving the city an estimated $900,000 a year</a:t>
            </a:r>
          </a:p>
        </p:txBody>
      </p:sp>
      <p:sp>
        <p:nvSpPr>
          <p:cNvPr id="31" name="Rectangle 30"/>
          <p:cNvSpPr/>
          <p:nvPr/>
        </p:nvSpPr>
        <p:spPr bwMode="auto">
          <a:xfrm>
            <a:off x="3250353" y="4826273"/>
            <a:ext cx="8274010" cy="904863"/>
          </a:xfrm>
          <a:prstGeom prst="rect">
            <a:avLst/>
          </a:prstGeom>
          <a:ln>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square" lIns="0" tIns="82296" rIns="0" bIns="82296" numCol="1" rtlCol="0" anchor="ctr" anchorCtr="0" compatLnSpc="1">
            <a:prstTxWarp prst="textNoShape">
              <a:avLst/>
            </a:prstTxWarp>
            <a:spAutoFit/>
          </a:bodyPr>
          <a:lstStyle/>
          <a:p>
            <a:pPr marL="285750" indent="-285750">
              <a:spcBef>
                <a:spcPts val="600"/>
              </a:spcBef>
              <a:buClr>
                <a:srgbClr val="FFFFFF"/>
              </a:buClr>
              <a:buSzPct val="90000"/>
              <a:buFont typeface="Arial" pitchFamily="34" charset="0"/>
              <a:buChar char="•"/>
            </a:pPr>
            <a:r>
              <a:rPr lang="en-US" dirty="0">
                <a:solidFill>
                  <a:schemeClr val="tx1">
                    <a:lumMod val="50000"/>
                  </a:schemeClr>
                </a:solidFill>
              </a:rPr>
              <a:t>Modernized &amp; extended applications to new areas, not previously possible</a:t>
            </a:r>
          </a:p>
        </p:txBody>
      </p:sp>
      <p:pic>
        <p:nvPicPr>
          <p:cNvPr id="32" name="Picture 4" descr="http://upload.wikimedia.org/wikipedia/commons/thumb/9/9b/Escudo_de_Miami.svg/500px-Escudo_de_Miami.svg.png"/>
          <p:cNvPicPr>
            <a:picLocks noChangeAspect="1" noChangeArrowheads="1"/>
          </p:cNvPicPr>
          <p:nvPr/>
        </p:nvPicPr>
        <p:blipFill>
          <a:blip r:embed="rId6" cstate="print">
            <a:extLst>
              <a:ext uri="{BEBA8EAE-BF5A-486C-A8C5-ECC9F3942E4B}">
                <a14:imgProps xmlns="" xmlns:a14="http://schemas.microsoft.com/office/drawing/2010/main">
                  <a14:imgLayer r:embed="rId7">
                    <a14:imgEffect>
                      <a14:brightnessContrast bright="100000"/>
                    </a14:imgEffect>
                  </a14:imgLayer>
                </a14:imgProps>
              </a:ext>
              <a:ext uri="{28A0092B-C50C-407E-A947-70E740481C1C}">
                <a14:useLocalDpi xmlns="" xmlns:a14="http://schemas.microsoft.com/office/drawing/2010/main" val="0"/>
              </a:ext>
            </a:extLst>
          </a:blip>
          <a:srcRect/>
          <a:stretch>
            <a:fillRect/>
          </a:stretch>
        </p:blipFill>
        <p:spPr bwMode="auto">
          <a:xfrm>
            <a:off x="8329030" y="1394264"/>
            <a:ext cx="2731894" cy="2110937"/>
          </a:xfrm>
          <a:prstGeom prst="rect">
            <a:avLst/>
          </a:prstGeom>
          <a:extLst/>
        </p:spPr>
        <p:style>
          <a:lnRef idx="1">
            <a:schemeClr val="dk1"/>
          </a:lnRef>
          <a:fillRef idx="2">
            <a:schemeClr val="dk1"/>
          </a:fillRef>
          <a:effectRef idx="1">
            <a:schemeClr val="dk1"/>
          </a:effectRef>
          <a:fontRef idx="minor">
            <a:schemeClr val="dk1"/>
          </a:fontRef>
        </p:style>
      </p:pic>
      <p:sp>
        <p:nvSpPr>
          <p:cNvPr id="35" name="Rectangle 34"/>
          <p:cNvSpPr/>
          <p:nvPr/>
        </p:nvSpPr>
        <p:spPr>
          <a:xfrm>
            <a:off x="370322" y="2408873"/>
            <a:ext cx="7552415" cy="1569660"/>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r>
              <a:rPr lang="en-US" dirty="0">
                <a:solidFill>
                  <a:schemeClr val="tx1">
                    <a:lumMod val="50000"/>
                  </a:schemeClr>
                </a:solidFill>
              </a:rPr>
              <a:t>Miami’s 911 system ran on a mainframe. Today when someone dials 911 in Miami, emergency personnel are dispatched from the system’s Windows Server. Data from the system is stored in a SQL Server database. </a:t>
            </a:r>
          </a:p>
        </p:txBody>
      </p:sp>
      <p:pic>
        <p:nvPicPr>
          <p:cNvPr id="19" name="Picture 3" descr="C:\Users\rinchen\Desktop\Logos\Logo---no-background.gif"/>
          <p:cNvPicPr>
            <a:picLocks noChangeAspect="1" noChangeArrowheads="1"/>
          </p:cNvPicPr>
          <p:nvPr/>
        </p:nvPicPr>
        <p:blipFill>
          <a:blip r:embed="rId8" cstate="print"/>
          <a:srcRect/>
          <a:stretch>
            <a:fillRect/>
          </a:stretch>
        </p:blipFill>
        <p:spPr bwMode="auto">
          <a:xfrm>
            <a:off x="11391218" y="152400"/>
            <a:ext cx="797607" cy="762000"/>
          </a:xfrm>
          <a:prstGeom prst="rect">
            <a:avLst/>
          </a:prstGeom>
          <a:noFill/>
        </p:spPr>
      </p:pic>
    </p:spTree>
    <p:extLst>
      <p:ext uri="{BB962C8B-B14F-4D97-AF65-F5344CB8AC3E}">
        <p14:creationId xmlns="" xmlns:p14="http://schemas.microsoft.com/office/powerpoint/2010/main" val="1305174898"/>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rtl="0" eaLnBrk="1" latinLnBrk="0" hangingPunct="1"/>
            <a:r>
              <a:rPr lang="en-US" sz="4800" b="0" kern="1200" cap="all" baseline="0" dirty="0" smtClean="0">
                <a:solidFill>
                  <a:srgbClr val="595959"/>
                </a:solidFill>
                <a:effectLst/>
                <a:latin typeface="Segoe Light" pitchFamily="34" charset="0"/>
                <a:ea typeface="+mj-ea"/>
                <a:cs typeface="+mj-cs"/>
              </a:rPr>
              <a:t>Scale on Demand - Cloud Elastic </a:t>
            </a:r>
            <a:endParaRPr lang="en-US" dirty="0"/>
          </a:p>
        </p:txBody>
      </p:sp>
      <p:sp>
        <p:nvSpPr>
          <p:cNvPr id="4" name="Slide Number Placeholder 3"/>
          <p:cNvSpPr>
            <a:spLocks noGrp="1"/>
          </p:cNvSpPr>
          <p:nvPr>
            <p:ph type="sldNum" sz="quarter" idx="12"/>
          </p:nvPr>
        </p:nvSpPr>
        <p:spPr/>
        <p:txBody>
          <a:bodyPr/>
          <a:lstStyle/>
          <a:p>
            <a:fld id="{BD271169-D5A2-4E26-9D3F-58E320BF9E89}" type="slidenum">
              <a:rPr lang="en-US" smtClean="0"/>
              <a:pPr/>
              <a:t>46</a:t>
            </a:fld>
            <a:endParaRPr lang="en-US"/>
          </a:p>
        </p:txBody>
      </p:sp>
      <p:pic>
        <p:nvPicPr>
          <p:cNvPr id="7"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4341812" y="381000"/>
            <a:ext cx="6913562" cy="12096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8" name="Content Placeholder 7"/>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319051" y="2819401"/>
            <a:ext cx="7006484" cy="3765986"/>
          </a:xfrm>
          <a:prstGeom prst="rect">
            <a:avLst/>
          </a:prstGeom>
        </p:spPr>
      </p:pic>
      <p:pic>
        <p:nvPicPr>
          <p:cNvPr id="6" name="Picture 3" descr="C:\Users\rinchen\Desktop\Logos\Logo---no-background.gif"/>
          <p:cNvPicPr>
            <a:picLocks noChangeAspect="1" noChangeArrowheads="1"/>
          </p:cNvPicPr>
          <p:nvPr/>
        </p:nvPicPr>
        <p:blipFill>
          <a:blip r:embed="rId4" cstate="print"/>
          <a:srcRect/>
          <a:stretch>
            <a:fillRect/>
          </a:stretch>
        </p:blipFill>
        <p:spPr bwMode="auto">
          <a:xfrm>
            <a:off x="11391218" y="152400"/>
            <a:ext cx="797607" cy="762000"/>
          </a:xfrm>
          <a:prstGeom prst="rect">
            <a:avLst/>
          </a:prstGeom>
          <a:noFill/>
        </p:spPr>
      </p:pic>
    </p:spTree>
    <p:extLst>
      <p:ext uri="{BB962C8B-B14F-4D97-AF65-F5344CB8AC3E}">
        <p14:creationId xmlns="" xmlns:p14="http://schemas.microsoft.com/office/powerpoint/2010/main" val="191430522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3400"/>
            <a:ext cx="10969943" cy="563563"/>
          </a:xfrm>
        </p:spPr>
        <p:txBody>
          <a:bodyPr>
            <a:noAutofit/>
          </a:bodyPr>
          <a:lstStyle/>
          <a:p>
            <a:pPr rtl="0" eaLnBrk="1" latinLnBrk="0" hangingPunct="1"/>
            <a:r>
              <a:rPr lang="en-US" sz="3600" b="0" kern="1200" cap="all" baseline="0" dirty="0" smtClean="0">
                <a:solidFill>
                  <a:srgbClr val="595959"/>
                </a:solidFill>
                <a:effectLst/>
                <a:latin typeface="Segoe Light" pitchFamily="34" charset="0"/>
                <a:ea typeface="+mj-ea"/>
                <a:cs typeface="+mj-cs"/>
              </a:rPr>
              <a:t>Extend Data Anywhere</a:t>
            </a:r>
            <a:br>
              <a:rPr lang="en-US" sz="3600" b="0" kern="1200" cap="all" baseline="0" dirty="0" smtClean="0">
                <a:solidFill>
                  <a:srgbClr val="595959"/>
                </a:solidFill>
                <a:effectLst/>
                <a:latin typeface="Segoe Light" pitchFamily="34" charset="0"/>
                <a:ea typeface="+mj-ea"/>
                <a:cs typeface="+mj-cs"/>
              </a:rPr>
            </a:br>
            <a:r>
              <a:rPr lang="en-US" sz="3600" b="0" kern="1200" cap="all" baseline="0" dirty="0" smtClean="0">
                <a:solidFill>
                  <a:srgbClr val="595959"/>
                </a:solidFill>
                <a:effectLst/>
                <a:latin typeface="Segoe Light" pitchFamily="34" charset="0"/>
                <a:ea typeface="+mj-ea"/>
                <a:cs typeface="+mj-cs"/>
              </a:rPr>
              <a:t> - Azure Data Sync </a:t>
            </a:r>
            <a:endParaRPr lang="en-US" sz="2800" dirty="0"/>
          </a:p>
        </p:txBody>
      </p:sp>
      <p:sp>
        <p:nvSpPr>
          <p:cNvPr id="4" name="Slide Number Placeholder 3"/>
          <p:cNvSpPr>
            <a:spLocks noGrp="1"/>
          </p:cNvSpPr>
          <p:nvPr>
            <p:ph type="sldNum" sz="quarter" idx="4294967295"/>
          </p:nvPr>
        </p:nvSpPr>
        <p:spPr>
          <a:xfrm>
            <a:off x="11693525" y="6442075"/>
            <a:ext cx="495300" cy="365125"/>
          </a:xfrm>
        </p:spPr>
        <p:txBody>
          <a:bodyPr/>
          <a:lstStyle/>
          <a:p>
            <a:fld id="{BD271169-D5A2-4E26-9D3F-58E320BF9E89}" type="slidenum">
              <a:rPr lang="en-US" smtClean="0"/>
              <a:pPr/>
              <a:t>47</a:t>
            </a:fld>
            <a:endParaRPr lang="en-US"/>
          </a:p>
        </p:txBody>
      </p:sp>
      <p:sp>
        <p:nvSpPr>
          <p:cNvPr id="6" name="Title 1"/>
          <p:cNvSpPr txBox="1">
            <a:spLocks/>
          </p:cNvSpPr>
          <p:nvPr/>
        </p:nvSpPr>
        <p:spPr>
          <a:xfrm>
            <a:off x="10904" y="0"/>
            <a:ext cx="13681464" cy="664797"/>
          </a:xfrm>
          <a:prstGeom prst="rect">
            <a:avLst/>
          </a:prstGeom>
        </p:spPr>
        <p:txBody>
          <a:bodyPr vert="horz" lIns="121899" tIns="60949" rIns="121899" bIns="60949" rtlCol="0" anchor="t" anchorCtr="0">
            <a:normAutofit lnSpcReduction="10000"/>
          </a:bodyPr>
          <a:lstStyle>
            <a:lvl1pPr algn="l" defTabSz="1218987" rtl="0" eaLnBrk="1" latinLnBrk="0" hangingPunct="1">
              <a:spcBef>
                <a:spcPct val="0"/>
              </a:spcBef>
              <a:buNone/>
              <a:defRPr sz="3700" kern="1200" cap="all" baseline="0">
                <a:solidFill>
                  <a:srgbClr val="595959"/>
                </a:solidFill>
                <a:latin typeface="Segoe Light" pitchFamily="34" charset="0"/>
                <a:ea typeface="+mj-ea"/>
                <a:cs typeface="+mj-cs"/>
              </a:defRPr>
            </a:lvl1pPr>
          </a:lstStyle>
          <a:p>
            <a:r>
              <a:rPr lang="en-US" dirty="0" smtClean="0"/>
              <a:t>synchronize </a:t>
            </a:r>
            <a:r>
              <a:rPr lang="en-US" dirty="0" smtClean="0">
                <a:solidFill>
                  <a:schemeClr val="accent1">
                    <a:alpha val="99000"/>
                  </a:schemeClr>
                </a:solidFill>
              </a:rPr>
              <a:t>your data</a:t>
            </a:r>
            <a:endParaRPr lang="en-US" dirty="0">
              <a:solidFill>
                <a:schemeClr val="accent1">
                  <a:alpha val="99000"/>
                </a:schemeClr>
              </a:solidFill>
            </a:endParaRPr>
          </a:p>
        </p:txBody>
      </p:sp>
      <p:graphicFrame>
        <p:nvGraphicFramePr>
          <p:cNvPr id="7" name="Content Placeholder 8"/>
          <p:cNvGraphicFramePr>
            <a:graphicFrameLocks/>
          </p:cNvGraphicFramePr>
          <p:nvPr>
            <p:extLst>
              <p:ext uri="{D42A27DB-BD31-4B8C-83A1-F6EECF244321}">
                <p14:modId xmlns="" xmlns:p14="http://schemas.microsoft.com/office/powerpoint/2010/main" val="571927708"/>
              </p:ext>
            </p:extLst>
          </p:nvPr>
        </p:nvGraphicFramePr>
        <p:xfrm>
          <a:off x="10904" y="1447800"/>
          <a:ext cx="5865812" cy="5105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Content Placeholder 7"/>
          <p:cNvSpPr txBox="1">
            <a:spLocks/>
          </p:cNvSpPr>
          <p:nvPr/>
        </p:nvSpPr>
        <p:spPr>
          <a:xfrm>
            <a:off x="6403298" y="533400"/>
            <a:ext cx="5785527" cy="5791200"/>
          </a:xfrm>
          <a:prstGeom prst="rect">
            <a:avLst/>
          </a:prstGeom>
        </p:spPr>
        <p:txBody>
          <a:bodyPr/>
          <a:lstStyle>
            <a:lvl1pPr marL="243797" indent="-243797" algn="l" defTabSz="1218987" rtl="0" eaLnBrk="1" latinLnBrk="0" hangingPunct="1">
              <a:spcBef>
                <a:spcPct val="20000"/>
              </a:spcBef>
              <a:buFont typeface="Arial" pitchFamily="34" charset="0"/>
              <a:buChar char="•"/>
              <a:defRPr sz="2700" kern="1200">
                <a:solidFill>
                  <a:srgbClr val="595959"/>
                </a:solidFill>
                <a:latin typeface="+mn-lt"/>
                <a:ea typeface="+mn-ea"/>
                <a:cs typeface="+mn-cs"/>
              </a:defRPr>
            </a:lvl1pPr>
            <a:lvl2pPr marL="609493" indent="-243797" algn="l" defTabSz="1218987" rtl="0" eaLnBrk="1" latinLnBrk="0" hangingPunct="1">
              <a:spcBef>
                <a:spcPct val="20000"/>
              </a:spcBef>
              <a:buFont typeface="Arial" pitchFamily="34" charset="0"/>
              <a:buChar char="•"/>
              <a:defRPr sz="2300" kern="1200">
                <a:solidFill>
                  <a:srgbClr val="595959"/>
                </a:solidFill>
                <a:latin typeface="+mn-lt"/>
                <a:ea typeface="+mn-ea"/>
                <a:cs typeface="+mn-cs"/>
              </a:defRPr>
            </a:lvl2pPr>
            <a:lvl3pPr marL="914240" indent="-243797" algn="l" defTabSz="1218987" rtl="0" eaLnBrk="1" latinLnBrk="0" hangingPunct="1">
              <a:spcBef>
                <a:spcPct val="20000"/>
              </a:spcBef>
              <a:buFont typeface="Courier New" pitchFamily="49" charset="0"/>
              <a:buChar char="o"/>
              <a:defRPr sz="1900" kern="1200">
                <a:solidFill>
                  <a:srgbClr val="595959"/>
                </a:solidFill>
                <a:latin typeface="+mn-lt"/>
                <a:ea typeface="+mn-ea"/>
                <a:cs typeface="+mn-cs"/>
              </a:defRPr>
            </a:lvl3pPr>
            <a:lvl4pPr marL="1218987" indent="-243797" algn="l" defTabSz="1218987" rtl="0" eaLnBrk="1" latinLnBrk="0" hangingPunct="1">
              <a:spcBef>
                <a:spcPct val="20000"/>
              </a:spcBef>
              <a:buFont typeface="Arial" pitchFamily="34" charset="0"/>
              <a:buChar char="–"/>
              <a:defRPr sz="1600" kern="1200">
                <a:solidFill>
                  <a:srgbClr val="595959"/>
                </a:solidFill>
                <a:latin typeface="+mn-lt"/>
                <a:ea typeface="+mn-ea"/>
                <a:cs typeface="+mn-cs"/>
              </a:defRPr>
            </a:lvl4pPr>
            <a:lvl5pPr marL="1523733" indent="-243797" algn="l" defTabSz="1218987" rtl="0" eaLnBrk="1" latinLnBrk="0" hangingPunct="1">
              <a:spcBef>
                <a:spcPct val="20000"/>
              </a:spcBef>
              <a:buFont typeface="Arial" pitchFamily="34" charset="0"/>
              <a:buChar char="»"/>
              <a:defRPr sz="1600" kern="1200">
                <a:solidFill>
                  <a:srgbClr val="595959"/>
                </a:solidFill>
                <a:latin typeface="+mn-lt"/>
                <a:ea typeface="+mn-ea"/>
                <a:cs typeface="+mn-cs"/>
              </a:defRPr>
            </a:lvl5pPr>
            <a:lvl6pPr marL="3352213"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1707"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200"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0693"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pPr marL="0" indent="0">
              <a:buFont typeface="Arial" pitchFamily="34" charset="0"/>
              <a:buNone/>
            </a:pPr>
            <a:r>
              <a:rPr lang="en-US" sz="2000" dirty="0" smtClean="0">
                <a:solidFill>
                  <a:schemeClr val="accent1"/>
                </a:solidFill>
              </a:rPr>
              <a:t>SQL Azure Data Sync is</a:t>
            </a:r>
          </a:p>
          <a:p>
            <a:pPr lvl="1"/>
            <a:r>
              <a:rPr lang="en-US" sz="1800" dirty="0" smtClean="0"/>
              <a:t>Microsoft Sync Framework technology delivered as a service on the Windows Azure Platform</a:t>
            </a:r>
          </a:p>
          <a:p>
            <a:pPr lvl="1"/>
            <a:r>
              <a:rPr lang="en-US" sz="1800" dirty="0" smtClean="0"/>
              <a:t>Ideal for scheduling synchronization between data sets hosted in SQL Azure or SQL Server</a:t>
            </a:r>
          </a:p>
          <a:p>
            <a:pPr lvl="1"/>
            <a:r>
              <a:rPr lang="en-US" sz="1800" dirty="0" smtClean="0"/>
              <a:t>Uses a hub and spoke topology</a:t>
            </a:r>
            <a:br>
              <a:rPr lang="en-US" sz="1800" dirty="0" smtClean="0"/>
            </a:br>
            <a:endParaRPr lang="en-US" sz="1800" dirty="0" smtClean="0"/>
          </a:p>
          <a:p>
            <a:pPr marL="0" indent="0">
              <a:buFont typeface="Arial" pitchFamily="34" charset="0"/>
              <a:buNone/>
            </a:pPr>
            <a:r>
              <a:rPr lang="en-US" sz="2000" dirty="0" smtClean="0">
                <a:solidFill>
                  <a:schemeClr val="accent1"/>
                </a:solidFill>
              </a:rPr>
              <a:t>Special considerations</a:t>
            </a:r>
          </a:p>
          <a:p>
            <a:pPr lvl="1"/>
            <a:r>
              <a:rPr lang="en-US" sz="1800" dirty="0" smtClean="0"/>
              <a:t>Conflict resolution policy configured centrally (hub or client wins)</a:t>
            </a:r>
          </a:p>
          <a:p>
            <a:pPr lvl="1"/>
            <a:r>
              <a:rPr lang="en-US" sz="1800" dirty="0" smtClean="0"/>
              <a:t>Sync direction configured between each client and the hub (to hub, from hub, bi-directional)</a:t>
            </a:r>
          </a:p>
          <a:p>
            <a:pPr lvl="1"/>
            <a:r>
              <a:rPr lang="en-US" sz="1800" dirty="0" smtClean="0"/>
              <a:t>Sync schedule must be between 5 minutes and 1 month</a:t>
            </a:r>
          </a:p>
          <a:p>
            <a:pPr lvl="1"/>
            <a:r>
              <a:rPr lang="en-US" sz="1800" dirty="0" smtClean="0"/>
              <a:t>Data sets include multiple tables and can be filtered, triggers are added to data set tables </a:t>
            </a:r>
          </a:p>
          <a:p>
            <a:pPr lvl="1"/>
            <a:r>
              <a:rPr lang="en-US" sz="1800" dirty="0" smtClean="0"/>
              <a:t>Tables added to hub and client schemas</a:t>
            </a:r>
          </a:p>
          <a:p>
            <a:pPr lvl="1"/>
            <a:r>
              <a:rPr lang="en-US" sz="1800" dirty="0" smtClean="0"/>
              <a:t>Agent must be installed for on-</a:t>
            </a:r>
            <a:r>
              <a:rPr lang="en-US" sz="1800" dirty="0" err="1" smtClean="0"/>
              <a:t>prem</a:t>
            </a:r>
            <a:r>
              <a:rPr lang="en-US" sz="1800" dirty="0" smtClean="0"/>
              <a:t> clients</a:t>
            </a:r>
          </a:p>
        </p:txBody>
      </p:sp>
      <p:pic>
        <p:nvPicPr>
          <p:cNvPr id="9" name="Picture 3" descr="C:\Users\rinchen\Desktop\Logos\Logo---no-background.gif"/>
          <p:cNvPicPr>
            <a:picLocks noChangeAspect="1" noChangeArrowheads="1"/>
          </p:cNvPicPr>
          <p:nvPr/>
        </p:nvPicPr>
        <p:blipFill>
          <a:blip r:embed="rId7" cstate="print"/>
          <a:srcRect/>
          <a:stretch>
            <a:fillRect/>
          </a:stretch>
        </p:blipFill>
        <p:spPr bwMode="auto">
          <a:xfrm>
            <a:off x="11391218" y="152400"/>
            <a:ext cx="797607" cy="762000"/>
          </a:xfrm>
          <a:prstGeom prst="rect">
            <a:avLst/>
          </a:prstGeom>
          <a:noFill/>
        </p:spPr>
      </p:pic>
      <p:sp>
        <p:nvSpPr>
          <p:cNvPr id="10" name="TextBox 9"/>
          <p:cNvSpPr txBox="1"/>
          <p:nvPr/>
        </p:nvSpPr>
        <p:spPr>
          <a:xfrm>
            <a:off x="3884612" y="6488668"/>
            <a:ext cx="4343400" cy="338554"/>
          </a:xfrm>
          <a:prstGeom prst="rect">
            <a:avLst/>
          </a:prstGeom>
          <a:noFill/>
        </p:spPr>
        <p:txBody>
          <a:bodyPr wrap="square" rtlCol="0">
            <a:spAutoFit/>
          </a:bodyPr>
          <a:lstStyle/>
          <a:p>
            <a:pPr algn="ctr"/>
            <a:r>
              <a:rPr lang="en-US" sz="1600" dirty="0" smtClean="0"/>
              <a:t>www.netcomlearning.com</a:t>
            </a:r>
            <a:endParaRPr lang="en-US" sz="1600" dirty="0"/>
          </a:p>
        </p:txBody>
      </p:sp>
    </p:spTree>
    <p:extLst>
      <p:ext uri="{BB962C8B-B14F-4D97-AF65-F5344CB8AC3E}">
        <p14:creationId xmlns="" xmlns:p14="http://schemas.microsoft.com/office/powerpoint/2010/main" val="2546524535"/>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xEl>
                                              <p:pRg st="1" end="1"/>
                                            </p:txEl>
                                          </p:spTgt>
                                        </p:tgtEl>
                                        <p:attrNameLst>
                                          <p:attrName>style.visibility</p:attrName>
                                        </p:attrNameLst>
                                      </p:cBhvr>
                                      <p:to>
                                        <p:strVal val="visible"/>
                                      </p:to>
                                    </p:set>
                                    <p:animEffect transition="in" filter="fade">
                                      <p:cBhvr>
                                        <p:cTn id="10" dur="500"/>
                                        <p:tgtEl>
                                          <p:spTgt spid="8">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xEl>
                                              <p:pRg st="2" end="2"/>
                                            </p:txEl>
                                          </p:spTgt>
                                        </p:tgtEl>
                                        <p:attrNameLst>
                                          <p:attrName>style.visibility</p:attrName>
                                        </p:attrNameLst>
                                      </p:cBhvr>
                                      <p:to>
                                        <p:strVal val="visible"/>
                                      </p:to>
                                    </p:set>
                                    <p:animEffect transition="in" filter="fade">
                                      <p:cBhvr>
                                        <p:cTn id="13" dur="500"/>
                                        <p:tgtEl>
                                          <p:spTgt spid="8">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8">
                                            <p:txEl>
                                              <p:pRg st="3" end="3"/>
                                            </p:txEl>
                                          </p:spTgt>
                                        </p:tgtEl>
                                        <p:attrNameLst>
                                          <p:attrName>style.visibility</p:attrName>
                                        </p:attrNameLst>
                                      </p:cBhvr>
                                      <p:to>
                                        <p:strVal val="visible"/>
                                      </p:to>
                                    </p:set>
                                    <p:animEffect transition="in" filter="fade">
                                      <p:cBhvr>
                                        <p:cTn id="16" dur="500"/>
                                        <p:tgtEl>
                                          <p:spTgt spid="8">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8">
                                            <p:txEl>
                                              <p:pRg st="4" end="4"/>
                                            </p:txEl>
                                          </p:spTgt>
                                        </p:tgtEl>
                                        <p:attrNameLst>
                                          <p:attrName>style.visibility</p:attrName>
                                        </p:attrNameLst>
                                      </p:cBhvr>
                                      <p:to>
                                        <p:strVal val="visible"/>
                                      </p:to>
                                    </p:set>
                                    <p:animEffect transition="in" filter="fade">
                                      <p:cBhvr>
                                        <p:cTn id="21" dur="500"/>
                                        <p:tgtEl>
                                          <p:spTgt spid="8">
                                            <p:txEl>
                                              <p:pRg st="4" end="4"/>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8">
                                            <p:txEl>
                                              <p:pRg st="5" end="5"/>
                                            </p:txEl>
                                          </p:spTgt>
                                        </p:tgtEl>
                                        <p:attrNameLst>
                                          <p:attrName>style.visibility</p:attrName>
                                        </p:attrNameLst>
                                      </p:cBhvr>
                                      <p:to>
                                        <p:strVal val="visible"/>
                                      </p:to>
                                    </p:set>
                                    <p:animEffect transition="in" filter="fade">
                                      <p:cBhvr>
                                        <p:cTn id="24" dur="500"/>
                                        <p:tgtEl>
                                          <p:spTgt spid="8">
                                            <p:txEl>
                                              <p:pRg st="5" end="5"/>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8">
                                            <p:txEl>
                                              <p:pRg st="6" end="6"/>
                                            </p:txEl>
                                          </p:spTgt>
                                        </p:tgtEl>
                                        <p:attrNameLst>
                                          <p:attrName>style.visibility</p:attrName>
                                        </p:attrNameLst>
                                      </p:cBhvr>
                                      <p:to>
                                        <p:strVal val="visible"/>
                                      </p:to>
                                    </p:set>
                                    <p:animEffect transition="in" filter="fade">
                                      <p:cBhvr>
                                        <p:cTn id="27" dur="500"/>
                                        <p:tgtEl>
                                          <p:spTgt spid="8">
                                            <p:txEl>
                                              <p:pRg st="6" end="6"/>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8">
                                            <p:txEl>
                                              <p:pRg st="7" end="7"/>
                                            </p:txEl>
                                          </p:spTgt>
                                        </p:tgtEl>
                                        <p:attrNameLst>
                                          <p:attrName>style.visibility</p:attrName>
                                        </p:attrNameLst>
                                      </p:cBhvr>
                                      <p:to>
                                        <p:strVal val="visible"/>
                                      </p:to>
                                    </p:set>
                                    <p:animEffect transition="in" filter="fade">
                                      <p:cBhvr>
                                        <p:cTn id="30" dur="500"/>
                                        <p:tgtEl>
                                          <p:spTgt spid="8">
                                            <p:txEl>
                                              <p:pRg st="7" end="7"/>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8">
                                            <p:txEl>
                                              <p:pRg st="8" end="8"/>
                                            </p:txEl>
                                          </p:spTgt>
                                        </p:tgtEl>
                                        <p:attrNameLst>
                                          <p:attrName>style.visibility</p:attrName>
                                        </p:attrNameLst>
                                      </p:cBhvr>
                                      <p:to>
                                        <p:strVal val="visible"/>
                                      </p:to>
                                    </p:set>
                                    <p:animEffect transition="in" filter="fade">
                                      <p:cBhvr>
                                        <p:cTn id="33" dur="500"/>
                                        <p:tgtEl>
                                          <p:spTgt spid="8">
                                            <p:txEl>
                                              <p:pRg st="8" end="8"/>
                                            </p:txEl>
                                          </p:spTgt>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8">
                                            <p:txEl>
                                              <p:pRg st="9" end="9"/>
                                            </p:txEl>
                                          </p:spTgt>
                                        </p:tgtEl>
                                        <p:attrNameLst>
                                          <p:attrName>style.visibility</p:attrName>
                                        </p:attrNameLst>
                                      </p:cBhvr>
                                      <p:to>
                                        <p:strVal val="visible"/>
                                      </p:to>
                                    </p:set>
                                    <p:animEffect transition="in" filter="fade">
                                      <p:cBhvr>
                                        <p:cTn id="36" dur="500"/>
                                        <p:tgtEl>
                                          <p:spTgt spid="8">
                                            <p:txEl>
                                              <p:pRg st="9" end="9"/>
                                            </p:txEl>
                                          </p:spTgt>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8">
                                            <p:txEl>
                                              <p:pRg st="10" end="10"/>
                                            </p:txEl>
                                          </p:spTgt>
                                        </p:tgtEl>
                                        <p:attrNameLst>
                                          <p:attrName>style.visibility</p:attrName>
                                        </p:attrNameLst>
                                      </p:cBhvr>
                                      <p:to>
                                        <p:strVal val="visible"/>
                                      </p:to>
                                    </p:set>
                                    <p:animEffect transition="in" filter="fade">
                                      <p:cBhvr>
                                        <p:cTn id="39" dur="500"/>
                                        <p:tgtEl>
                                          <p:spTgt spid="8">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0812" y="152400"/>
            <a:ext cx="11811000" cy="1219200"/>
          </a:xfrm>
        </p:spPr>
        <p:txBody>
          <a:bodyPr>
            <a:normAutofit/>
          </a:bodyPr>
          <a:lstStyle/>
          <a:p>
            <a:pPr rtl="0" eaLnBrk="1" latinLnBrk="0" hangingPunct="1"/>
            <a:r>
              <a:rPr lang="en-US" sz="4000" b="0" kern="1200" cap="all" baseline="0" dirty="0" smtClean="0">
                <a:solidFill>
                  <a:srgbClr val="595959"/>
                </a:solidFill>
                <a:effectLst/>
                <a:latin typeface="Segoe Light" pitchFamily="34" charset="0"/>
                <a:ea typeface="+mj-ea"/>
                <a:cs typeface="+mj-cs"/>
              </a:rPr>
              <a:t>Scalable Analytics and DW – PDW</a:t>
            </a:r>
            <a:endParaRPr lang="en-US" sz="4000" dirty="0" smtClean="0">
              <a:effectLst/>
            </a:endParaRPr>
          </a:p>
        </p:txBody>
      </p:sp>
      <p:sp>
        <p:nvSpPr>
          <p:cNvPr id="4" name="Slide Number Placeholder 3"/>
          <p:cNvSpPr>
            <a:spLocks noGrp="1"/>
          </p:cNvSpPr>
          <p:nvPr>
            <p:ph type="sldNum" sz="quarter" idx="12"/>
          </p:nvPr>
        </p:nvSpPr>
        <p:spPr/>
        <p:txBody>
          <a:bodyPr/>
          <a:lstStyle/>
          <a:p>
            <a:fld id="{BD271169-D5A2-4E26-9D3F-58E320BF9E89}" type="slidenum">
              <a:rPr lang="en-US" smtClean="0"/>
              <a:pPr/>
              <a:t>48</a:t>
            </a:fld>
            <a:endParaRPr lang="en-US"/>
          </a:p>
        </p:txBody>
      </p:sp>
      <p:sp>
        <p:nvSpPr>
          <p:cNvPr id="5" name="Rectangle 4"/>
          <p:cNvSpPr/>
          <p:nvPr/>
        </p:nvSpPr>
        <p:spPr>
          <a:xfrm>
            <a:off x="0" y="990600"/>
            <a:ext cx="11961812" cy="1938992"/>
          </a:xfrm>
          <a:prstGeom prst="rect">
            <a:avLst/>
          </a:prstGeom>
        </p:spPr>
        <p:txBody>
          <a:bodyPr wrap="square">
            <a:spAutoFit/>
          </a:bodyPr>
          <a:lstStyle/>
          <a:p>
            <a:r>
              <a:rPr lang="en-US" b="1" dirty="0"/>
              <a:t>Parallel Data Warehouse</a:t>
            </a:r>
          </a:p>
          <a:p>
            <a:r>
              <a:rPr lang="en-US" dirty="0"/>
              <a:t>Organizations need actionable and timely business insights from rapidly growing data. Take advantage of Microsoft SQL Server </a:t>
            </a:r>
            <a:r>
              <a:rPr lang="en-US" dirty="0" smtClean="0"/>
              <a:t>Parallel </a:t>
            </a:r>
            <a:r>
              <a:rPr lang="en-US" dirty="0"/>
              <a:t>Data Warehouse and its massively parallel processing (MPP) architecture to gain scalable performance, flexibility, and hardware choices with the most comprehensive data warehouse solution available</a:t>
            </a:r>
            <a:r>
              <a:rPr lang="en-US" dirty="0" smtClean="0"/>
              <a:t>.</a:t>
            </a:r>
            <a:endParaRPr lang="en-US" dirty="0"/>
          </a:p>
        </p:txBody>
      </p:sp>
      <p:pic>
        <p:nvPicPr>
          <p:cNvPr id="7169" name="Picture 1" descr="Massive scalability with SQL Server 2008 R2 Parallel Data Warehouse"/>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5751738" y="3177720"/>
            <a:ext cx="3465240" cy="2328208"/>
          </a:xfrm>
          <a:prstGeom prst="rect">
            <a:avLst/>
          </a:prstGeom>
          <a:noFill/>
          <a:extLst>
            <a:ext uri="{909E8E84-426E-40dd-AFC4-6F175D3DCCD1}">
              <a14:hiddenFill xmlns="" xmlns:a14="http://schemas.microsoft.com/office/drawing/2010/main">
                <a:solidFill>
                  <a:srgbClr val="FFFFFF"/>
                </a:solidFill>
              </a14:hiddenFill>
            </a:ext>
          </a:extLst>
        </p:spPr>
      </p:pic>
      <p:pic>
        <p:nvPicPr>
          <p:cNvPr id="7171" name="Picture 3" descr="Hardware architecture of SQL Server 2008 R2 Parallel Data Warehouse"/>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30617" y="3152320"/>
            <a:ext cx="5515429" cy="3705680"/>
          </a:xfrm>
          <a:prstGeom prst="rect">
            <a:avLst/>
          </a:prstGeom>
          <a:noFill/>
          <a:extLst>
            <a:ext uri="{909E8E84-426E-40dd-AFC4-6F175D3DCCD1}">
              <a14:hiddenFill xmlns="" xmlns:a14="http://schemas.microsoft.com/office/drawing/2010/main">
                <a:solidFill>
                  <a:srgbClr val="FFFFFF"/>
                </a:solidFill>
              </a14:hiddenFill>
            </a:ext>
          </a:extLst>
        </p:spPr>
      </p:pic>
      <p:pic>
        <p:nvPicPr>
          <p:cNvPr id="7" name="Picture 3" descr="C:\Users\rinchen\Desktop\Logos\Logo---no-background.gif"/>
          <p:cNvPicPr>
            <a:picLocks noChangeAspect="1" noChangeArrowheads="1"/>
          </p:cNvPicPr>
          <p:nvPr/>
        </p:nvPicPr>
        <p:blipFill>
          <a:blip r:embed="rId4" cstate="print"/>
          <a:srcRect/>
          <a:stretch>
            <a:fillRect/>
          </a:stretch>
        </p:blipFill>
        <p:spPr bwMode="auto">
          <a:xfrm>
            <a:off x="11391218" y="152400"/>
            <a:ext cx="797607" cy="762000"/>
          </a:xfrm>
          <a:prstGeom prst="rect">
            <a:avLst/>
          </a:prstGeom>
          <a:noFill/>
        </p:spPr>
      </p:pic>
    </p:spTree>
    <p:extLst>
      <p:ext uri="{BB962C8B-B14F-4D97-AF65-F5344CB8AC3E}">
        <p14:creationId xmlns="" xmlns:p14="http://schemas.microsoft.com/office/powerpoint/2010/main" val="303593708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Microsoft Learning</a:t>
            </a:r>
            <a:endParaRPr lang="en-US" dirty="0"/>
          </a:p>
        </p:txBody>
      </p:sp>
      <p:sp>
        <p:nvSpPr>
          <p:cNvPr id="4" name="Slide Number Placeholder 3"/>
          <p:cNvSpPr>
            <a:spLocks noGrp="1"/>
          </p:cNvSpPr>
          <p:nvPr>
            <p:ph type="sldNum" sz="quarter" idx="12"/>
          </p:nvPr>
        </p:nvSpPr>
        <p:spPr/>
        <p:txBody>
          <a:bodyPr/>
          <a:lstStyle/>
          <a:p>
            <a:fld id="{BD271169-D5A2-4E26-9D3F-58E320BF9E89}" type="slidenum">
              <a:rPr lang="en-US" smtClean="0"/>
              <a:pPr/>
              <a:t>49</a:t>
            </a:fld>
            <a:endParaRPr lang="en-US"/>
          </a:p>
        </p:txBody>
      </p:sp>
      <p:sp>
        <p:nvSpPr>
          <p:cNvPr id="5" name="Text Placeholder 4"/>
          <p:cNvSpPr>
            <a:spLocks noGrp="1"/>
          </p:cNvSpPr>
          <p:nvPr>
            <p:ph type="body" sz="quarter" idx="13"/>
          </p:nvPr>
        </p:nvSpPr>
        <p:spPr/>
        <p:txBody>
          <a:bodyPr/>
          <a:lstStyle/>
          <a:p>
            <a:r>
              <a:rPr lang="en-US" dirty="0" smtClean="0"/>
              <a:t>Data Warehousing and Business Intelligence</a:t>
            </a:r>
            <a:endParaRPr lang="en-US" dirty="0"/>
          </a:p>
        </p:txBody>
      </p:sp>
      <p:sp>
        <p:nvSpPr>
          <p:cNvPr id="6" name="AutoShape 3"/>
          <p:cNvSpPr>
            <a:spLocks noChangeArrowheads="1"/>
          </p:cNvSpPr>
          <p:nvPr/>
        </p:nvSpPr>
        <p:spPr bwMode="auto">
          <a:xfrm>
            <a:off x="760412" y="1371600"/>
            <a:ext cx="6686550" cy="922338"/>
          </a:xfrm>
          <a:prstGeom prst="roundRect">
            <a:avLst>
              <a:gd name="adj" fmla="val 16667"/>
            </a:avLst>
          </a:prstGeom>
          <a:gradFill rotWithShape="1">
            <a:gsLst>
              <a:gs pos="0">
                <a:srgbClr val="8DACD0"/>
              </a:gs>
              <a:gs pos="100000">
                <a:srgbClr val="DEE7F1"/>
              </a:gs>
            </a:gsLst>
            <a:lin ang="2700000" scaled="1"/>
          </a:gradFill>
          <a:ln w="9525">
            <a:noFill/>
            <a:round/>
            <a:headEnd/>
            <a:tailEnd/>
          </a:ln>
          <a:effectLst>
            <a:outerShdw blurRad="63500" dist="38099" dir="2700000" algn="ctr" rotWithShape="0">
              <a:srgbClr val="5F5F5F">
                <a:alpha val="50000"/>
              </a:srgbClr>
            </a:outerShdw>
          </a:effectLst>
        </p:spPr>
        <p:txBody>
          <a:bodyPr lIns="182880" rIns="182880" anchor="ctr"/>
          <a:lstStyle>
            <a:defPPr>
              <a:defRPr lang="en-US"/>
            </a:defPPr>
            <a:lvl1pPr algn="ctr" rtl="0" eaLnBrk="0" fontAlgn="base" hangingPunct="0">
              <a:spcBef>
                <a:spcPct val="0"/>
              </a:spcBef>
              <a:spcAft>
                <a:spcPct val="0"/>
              </a:spcAft>
              <a:defRPr b="1" kern="1200">
                <a:solidFill>
                  <a:schemeClr val="tx1"/>
                </a:solidFill>
                <a:latin typeface="Verdana" pitchFamily="34" charset="0"/>
                <a:ea typeface="+mn-ea"/>
                <a:cs typeface="+mn-cs"/>
              </a:defRPr>
            </a:lvl1pPr>
            <a:lvl2pPr marL="457200" algn="ctr" rtl="0" eaLnBrk="0" fontAlgn="base" hangingPunct="0">
              <a:spcBef>
                <a:spcPct val="0"/>
              </a:spcBef>
              <a:spcAft>
                <a:spcPct val="0"/>
              </a:spcAft>
              <a:defRPr b="1" kern="1200">
                <a:solidFill>
                  <a:schemeClr val="tx1"/>
                </a:solidFill>
                <a:latin typeface="Verdana" pitchFamily="34" charset="0"/>
                <a:ea typeface="+mn-ea"/>
                <a:cs typeface="+mn-cs"/>
              </a:defRPr>
            </a:lvl2pPr>
            <a:lvl3pPr marL="914400" algn="ctr" rtl="0" eaLnBrk="0" fontAlgn="base" hangingPunct="0">
              <a:spcBef>
                <a:spcPct val="0"/>
              </a:spcBef>
              <a:spcAft>
                <a:spcPct val="0"/>
              </a:spcAft>
              <a:defRPr b="1" kern="1200">
                <a:solidFill>
                  <a:schemeClr val="tx1"/>
                </a:solidFill>
                <a:latin typeface="Verdana" pitchFamily="34" charset="0"/>
                <a:ea typeface="+mn-ea"/>
                <a:cs typeface="+mn-cs"/>
              </a:defRPr>
            </a:lvl3pPr>
            <a:lvl4pPr marL="1371600" algn="ctr" rtl="0" eaLnBrk="0" fontAlgn="base" hangingPunct="0">
              <a:spcBef>
                <a:spcPct val="0"/>
              </a:spcBef>
              <a:spcAft>
                <a:spcPct val="0"/>
              </a:spcAft>
              <a:defRPr b="1" kern="1200">
                <a:solidFill>
                  <a:schemeClr val="tx1"/>
                </a:solidFill>
                <a:latin typeface="Verdana" pitchFamily="34" charset="0"/>
                <a:ea typeface="+mn-ea"/>
                <a:cs typeface="+mn-cs"/>
              </a:defRPr>
            </a:lvl4pPr>
            <a:lvl5pPr marL="1828800" algn="ctr" rtl="0" eaLnBrk="0" fontAlgn="base" hangingPunct="0">
              <a:spcBef>
                <a:spcPct val="0"/>
              </a:spcBef>
              <a:spcAft>
                <a:spcPct val="0"/>
              </a:spcAft>
              <a:defRPr b="1" kern="1200">
                <a:solidFill>
                  <a:schemeClr val="tx1"/>
                </a:solidFill>
                <a:latin typeface="Verdana" pitchFamily="34" charset="0"/>
                <a:ea typeface="+mn-ea"/>
                <a:cs typeface="+mn-cs"/>
              </a:defRPr>
            </a:lvl5pPr>
            <a:lvl6pPr marL="2286000" algn="l" defTabSz="914400" rtl="0" eaLnBrk="1" latinLnBrk="0" hangingPunct="1">
              <a:defRPr b="1" kern="1200">
                <a:solidFill>
                  <a:schemeClr val="tx1"/>
                </a:solidFill>
                <a:latin typeface="Verdana" pitchFamily="34" charset="0"/>
                <a:ea typeface="+mn-ea"/>
                <a:cs typeface="+mn-cs"/>
              </a:defRPr>
            </a:lvl6pPr>
            <a:lvl7pPr marL="2743200" algn="l" defTabSz="914400" rtl="0" eaLnBrk="1" latinLnBrk="0" hangingPunct="1">
              <a:defRPr b="1" kern="1200">
                <a:solidFill>
                  <a:schemeClr val="tx1"/>
                </a:solidFill>
                <a:latin typeface="Verdana" pitchFamily="34" charset="0"/>
                <a:ea typeface="+mn-ea"/>
                <a:cs typeface="+mn-cs"/>
              </a:defRPr>
            </a:lvl7pPr>
            <a:lvl8pPr marL="3200400" algn="l" defTabSz="914400" rtl="0" eaLnBrk="1" latinLnBrk="0" hangingPunct="1">
              <a:defRPr b="1" kern="1200">
                <a:solidFill>
                  <a:schemeClr val="tx1"/>
                </a:solidFill>
                <a:latin typeface="Verdana" pitchFamily="34" charset="0"/>
                <a:ea typeface="+mn-ea"/>
                <a:cs typeface="+mn-cs"/>
              </a:defRPr>
            </a:lvl8pPr>
            <a:lvl9pPr marL="3657600" algn="l" defTabSz="914400" rtl="0" eaLnBrk="1" latinLnBrk="0" hangingPunct="1">
              <a:defRPr b="1" kern="1200">
                <a:solidFill>
                  <a:schemeClr val="tx1"/>
                </a:solidFill>
                <a:latin typeface="Verdana" pitchFamily="34" charset="0"/>
                <a:ea typeface="+mn-ea"/>
                <a:cs typeface="+mn-cs"/>
              </a:defRPr>
            </a:lvl9pPr>
          </a:lstStyle>
          <a:p>
            <a:pPr algn="l">
              <a:lnSpc>
                <a:spcPct val="90000"/>
              </a:lnSpc>
              <a:spcBef>
                <a:spcPct val="40000"/>
              </a:spcBef>
              <a:defRPr/>
            </a:pPr>
            <a:r>
              <a:rPr lang="en-US" sz="2000" b="0" dirty="0" smtClean="0"/>
              <a:t>Course 10777A: </a:t>
            </a:r>
            <a:r>
              <a:rPr lang="en-GB" sz="2000" b="0" dirty="0" smtClean="0"/>
              <a:t>Implementing a Data Warehouse with Microsoft® SQL Server® 2012</a:t>
            </a:r>
            <a:endParaRPr lang="en-US" sz="2000" b="0" dirty="0"/>
          </a:p>
        </p:txBody>
      </p:sp>
      <p:sp>
        <p:nvSpPr>
          <p:cNvPr id="7" name="AutoShape 3"/>
          <p:cNvSpPr>
            <a:spLocks noChangeArrowheads="1"/>
          </p:cNvSpPr>
          <p:nvPr/>
        </p:nvSpPr>
        <p:spPr bwMode="auto">
          <a:xfrm>
            <a:off x="1455737" y="2463800"/>
            <a:ext cx="6688137" cy="922338"/>
          </a:xfrm>
          <a:prstGeom prst="roundRect">
            <a:avLst>
              <a:gd name="adj" fmla="val 16667"/>
            </a:avLst>
          </a:prstGeom>
          <a:gradFill rotWithShape="1">
            <a:gsLst>
              <a:gs pos="0">
                <a:srgbClr val="8DACD0"/>
              </a:gs>
              <a:gs pos="100000">
                <a:srgbClr val="DEE7F1"/>
              </a:gs>
            </a:gsLst>
            <a:lin ang="2700000" scaled="1"/>
          </a:gradFill>
          <a:ln w="9525">
            <a:noFill/>
            <a:round/>
            <a:headEnd/>
            <a:tailEnd/>
          </a:ln>
          <a:effectLst>
            <a:outerShdw blurRad="63500" dist="38099" dir="2700000" algn="ctr" rotWithShape="0">
              <a:srgbClr val="5F5F5F">
                <a:alpha val="50000"/>
              </a:srgbClr>
            </a:outerShdw>
          </a:effectLst>
        </p:spPr>
        <p:txBody>
          <a:bodyPr lIns="182880" rIns="182880" anchor="ctr"/>
          <a:lstStyle>
            <a:defPPr>
              <a:defRPr lang="en-US"/>
            </a:defPPr>
            <a:lvl1pPr algn="ctr" rtl="0" eaLnBrk="0" fontAlgn="base" hangingPunct="0">
              <a:spcBef>
                <a:spcPct val="0"/>
              </a:spcBef>
              <a:spcAft>
                <a:spcPct val="0"/>
              </a:spcAft>
              <a:defRPr b="1" kern="1200">
                <a:solidFill>
                  <a:schemeClr val="tx1"/>
                </a:solidFill>
                <a:latin typeface="Verdana" pitchFamily="34" charset="0"/>
                <a:ea typeface="+mn-ea"/>
                <a:cs typeface="+mn-cs"/>
              </a:defRPr>
            </a:lvl1pPr>
            <a:lvl2pPr marL="457200" algn="ctr" rtl="0" eaLnBrk="0" fontAlgn="base" hangingPunct="0">
              <a:spcBef>
                <a:spcPct val="0"/>
              </a:spcBef>
              <a:spcAft>
                <a:spcPct val="0"/>
              </a:spcAft>
              <a:defRPr b="1" kern="1200">
                <a:solidFill>
                  <a:schemeClr val="tx1"/>
                </a:solidFill>
                <a:latin typeface="Verdana" pitchFamily="34" charset="0"/>
                <a:ea typeface="+mn-ea"/>
                <a:cs typeface="+mn-cs"/>
              </a:defRPr>
            </a:lvl2pPr>
            <a:lvl3pPr marL="914400" algn="ctr" rtl="0" eaLnBrk="0" fontAlgn="base" hangingPunct="0">
              <a:spcBef>
                <a:spcPct val="0"/>
              </a:spcBef>
              <a:spcAft>
                <a:spcPct val="0"/>
              </a:spcAft>
              <a:defRPr b="1" kern="1200">
                <a:solidFill>
                  <a:schemeClr val="tx1"/>
                </a:solidFill>
                <a:latin typeface="Verdana" pitchFamily="34" charset="0"/>
                <a:ea typeface="+mn-ea"/>
                <a:cs typeface="+mn-cs"/>
              </a:defRPr>
            </a:lvl3pPr>
            <a:lvl4pPr marL="1371600" algn="ctr" rtl="0" eaLnBrk="0" fontAlgn="base" hangingPunct="0">
              <a:spcBef>
                <a:spcPct val="0"/>
              </a:spcBef>
              <a:spcAft>
                <a:spcPct val="0"/>
              </a:spcAft>
              <a:defRPr b="1" kern="1200">
                <a:solidFill>
                  <a:schemeClr val="tx1"/>
                </a:solidFill>
                <a:latin typeface="Verdana" pitchFamily="34" charset="0"/>
                <a:ea typeface="+mn-ea"/>
                <a:cs typeface="+mn-cs"/>
              </a:defRPr>
            </a:lvl4pPr>
            <a:lvl5pPr marL="1828800" algn="ctr" rtl="0" eaLnBrk="0" fontAlgn="base" hangingPunct="0">
              <a:spcBef>
                <a:spcPct val="0"/>
              </a:spcBef>
              <a:spcAft>
                <a:spcPct val="0"/>
              </a:spcAft>
              <a:defRPr b="1" kern="1200">
                <a:solidFill>
                  <a:schemeClr val="tx1"/>
                </a:solidFill>
                <a:latin typeface="Verdana" pitchFamily="34" charset="0"/>
                <a:ea typeface="+mn-ea"/>
                <a:cs typeface="+mn-cs"/>
              </a:defRPr>
            </a:lvl5pPr>
            <a:lvl6pPr marL="2286000" algn="l" defTabSz="914400" rtl="0" eaLnBrk="1" latinLnBrk="0" hangingPunct="1">
              <a:defRPr b="1" kern="1200">
                <a:solidFill>
                  <a:schemeClr val="tx1"/>
                </a:solidFill>
                <a:latin typeface="Verdana" pitchFamily="34" charset="0"/>
                <a:ea typeface="+mn-ea"/>
                <a:cs typeface="+mn-cs"/>
              </a:defRPr>
            </a:lvl6pPr>
            <a:lvl7pPr marL="2743200" algn="l" defTabSz="914400" rtl="0" eaLnBrk="1" latinLnBrk="0" hangingPunct="1">
              <a:defRPr b="1" kern="1200">
                <a:solidFill>
                  <a:schemeClr val="tx1"/>
                </a:solidFill>
                <a:latin typeface="Verdana" pitchFamily="34" charset="0"/>
                <a:ea typeface="+mn-ea"/>
                <a:cs typeface="+mn-cs"/>
              </a:defRPr>
            </a:lvl7pPr>
            <a:lvl8pPr marL="3200400" algn="l" defTabSz="914400" rtl="0" eaLnBrk="1" latinLnBrk="0" hangingPunct="1">
              <a:defRPr b="1" kern="1200">
                <a:solidFill>
                  <a:schemeClr val="tx1"/>
                </a:solidFill>
                <a:latin typeface="Verdana" pitchFamily="34" charset="0"/>
                <a:ea typeface="+mn-ea"/>
                <a:cs typeface="+mn-cs"/>
              </a:defRPr>
            </a:lvl8pPr>
            <a:lvl9pPr marL="3657600" algn="l" defTabSz="914400" rtl="0" eaLnBrk="1" latinLnBrk="0" hangingPunct="1">
              <a:defRPr b="1" kern="1200">
                <a:solidFill>
                  <a:schemeClr val="tx1"/>
                </a:solidFill>
                <a:latin typeface="Verdana" pitchFamily="34" charset="0"/>
                <a:ea typeface="+mn-ea"/>
                <a:cs typeface="+mn-cs"/>
              </a:defRPr>
            </a:lvl9pPr>
          </a:lstStyle>
          <a:p>
            <a:pPr algn="l">
              <a:lnSpc>
                <a:spcPct val="90000"/>
              </a:lnSpc>
              <a:spcBef>
                <a:spcPct val="40000"/>
              </a:spcBef>
              <a:defRPr/>
            </a:pPr>
            <a:r>
              <a:rPr lang="en-US" sz="2000" b="0" dirty="0" smtClean="0"/>
              <a:t>Course 10778A: </a:t>
            </a:r>
            <a:r>
              <a:rPr lang="en-GB" sz="2000" b="0" dirty="0" smtClean="0"/>
              <a:t>Implementing </a:t>
            </a:r>
            <a:r>
              <a:rPr lang="en-GB" sz="2000" b="0" dirty="0"/>
              <a:t>Data Models and </a:t>
            </a:r>
            <a:r>
              <a:rPr lang="en-GB" sz="2000" b="0" dirty="0" smtClean="0"/>
              <a:t>Reports with Microsoft® SQL Server® 2012</a:t>
            </a:r>
            <a:endParaRPr lang="en-US" sz="2000" b="0" dirty="0"/>
          </a:p>
        </p:txBody>
      </p:sp>
      <p:graphicFrame>
        <p:nvGraphicFramePr>
          <p:cNvPr id="10" name="Group 51"/>
          <p:cNvGraphicFramePr>
            <a:graphicFrameLocks noGrp="1"/>
          </p:cNvGraphicFramePr>
          <p:nvPr>
            <p:extLst>
              <p:ext uri="{D42A27DB-BD31-4B8C-83A1-F6EECF244321}">
                <p14:modId xmlns="" xmlns:p14="http://schemas.microsoft.com/office/powerpoint/2010/main" val="2293669262"/>
              </p:ext>
            </p:extLst>
          </p:nvPr>
        </p:nvGraphicFramePr>
        <p:xfrm>
          <a:off x="2284412" y="3810000"/>
          <a:ext cx="6071252" cy="1427801"/>
        </p:xfrm>
        <a:graphic>
          <a:graphicData uri="http://schemas.openxmlformats.org/drawingml/2006/table">
            <a:tbl>
              <a:tblPr>
                <a:tableStyleId>{284E427A-3D55-4303-BF80-6455036E1DE7}</a:tableStyleId>
              </a:tblPr>
              <a:tblGrid>
                <a:gridCol w="2660787"/>
                <a:gridCol w="3410465"/>
              </a:tblGrid>
              <a:tr h="504257">
                <a:tc>
                  <a:txBody>
                    <a:bodyPr/>
                    <a:lstStyle/>
                    <a:p>
                      <a:pPr marL="0" marR="0" lvl="0" indent="0" algn="ctr" defTabSz="914400" rtl="0" eaLnBrk="1" fontAlgn="base" latinLnBrk="0" hangingPunct="1">
                        <a:lnSpc>
                          <a:spcPct val="90000"/>
                        </a:lnSpc>
                        <a:spcBef>
                          <a:spcPct val="70000"/>
                        </a:spcBef>
                        <a:spcAft>
                          <a:spcPct val="0"/>
                        </a:spcAft>
                        <a:buClr>
                          <a:schemeClr val="hlink"/>
                        </a:buClr>
                        <a:buSzPct val="90000"/>
                        <a:buFontTx/>
                        <a:buNone/>
                        <a:tabLst/>
                      </a:pPr>
                      <a:r>
                        <a:rPr kumimoji="0" lang="en-US" sz="2000" u="none" strike="noStrike" cap="none" normalizeH="0" baseline="0" dirty="0" smtClean="0">
                          <a:ln>
                            <a:noFill/>
                          </a:ln>
                          <a:solidFill>
                            <a:schemeClr val="bg1"/>
                          </a:solidFill>
                          <a:effectLst/>
                        </a:rPr>
                        <a:t>Exam number </a:t>
                      </a:r>
                      <a:endParaRPr kumimoji="0" lang="en-US" sz="2000" b="0" i="0" u="none" strike="noStrike" cap="none" normalizeH="0" baseline="0" dirty="0" smtClean="0">
                        <a:ln>
                          <a:noFill/>
                        </a:ln>
                        <a:solidFill>
                          <a:schemeClr val="bg1"/>
                        </a:solidFill>
                        <a:effectLst/>
                        <a:latin typeface="Verdana" pitchFamily="34" charset="0"/>
                      </a:endParaRPr>
                    </a:p>
                  </a:txBody>
                  <a:tcPr marT="91440" marB="91440" anchor="ctr" horzOverflow="overflow">
                    <a:solidFill>
                      <a:schemeClr val="accent2">
                        <a:lumMod val="75000"/>
                      </a:schemeClr>
                    </a:solidFill>
                  </a:tcPr>
                </a:tc>
                <a:tc>
                  <a:txBody>
                    <a:bodyPr/>
                    <a:lstStyle/>
                    <a:p>
                      <a:pPr marL="0" marR="0" lvl="0" indent="0" algn="ctr" defTabSz="914400" rtl="0" eaLnBrk="1" fontAlgn="base" latinLnBrk="0" hangingPunct="1">
                        <a:lnSpc>
                          <a:spcPct val="90000"/>
                        </a:lnSpc>
                        <a:spcBef>
                          <a:spcPct val="70000"/>
                        </a:spcBef>
                        <a:spcAft>
                          <a:spcPct val="0"/>
                        </a:spcAft>
                        <a:buClrTx/>
                        <a:buSzTx/>
                        <a:buFontTx/>
                        <a:buNone/>
                        <a:tabLst/>
                      </a:pPr>
                      <a:r>
                        <a:rPr kumimoji="0" lang="en-US" sz="2000" u="none" strike="noStrike" cap="none" normalizeH="0" baseline="0" dirty="0" smtClean="0">
                          <a:ln>
                            <a:noFill/>
                          </a:ln>
                          <a:solidFill>
                            <a:schemeClr val="bg1"/>
                          </a:solidFill>
                          <a:effectLst/>
                        </a:rPr>
                        <a:t>Exam Title</a:t>
                      </a:r>
                      <a:endParaRPr kumimoji="0" lang="en-US" sz="2000" b="0" i="0" u="none" strike="noStrike" cap="none" normalizeH="0" baseline="0" dirty="0" smtClean="0">
                        <a:ln>
                          <a:noFill/>
                        </a:ln>
                        <a:solidFill>
                          <a:schemeClr val="bg1"/>
                        </a:solidFill>
                        <a:effectLst/>
                        <a:latin typeface="Verdana" pitchFamily="34" charset="0"/>
                      </a:endParaRPr>
                    </a:p>
                  </a:txBody>
                  <a:tcPr marT="91440" marB="91440" anchor="ctr" horzOverflow="overflow">
                    <a:solidFill>
                      <a:schemeClr val="accent2">
                        <a:lumMod val="75000"/>
                      </a:schemeClr>
                    </a:solidFill>
                  </a:tcPr>
                </a:tc>
              </a:tr>
              <a:tr h="0">
                <a:tc>
                  <a:txBody>
                    <a:bodyPr/>
                    <a:lstStyle/>
                    <a:p>
                      <a:pPr marL="0" marR="0" lvl="0" indent="0" algn="ctr" defTabSz="914400" rtl="0" eaLnBrk="1" fontAlgn="base" latinLnBrk="0" hangingPunct="1">
                        <a:lnSpc>
                          <a:spcPct val="90000"/>
                        </a:lnSpc>
                        <a:spcBef>
                          <a:spcPct val="70000"/>
                        </a:spcBef>
                        <a:spcAft>
                          <a:spcPct val="0"/>
                        </a:spcAft>
                        <a:buClrTx/>
                        <a:buSzTx/>
                        <a:buFontTx/>
                        <a:buNone/>
                        <a:tabLst/>
                      </a:pPr>
                      <a:r>
                        <a:rPr kumimoji="0" lang="en-US" sz="1800" u="none" strike="noStrike" cap="none" normalizeH="0" baseline="0" dirty="0" smtClean="0">
                          <a:ln>
                            <a:noFill/>
                          </a:ln>
                          <a:effectLst/>
                        </a:rPr>
                        <a:t>70-463</a:t>
                      </a:r>
                      <a:endParaRPr kumimoji="0" lang="en-US" sz="1800" b="0" i="1" u="none" strike="noStrike" cap="none" normalizeH="0" baseline="0" dirty="0" smtClean="0">
                        <a:ln>
                          <a:noFill/>
                        </a:ln>
                        <a:solidFill>
                          <a:schemeClr val="tx1"/>
                        </a:solidFill>
                        <a:effectLst/>
                        <a:latin typeface="Verdana" pitchFamily="34" charset="0"/>
                      </a:endParaRPr>
                    </a:p>
                  </a:txBody>
                  <a:tcPr marT="91440" marB="91440" anchor="ctr" horzOverflow="overflow">
                    <a:solidFill>
                      <a:schemeClr val="accent2">
                        <a:lumMod val="60000"/>
                        <a:lumOff val="40000"/>
                      </a:schemeClr>
                    </a:solidFill>
                  </a:tcPr>
                </a:tc>
                <a:tc>
                  <a:txBody>
                    <a:bodyPr/>
                    <a:lstStyle/>
                    <a:p>
                      <a:pPr marL="0" marR="0" lvl="0" indent="0" algn="l" defTabSz="914400" rtl="0" eaLnBrk="1" fontAlgn="base" latinLnBrk="0" hangingPunct="1">
                        <a:lnSpc>
                          <a:spcPct val="90000"/>
                        </a:lnSpc>
                        <a:spcBef>
                          <a:spcPct val="70000"/>
                        </a:spcBef>
                        <a:spcAft>
                          <a:spcPct val="0"/>
                        </a:spcAft>
                        <a:buClrTx/>
                        <a:buSzTx/>
                        <a:buFontTx/>
                        <a:buNone/>
                        <a:tabLst/>
                      </a:pPr>
                      <a:r>
                        <a:rPr lang="en-US" sz="1800" kern="1200" dirty="0" smtClean="0">
                          <a:solidFill>
                            <a:schemeClr val="dk1"/>
                          </a:solidFill>
                          <a:effectLst/>
                          <a:latin typeface="+mn-lt"/>
                          <a:ea typeface="+mn-ea"/>
                          <a:cs typeface="+mn-cs"/>
                        </a:rPr>
                        <a:t>Implementing a Data Warehouse with Microsoft® SQL Server® 2012</a:t>
                      </a:r>
                      <a:endParaRPr kumimoji="0" lang="en-US" sz="1800" b="0" i="1" u="none" strike="noStrike" cap="none" normalizeH="0" baseline="0" dirty="0" smtClean="0">
                        <a:ln>
                          <a:noFill/>
                        </a:ln>
                        <a:solidFill>
                          <a:schemeClr val="tx1"/>
                        </a:solidFill>
                        <a:effectLst/>
                        <a:latin typeface="Verdana" pitchFamily="34" charset="0"/>
                      </a:endParaRPr>
                    </a:p>
                  </a:txBody>
                  <a:tcPr marT="91440" marB="91440" anchor="ctr" horzOverflow="overflow">
                    <a:solidFill>
                      <a:schemeClr val="accent2">
                        <a:lumMod val="20000"/>
                        <a:lumOff val="80000"/>
                      </a:schemeClr>
                    </a:solidFill>
                  </a:tcPr>
                </a:tc>
              </a:tr>
            </a:tbl>
          </a:graphicData>
        </a:graphic>
      </p:graphicFrame>
      <p:pic>
        <p:nvPicPr>
          <p:cNvPr id="11" name="Picture 3" descr="C:\Users\rinchen\Desktop\Logos\Logo---no-background.gif"/>
          <p:cNvPicPr>
            <a:picLocks noChangeAspect="1" noChangeArrowheads="1"/>
          </p:cNvPicPr>
          <p:nvPr/>
        </p:nvPicPr>
        <p:blipFill>
          <a:blip r:embed="rId2" cstate="print"/>
          <a:srcRect/>
          <a:stretch>
            <a:fillRect/>
          </a:stretch>
        </p:blipFill>
        <p:spPr bwMode="auto">
          <a:xfrm>
            <a:off x="11391218" y="152400"/>
            <a:ext cx="797607" cy="762000"/>
          </a:xfrm>
          <a:prstGeom prst="rect">
            <a:avLst/>
          </a:prstGeom>
          <a:noFill/>
        </p:spPr>
      </p:pic>
      <p:sp>
        <p:nvSpPr>
          <p:cNvPr id="12" name="TextBox 11"/>
          <p:cNvSpPr txBox="1"/>
          <p:nvPr/>
        </p:nvSpPr>
        <p:spPr>
          <a:xfrm>
            <a:off x="3884612" y="6488668"/>
            <a:ext cx="4343400" cy="338554"/>
          </a:xfrm>
          <a:prstGeom prst="rect">
            <a:avLst/>
          </a:prstGeom>
          <a:noFill/>
        </p:spPr>
        <p:txBody>
          <a:bodyPr wrap="square" rtlCol="0">
            <a:spAutoFit/>
          </a:bodyPr>
          <a:lstStyle/>
          <a:p>
            <a:pPr algn="ctr"/>
            <a:r>
              <a:rPr lang="en-US" sz="1600" dirty="0" smtClean="0"/>
              <a:t>www.netcomlearning.com</a:t>
            </a:r>
            <a:endParaRPr lang="en-US" sz="1600" dirty="0"/>
          </a:p>
        </p:txBody>
      </p:sp>
    </p:spTree>
    <p:extLst>
      <p:ext uri="{BB962C8B-B14F-4D97-AF65-F5344CB8AC3E}">
        <p14:creationId xmlns="" xmlns:p14="http://schemas.microsoft.com/office/powerpoint/2010/main" val="46258721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Data platform requirements</a:t>
            </a:r>
            <a:endParaRPr lang="en-US" dirty="0"/>
          </a:p>
        </p:txBody>
      </p:sp>
      <p:sp>
        <p:nvSpPr>
          <p:cNvPr id="4" name="Slide Number Placeholder 3"/>
          <p:cNvSpPr>
            <a:spLocks noGrp="1"/>
          </p:cNvSpPr>
          <p:nvPr>
            <p:ph type="sldNum" sz="quarter" idx="12"/>
          </p:nvPr>
        </p:nvSpPr>
        <p:spPr/>
        <p:txBody>
          <a:bodyPr/>
          <a:lstStyle/>
          <a:p>
            <a:fld id="{BD271169-D5A2-4E26-9D3F-58E320BF9E89}" type="slidenum">
              <a:rPr lang="en-US" smtClean="0"/>
              <a:pPr/>
              <a:t>5</a:t>
            </a:fld>
            <a:endParaRPr lang="en-US"/>
          </a:p>
        </p:txBody>
      </p:sp>
      <p:graphicFrame>
        <p:nvGraphicFramePr>
          <p:cNvPr id="5" name="Diagram 4"/>
          <p:cNvGraphicFramePr/>
          <p:nvPr>
            <p:extLst>
              <p:ext uri="{D42A27DB-BD31-4B8C-83A1-F6EECF244321}">
                <p14:modId xmlns="" xmlns:p14="http://schemas.microsoft.com/office/powerpoint/2010/main" val="2010883517"/>
              </p:ext>
            </p:extLst>
          </p:nvPr>
        </p:nvGraphicFramePr>
        <p:xfrm>
          <a:off x="311159" y="968644"/>
          <a:ext cx="11599288" cy="254731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24" name="Group 23"/>
          <p:cNvGrpSpPr/>
          <p:nvPr/>
        </p:nvGrpSpPr>
        <p:grpSpPr>
          <a:xfrm>
            <a:off x="136038" y="3315518"/>
            <a:ext cx="11734335" cy="3254944"/>
            <a:chOff x="136036" y="3315518"/>
            <a:chExt cx="11734336" cy="3254944"/>
          </a:xfrm>
        </p:grpSpPr>
        <p:graphicFrame>
          <p:nvGraphicFramePr>
            <p:cNvPr id="7" name="Diagram 6"/>
            <p:cNvGraphicFramePr/>
            <p:nvPr>
              <p:extLst>
                <p:ext uri="{D42A27DB-BD31-4B8C-83A1-F6EECF244321}">
                  <p14:modId xmlns="" xmlns:p14="http://schemas.microsoft.com/office/powerpoint/2010/main" val="3118744438"/>
                </p:ext>
              </p:extLst>
            </p:nvPr>
          </p:nvGraphicFramePr>
          <p:xfrm>
            <a:off x="2954234" y="3315518"/>
            <a:ext cx="6297343" cy="3254944"/>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pSp>
          <p:nvGrpSpPr>
            <p:cNvPr id="22" name="Group 21"/>
            <p:cNvGrpSpPr/>
            <p:nvPr/>
          </p:nvGrpSpPr>
          <p:grpSpPr>
            <a:xfrm>
              <a:off x="136036" y="3686292"/>
              <a:ext cx="2499360" cy="2548332"/>
              <a:chOff x="136036" y="3686292"/>
              <a:chExt cx="2499360" cy="2548332"/>
            </a:xfrm>
          </p:grpSpPr>
          <p:pic>
            <p:nvPicPr>
              <p:cNvPr id="16" name="Picture 15"/>
              <p:cNvPicPr>
                <a:picLocks noChangeAspect="1"/>
              </p:cNvPicPr>
              <p:nvPr/>
            </p:nvPicPr>
            <p:blipFill>
              <a:blip r:embed="rId12" cstate="print">
                <a:extLst>
                  <a:ext uri="{28A0092B-C50C-407E-A947-70E740481C1C}">
                    <a14:useLocalDpi xmlns="" xmlns:a14="http://schemas.microsoft.com/office/drawing/2010/main" val="0"/>
                  </a:ext>
                </a:extLst>
              </a:blip>
              <a:stretch>
                <a:fillRect/>
              </a:stretch>
            </p:blipFill>
            <p:spPr>
              <a:xfrm>
                <a:off x="137560" y="5791200"/>
                <a:ext cx="2496312" cy="443424"/>
              </a:xfrm>
              <a:prstGeom prst="rect">
                <a:avLst/>
              </a:prstGeom>
            </p:spPr>
          </p:pic>
          <p:pic>
            <p:nvPicPr>
              <p:cNvPr id="17" name="Picture 16"/>
              <p:cNvPicPr>
                <a:picLocks noChangeAspect="1"/>
              </p:cNvPicPr>
              <p:nvPr/>
            </p:nvPicPr>
            <p:blipFill>
              <a:blip r:embed="rId13" cstate="print">
                <a:extLst>
                  <a:ext uri="{28A0092B-C50C-407E-A947-70E740481C1C}">
                    <a14:useLocalDpi xmlns="" xmlns:a14="http://schemas.microsoft.com/office/drawing/2010/main" val="0"/>
                  </a:ext>
                </a:extLst>
              </a:blip>
              <a:stretch>
                <a:fillRect/>
              </a:stretch>
            </p:blipFill>
            <p:spPr>
              <a:xfrm>
                <a:off x="136798" y="4751098"/>
                <a:ext cx="2496312" cy="634261"/>
              </a:xfrm>
              <a:prstGeom prst="rect">
                <a:avLst/>
              </a:prstGeom>
            </p:spPr>
          </p:pic>
          <p:pic>
            <p:nvPicPr>
              <p:cNvPr id="18" name="Picture 17"/>
              <p:cNvPicPr>
                <a:picLocks noChangeAspect="1"/>
              </p:cNvPicPr>
              <p:nvPr/>
            </p:nvPicPr>
            <p:blipFill>
              <a:blip r:embed="rId14" cstate="print">
                <a:extLst>
                  <a:ext uri="{28A0092B-C50C-407E-A947-70E740481C1C}">
                    <a14:useLocalDpi xmlns="" xmlns:a14="http://schemas.microsoft.com/office/drawing/2010/main" val="0"/>
                  </a:ext>
                </a:extLst>
              </a:blip>
              <a:stretch>
                <a:fillRect/>
              </a:stretch>
            </p:blipFill>
            <p:spPr>
              <a:xfrm>
                <a:off x="136036" y="3686292"/>
                <a:ext cx="2499360" cy="617220"/>
              </a:xfrm>
              <a:prstGeom prst="rect">
                <a:avLst/>
              </a:prstGeom>
            </p:spPr>
          </p:pic>
        </p:grpSp>
        <p:grpSp>
          <p:nvGrpSpPr>
            <p:cNvPr id="23" name="Group 22"/>
            <p:cNvGrpSpPr/>
            <p:nvPr/>
          </p:nvGrpSpPr>
          <p:grpSpPr>
            <a:xfrm>
              <a:off x="9371012" y="3686292"/>
              <a:ext cx="2499360" cy="2548332"/>
              <a:chOff x="9371012" y="3686292"/>
              <a:chExt cx="2499360" cy="2548332"/>
            </a:xfrm>
          </p:grpSpPr>
          <p:pic>
            <p:nvPicPr>
              <p:cNvPr id="19" name="Picture 18"/>
              <p:cNvPicPr>
                <a:picLocks noChangeAspect="1"/>
              </p:cNvPicPr>
              <p:nvPr/>
            </p:nvPicPr>
            <p:blipFill>
              <a:blip r:embed="rId14" cstate="print">
                <a:extLst>
                  <a:ext uri="{28A0092B-C50C-407E-A947-70E740481C1C}">
                    <a14:useLocalDpi xmlns="" xmlns:a14="http://schemas.microsoft.com/office/drawing/2010/main" val="0"/>
                  </a:ext>
                </a:extLst>
              </a:blip>
              <a:stretch>
                <a:fillRect/>
              </a:stretch>
            </p:blipFill>
            <p:spPr>
              <a:xfrm>
                <a:off x="9371012" y="3686292"/>
                <a:ext cx="2499360" cy="617220"/>
              </a:xfrm>
              <a:prstGeom prst="rect">
                <a:avLst/>
              </a:prstGeom>
            </p:spPr>
          </p:pic>
          <p:pic>
            <p:nvPicPr>
              <p:cNvPr id="20" name="Picture 19"/>
              <p:cNvPicPr>
                <a:picLocks noChangeAspect="1"/>
              </p:cNvPicPr>
              <p:nvPr/>
            </p:nvPicPr>
            <p:blipFill>
              <a:blip r:embed="rId15" cstate="print">
                <a:extLst>
                  <a:ext uri="{28A0092B-C50C-407E-A947-70E740481C1C}">
                    <a14:useLocalDpi xmlns="" xmlns:a14="http://schemas.microsoft.com/office/drawing/2010/main" val="0"/>
                  </a:ext>
                </a:extLst>
              </a:blip>
              <a:stretch>
                <a:fillRect/>
              </a:stretch>
            </p:blipFill>
            <p:spPr>
              <a:xfrm>
                <a:off x="9372536" y="4683523"/>
                <a:ext cx="2496312" cy="769411"/>
              </a:xfrm>
              <a:prstGeom prst="rect">
                <a:avLst/>
              </a:prstGeom>
            </p:spPr>
          </p:pic>
          <p:pic>
            <p:nvPicPr>
              <p:cNvPr id="21" name="Picture 20"/>
              <p:cNvPicPr>
                <a:picLocks noChangeAspect="1"/>
              </p:cNvPicPr>
              <p:nvPr/>
            </p:nvPicPr>
            <p:blipFill>
              <a:blip r:embed="rId16" cstate="print">
                <a:extLst>
                  <a:ext uri="{28A0092B-C50C-407E-A947-70E740481C1C}">
                    <a14:useLocalDpi xmlns="" xmlns:a14="http://schemas.microsoft.com/office/drawing/2010/main" val="0"/>
                  </a:ext>
                </a:extLst>
              </a:blip>
              <a:stretch>
                <a:fillRect/>
              </a:stretch>
            </p:blipFill>
            <p:spPr>
              <a:xfrm>
                <a:off x="9372536" y="5848128"/>
                <a:ext cx="2496312" cy="386496"/>
              </a:xfrm>
              <a:prstGeom prst="rect">
                <a:avLst/>
              </a:prstGeom>
            </p:spPr>
          </p:pic>
        </p:grpSp>
      </p:grpSp>
      <p:pic>
        <p:nvPicPr>
          <p:cNvPr id="15" name="Picture 3" descr="C:\Users\rinchen\Documents\Tools\logos\2.NetCom_Learning_Web.jpg"/>
          <p:cNvPicPr>
            <a:picLocks noChangeAspect="1" noChangeArrowheads="1"/>
          </p:cNvPicPr>
          <p:nvPr/>
        </p:nvPicPr>
        <p:blipFill>
          <a:blip r:embed="rId17" cstate="print"/>
          <a:srcRect/>
          <a:stretch>
            <a:fillRect/>
          </a:stretch>
        </p:blipFill>
        <p:spPr bwMode="auto">
          <a:xfrm>
            <a:off x="11465407" y="1"/>
            <a:ext cx="723417" cy="762000"/>
          </a:xfrm>
          <a:prstGeom prst="rect">
            <a:avLst/>
          </a:prstGeom>
          <a:noFill/>
        </p:spPr>
      </p:pic>
    </p:spTree>
    <p:extLst>
      <p:ext uri="{BB962C8B-B14F-4D97-AF65-F5344CB8AC3E}">
        <p14:creationId xmlns="" xmlns:p14="http://schemas.microsoft.com/office/powerpoint/2010/main" val="4186094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barn(outVertical)">
                                      <p:cBhvr>
                                        <p:cTn id="1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AutoShape 3"/>
          <p:cNvSpPr>
            <a:spLocks noChangeArrowheads="1"/>
          </p:cNvSpPr>
          <p:nvPr/>
        </p:nvSpPr>
        <p:spPr bwMode="auto">
          <a:xfrm>
            <a:off x="1776412" y="1924050"/>
            <a:ext cx="8667438" cy="1390650"/>
          </a:xfrm>
          <a:prstGeom prst="roundRect">
            <a:avLst>
              <a:gd name="adj" fmla="val 16667"/>
            </a:avLst>
          </a:prstGeom>
          <a:gradFill rotWithShape="1">
            <a:gsLst>
              <a:gs pos="0">
                <a:srgbClr val="8DACD0"/>
              </a:gs>
              <a:gs pos="100000">
                <a:srgbClr val="DEE7F1"/>
              </a:gs>
            </a:gsLst>
            <a:lin ang="2700000" scaled="1"/>
          </a:gradFill>
          <a:ln w="9525">
            <a:noFill/>
            <a:round/>
            <a:headEnd/>
            <a:tailEnd/>
          </a:ln>
          <a:effectLst>
            <a:outerShdw blurRad="63500" dist="38099" dir="2700000" algn="ctr" rotWithShape="0">
              <a:srgbClr val="5F5F5F">
                <a:alpha val="50000"/>
              </a:srgbClr>
            </a:outerShdw>
          </a:effectLst>
        </p:spPr>
        <p:txBody>
          <a:bodyPr lIns="182880" rIns="182880" anchor="ctr"/>
          <a:lstStyle>
            <a:defPPr>
              <a:defRPr lang="en-US"/>
            </a:defPPr>
            <a:lvl1pPr algn="ctr" rtl="0" eaLnBrk="0" fontAlgn="base" hangingPunct="0">
              <a:spcBef>
                <a:spcPct val="0"/>
              </a:spcBef>
              <a:spcAft>
                <a:spcPct val="0"/>
              </a:spcAft>
              <a:defRPr b="1" kern="1200">
                <a:solidFill>
                  <a:schemeClr val="tx1"/>
                </a:solidFill>
                <a:latin typeface="Verdana" pitchFamily="34" charset="0"/>
                <a:ea typeface="+mn-ea"/>
                <a:cs typeface="+mn-cs"/>
              </a:defRPr>
            </a:lvl1pPr>
            <a:lvl2pPr marL="457200" algn="ctr" rtl="0" eaLnBrk="0" fontAlgn="base" hangingPunct="0">
              <a:spcBef>
                <a:spcPct val="0"/>
              </a:spcBef>
              <a:spcAft>
                <a:spcPct val="0"/>
              </a:spcAft>
              <a:defRPr b="1" kern="1200">
                <a:solidFill>
                  <a:schemeClr val="tx1"/>
                </a:solidFill>
                <a:latin typeface="Verdana" pitchFamily="34" charset="0"/>
                <a:ea typeface="+mn-ea"/>
                <a:cs typeface="+mn-cs"/>
              </a:defRPr>
            </a:lvl2pPr>
            <a:lvl3pPr marL="914400" algn="ctr" rtl="0" eaLnBrk="0" fontAlgn="base" hangingPunct="0">
              <a:spcBef>
                <a:spcPct val="0"/>
              </a:spcBef>
              <a:spcAft>
                <a:spcPct val="0"/>
              </a:spcAft>
              <a:defRPr b="1" kern="1200">
                <a:solidFill>
                  <a:schemeClr val="tx1"/>
                </a:solidFill>
                <a:latin typeface="Verdana" pitchFamily="34" charset="0"/>
                <a:ea typeface="+mn-ea"/>
                <a:cs typeface="+mn-cs"/>
              </a:defRPr>
            </a:lvl3pPr>
            <a:lvl4pPr marL="1371600" algn="ctr" rtl="0" eaLnBrk="0" fontAlgn="base" hangingPunct="0">
              <a:spcBef>
                <a:spcPct val="0"/>
              </a:spcBef>
              <a:spcAft>
                <a:spcPct val="0"/>
              </a:spcAft>
              <a:defRPr b="1" kern="1200">
                <a:solidFill>
                  <a:schemeClr val="tx1"/>
                </a:solidFill>
                <a:latin typeface="Verdana" pitchFamily="34" charset="0"/>
                <a:ea typeface="+mn-ea"/>
                <a:cs typeface="+mn-cs"/>
              </a:defRPr>
            </a:lvl4pPr>
            <a:lvl5pPr marL="1828800" algn="ctr" rtl="0" eaLnBrk="0" fontAlgn="base" hangingPunct="0">
              <a:spcBef>
                <a:spcPct val="0"/>
              </a:spcBef>
              <a:spcAft>
                <a:spcPct val="0"/>
              </a:spcAft>
              <a:defRPr b="1" kern="1200">
                <a:solidFill>
                  <a:schemeClr val="tx1"/>
                </a:solidFill>
                <a:latin typeface="Verdana" pitchFamily="34" charset="0"/>
                <a:ea typeface="+mn-ea"/>
                <a:cs typeface="+mn-cs"/>
              </a:defRPr>
            </a:lvl5pPr>
            <a:lvl6pPr marL="2286000" algn="l" defTabSz="914400" rtl="0" eaLnBrk="1" latinLnBrk="0" hangingPunct="1">
              <a:defRPr b="1" kern="1200">
                <a:solidFill>
                  <a:schemeClr val="tx1"/>
                </a:solidFill>
                <a:latin typeface="Verdana" pitchFamily="34" charset="0"/>
                <a:ea typeface="+mn-ea"/>
                <a:cs typeface="+mn-cs"/>
              </a:defRPr>
            </a:lvl6pPr>
            <a:lvl7pPr marL="2743200" algn="l" defTabSz="914400" rtl="0" eaLnBrk="1" latinLnBrk="0" hangingPunct="1">
              <a:defRPr b="1" kern="1200">
                <a:solidFill>
                  <a:schemeClr val="tx1"/>
                </a:solidFill>
                <a:latin typeface="Verdana" pitchFamily="34" charset="0"/>
                <a:ea typeface="+mn-ea"/>
                <a:cs typeface="+mn-cs"/>
              </a:defRPr>
            </a:lvl7pPr>
            <a:lvl8pPr marL="3200400" algn="l" defTabSz="914400" rtl="0" eaLnBrk="1" latinLnBrk="0" hangingPunct="1">
              <a:defRPr b="1" kern="1200">
                <a:solidFill>
                  <a:schemeClr val="tx1"/>
                </a:solidFill>
                <a:latin typeface="Verdana" pitchFamily="34" charset="0"/>
                <a:ea typeface="+mn-ea"/>
                <a:cs typeface="+mn-cs"/>
              </a:defRPr>
            </a:lvl8pPr>
            <a:lvl9pPr marL="3657600" algn="l" defTabSz="914400" rtl="0" eaLnBrk="1" latinLnBrk="0" hangingPunct="1">
              <a:defRPr b="1" kern="1200">
                <a:solidFill>
                  <a:schemeClr val="tx1"/>
                </a:solidFill>
                <a:latin typeface="Verdana" pitchFamily="34" charset="0"/>
                <a:ea typeface="+mn-ea"/>
                <a:cs typeface="+mn-cs"/>
              </a:defRPr>
            </a:lvl9pPr>
          </a:lstStyle>
          <a:p>
            <a:pPr algn="l">
              <a:lnSpc>
                <a:spcPct val="90000"/>
              </a:lnSpc>
              <a:spcBef>
                <a:spcPct val="40000"/>
              </a:spcBef>
              <a:defRPr/>
            </a:pPr>
            <a:r>
              <a:rPr lang="en-US" sz="2000" dirty="0"/>
              <a:t>Database Professional</a:t>
            </a:r>
          </a:p>
          <a:p>
            <a:pPr algn="l">
              <a:lnSpc>
                <a:spcPct val="90000"/>
              </a:lnSpc>
              <a:spcBef>
                <a:spcPct val="40000"/>
              </a:spcBef>
              <a:defRPr/>
            </a:pPr>
            <a:r>
              <a:rPr lang="en-US" sz="1500" b="0" dirty="0"/>
              <a:t>10774A: Querying Microsoft® SQL Server® 2012</a:t>
            </a:r>
          </a:p>
          <a:p>
            <a:pPr algn="l">
              <a:lnSpc>
                <a:spcPct val="90000"/>
              </a:lnSpc>
              <a:spcBef>
                <a:spcPct val="40000"/>
              </a:spcBef>
              <a:defRPr/>
            </a:pPr>
            <a:r>
              <a:rPr lang="en-US" sz="1500" b="0" dirty="0"/>
              <a:t>10775A: Administering Microsoft® SQL Server® 2012 Databases</a:t>
            </a:r>
          </a:p>
          <a:p>
            <a:pPr algn="l">
              <a:lnSpc>
                <a:spcPct val="90000"/>
              </a:lnSpc>
              <a:spcBef>
                <a:spcPct val="40000"/>
              </a:spcBef>
              <a:defRPr/>
            </a:pPr>
            <a:r>
              <a:rPr lang="en-US" sz="1500" b="0" dirty="0"/>
              <a:t>10776A: Developing Microsoft® SQL Server® 2012 Databases</a:t>
            </a:r>
          </a:p>
        </p:txBody>
      </p:sp>
      <p:sp>
        <p:nvSpPr>
          <p:cNvPr id="10" name="AutoShape 3"/>
          <p:cNvSpPr>
            <a:spLocks noChangeArrowheads="1"/>
          </p:cNvSpPr>
          <p:nvPr/>
        </p:nvSpPr>
        <p:spPr bwMode="auto">
          <a:xfrm>
            <a:off x="1776412" y="965200"/>
            <a:ext cx="8667438" cy="730250"/>
          </a:xfrm>
          <a:prstGeom prst="roundRect">
            <a:avLst>
              <a:gd name="adj" fmla="val 16667"/>
            </a:avLst>
          </a:prstGeom>
          <a:gradFill rotWithShape="1">
            <a:gsLst>
              <a:gs pos="0">
                <a:srgbClr val="8DACD0"/>
              </a:gs>
              <a:gs pos="100000">
                <a:srgbClr val="DEE7F1"/>
              </a:gs>
            </a:gsLst>
            <a:lin ang="2700000" scaled="1"/>
          </a:gradFill>
          <a:ln w="9525">
            <a:noFill/>
            <a:round/>
            <a:headEnd/>
            <a:tailEnd/>
          </a:ln>
          <a:effectLst>
            <a:outerShdw blurRad="63500" dist="38099" dir="2700000" algn="ctr" rotWithShape="0">
              <a:srgbClr val="5F5F5F">
                <a:alpha val="50000"/>
              </a:srgbClr>
            </a:outerShdw>
          </a:effectLst>
        </p:spPr>
        <p:txBody>
          <a:bodyPr lIns="182880" rIns="182880" anchor="ctr"/>
          <a:lstStyle>
            <a:defPPr>
              <a:defRPr lang="en-US"/>
            </a:defPPr>
            <a:lvl1pPr algn="ctr" rtl="0" eaLnBrk="0" fontAlgn="base" hangingPunct="0">
              <a:spcBef>
                <a:spcPct val="0"/>
              </a:spcBef>
              <a:spcAft>
                <a:spcPct val="0"/>
              </a:spcAft>
              <a:defRPr b="1" kern="1200">
                <a:solidFill>
                  <a:schemeClr val="tx1"/>
                </a:solidFill>
                <a:latin typeface="Verdana" pitchFamily="34" charset="0"/>
                <a:ea typeface="+mn-ea"/>
                <a:cs typeface="+mn-cs"/>
              </a:defRPr>
            </a:lvl1pPr>
            <a:lvl2pPr marL="457200" algn="ctr" rtl="0" eaLnBrk="0" fontAlgn="base" hangingPunct="0">
              <a:spcBef>
                <a:spcPct val="0"/>
              </a:spcBef>
              <a:spcAft>
                <a:spcPct val="0"/>
              </a:spcAft>
              <a:defRPr b="1" kern="1200">
                <a:solidFill>
                  <a:schemeClr val="tx1"/>
                </a:solidFill>
                <a:latin typeface="Verdana" pitchFamily="34" charset="0"/>
                <a:ea typeface="+mn-ea"/>
                <a:cs typeface="+mn-cs"/>
              </a:defRPr>
            </a:lvl2pPr>
            <a:lvl3pPr marL="914400" algn="ctr" rtl="0" eaLnBrk="0" fontAlgn="base" hangingPunct="0">
              <a:spcBef>
                <a:spcPct val="0"/>
              </a:spcBef>
              <a:spcAft>
                <a:spcPct val="0"/>
              </a:spcAft>
              <a:defRPr b="1" kern="1200">
                <a:solidFill>
                  <a:schemeClr val="tx1"/>
                </a:solidFill>
                <a:latin typeface="Verdana" pitchFamily="34" charset="0"/>
                <a:ea typeface="+mn-ea"/>
                <a:cs typeface="+mn-cs"/>
              </a:defRPr>
            </a:lvl3pPr>
            <a:lvl4pPr marL="1371600" algn="ctr" rtl="0" eaLnBrk="0" fontAlgn="base" hangingPunct="0">
              <a:spcBef>
                <a:spcPct val="0"/>
              </a:spcBef>
              <a:spcAft>
                <a:spcPct val="0"/>
              </a:spcAft>
              <a:defRPr b="1" kern="1200">
                <a:solidFill>
                  <a:schemeClr val="tx1"/>
                </a:solidFill>
                <a:latin typeface="Verdana" pitchFamily="34" charset="0"/>
                <a:ea typeface="+mn-ea"/>
                <a:cs typeface="+mn-cs"/>
              </a:defRPr>
            </a:lvl4pPr>
            <a:lvl5pPr marL="1828800" algn="ctr" rtl="0" eaLnBrk="0" fontAlgn="base" hangingPunct="0">
              <a:spcBef>
                <a:spcPct val="0"/>
              </a:spcBef>
              <a:spcAft>
                <a:spcPct val="0"/>
              </a:spcAft>
              <a:defRPr b="1" kern="1200">
                <a:solidFill>
                  <a:schemeClr val="tx1"/>
                </a:solidFill>
                <a:latin typeface="Verdana" pitchFamily="34" charset="0"/>
                <a:ea typeface="+mn-ea"/>
                <a:cs typeface="+mn-cs"/>
              </a:defRPr>
            </a:lvl5pPr>
            <a:lvl6pPr marL="2286000" algn="l" defTabSz="914400" rtl="0" eaLnBrk="1" latinLnBrk="0" hangingPunct="1">
              <a:defRPr b="1" kern="1200">
                <a:solidFill>
                  <a:schemeClr val="tx1"/>
                </a:solidFill>
                <a:latin typeface="Verdana" pitchFamily="34" charset="0"/>
                <a:ea typeface="+mn-ea"/>
                <a:cs typeface="+mn-cs"/>
              </a:defRPr>
            </a:lvl6pPr>
            <a:lvl7pPr marL="2743200" algn="l" defTabSz="914400" rtl="0" eaLnBrk="1" latinLnBrk="0" hangingPunct="1">
              <a:defRPr b="1" kern="1200">
                <a:solidFill>
                  <a:schemeClr val="tx1"/>
                </a:solidFill>
                <a:latin typeface="Verdana" pitchFamily="34" charset="0"/>
                <a:ea typeface="+mn-ea"/>
                <a:cs typeface="+mn-cs"/>
              </a:defRPr>
            </a:lvl7pPr>
            <a:lvl8pPr marL="3200400" algn="l" defTabSz="914400" rtl="0" eaLnBrk="1" latinLnBrk="0" hangingPunct="1">
              <a:defRPr b="1" kern="1200">
                <a:solidFill>
                  <a:schemeClr val="tx1"/>
                </a:solidFill>
                <a:latin typeface="Verdana" pitchFamily="34" charset="0"/>
                <a:ea typeface="+mn-ea"/>
                <a:cs typeface="+mn-cs"/>
              </a:defRPr>
            </a:lvl8pPr>
            <a:lvl9pPr marL="3657600" algn="l" defTabSz="914400" rtl="0" eaLnBrk="1" latinLnBrk="0" hangingPunct="1">
              <a:defRPr b="1" kern="1200">
                <a:solidFill>
                  <a:schemeClr val="tx1"/>
                </a:solidFill>
                <a:latin typeface="Verdana" pitchFamily="34" charset="0"/>
                <a:ea typeface="+mn-ea"/>
                <a:cs typeface="+mn-cs"/>
              </a:defRPr>
            </a:lvl9pPr>
          </a:lstStyle>
          <a:p>
            <a:pPr algn="l">
              <a:lnSpc>
                <a:spcPct val="90000"/>
              </a:lnSpc>
              <a:spcBef>
                <a:spcPct val="40000"/>
              </a:spcBef>
              <a:defRPr/>
            </a:pPr>
            <a:r>
              <a:rPr lang="en-US" sz="2000" b="0" dirty="0"/>
              <a:t>First Look Clinic 40007A: </a:t>
            </a:r>
            <a:r>
              <a:rPr lang="en-GB" sz="2000" b="0" dirty="0"/>
              <a:t>Microsoft® SQL Server® 2012</a:t>
            </a:r>
            <a:endParaRPr lang="en-US" sz="2000" b="0" dirty="0"/>
          </a:p>
        </p:txBody>
      </p:sp>
      <p:sp>
        <p:nvSpPr>
          <p:cNvPr id="9221" name="Rectangle 2"/>
          <p:cNvSpPr>
            <a:spLocks noGrp="1" noChangeArrowheads="1"/>
          </p:cNvSpPr>
          <p:nvPr>
            <p:ph type="title"/>
          </p:nvPr>
        </p:nvSpPr>
        <p:spPr/>
        <p:txBody>
          <a:bodyPr>
            <a:normAutofit fontScale="90000"/>
          </a:bodyPr>
          <a:lstStyle/>
          <a:p>
            <a:pPr eaLnBrk="1" hangingPunct="1"/>
            <a:r>
              <a:rPr lang="en-US" dirty="0" smtClean="0"/>
              <a:t>Microsoft Learning Progra</a:t>
            </a:r>
            <a:r>
              <a:rPr lang="en-US" dirty="0"/>
              <a:t>m</a:t>
            </a:r>
            <a:endParaRPr lang="en-US" dirty="0" smtClean="0"/>
          </a:p>
        </p:txBody>
      </p:sp>
      <p:sp>
        <p:nvSpPr>
          <p:cNvPr id="13" name="AutoShape 3"/>
          <p:cNvSpPr>
            <a:spLocks noChangeArrowheads="1"/>
          </p:cNvSpPr>
          <p:nvPr/>
        </p:nvSpPr>
        <p:spPr bwMode="auto">
          <a:xfrm>
            <a:off x="1776412" y="3505200"/>
            <a:ext cx="8667438" cy="1143000"/>
          </a:xfrm>
          <a:prstGeom prst="roundRect">
            <a:avLst>
              <a:gd name="adj" fmla="val 16667"/>
            </a:avLst>
          </a:prstGeom>
          <a:gradFill rotWithShape="1">
            <a:gsLst>
              <a:gs pos="0">
                <a:srgbClr val="8DACD0"/>
              </a:gs>
              <a:gs pos="100000">
                <a:srgbClr val="DEE7F1"/>
              </a:gs>
            </a:gsLst>
            <a:lin ang="2700000" scaled="1"/>
          </a:gradFill>
          <a:ln w="9525">
            <a:noFill/>
            <a:round/>
            <a:headEnd/>
            <a:tailEnd/>
          </a:ln>
          <a:effectLst>
            <a:outerShdw blurRad="63500" dist="38099" dir="2700000" algn="ctr" rotWithShape="0">
              <a:srgbClr val="5F5F5F">
                <a:alpha val="50000"/>
              </a:srgbClr>
            </a:outerShdw>
          </a:effectLst>
        </p:spPr>
        <p:txBody>
          <a:bodyPr lIns="182880" rIns="182880" anchor="ctr"/>
          <a:lstStyle>
            <a:defPPr>
              <a:defRPr lang="en-US"/>
            </a:defPPr>
            <a:lvl1pPr algn="ctr" rtl="0" eaLnBrk="0" fontAlgn="base" hangingPunct="0">
              <a:spcBef>
                <a:spcPct val="0"/>
              </a:spcBef>
              <a:spcAft>
                <a:spcPct val="0"/>
              </a:spcAft>
              <a:defRPr b="1" kern="1200">
                <a:solidFill>
                  <a:schemeClr val="tx1"/>
                </a:solidFill>
                <a:latin typeface="Verdana" pitchFamily="34" charset="0"/>
                <a:ea typeface="+mn-ea"/>
                <a:cs typeface="+mn-cs"/>
              </a:defRPr>
            </a:lvl1pPr>
            <a:lvl2pPr marL="457200" algn="ctr" rtl="0" eaLnBrk="0" fontAlgn="base" hangingPunct="0">
              <a:spcBef>
                <a:spcPct val="0"/>
              </a:spcBef>
              <a:spcAft>
                <a:spcPct val="0"/>
              </a:spcAft>
              <a:defRPr b="1" kern="1200">
                <a:solidFill>
                  <a:schemeClr val="tx1"/>
                </a:solidFill>
                <a:latin typeface="Verdana" pitchFamily="34" charset="0"/>
                <a:ea typeface="+mn-ea"/>
                <a:cs typeface="+mn-cs"/>
              </a:defRPr>
            </a:lvl2pPr>
            <a:lvl3pPr marL="914400" algn="ctr" rtl="0" eaLnBrk="0" fontAlgn="base" hangingPunct="0">
              <a:spcBef>
                <a:spcPct val="0"/>
              </a:spcBef>
              <a:spcAft>
                <a:spcPct val="0"/>
              </a:spcAft>
              <a:defRPr b="1" kern="1200">
                <a:solidFill>
                  <a:schemeClr val="tx1"/>
                </a:solidFill>
                <a:latin typeface="Verdana" pitchFamily="34" charset="0"/>
                <a:ea typeface="+mn-ea"/>
                <a:cs typeface="+mn-cs"/>
              </a:defRPr>
            </a:lvl3pPr>
            <a:lvl4pPr marL="1371600" algn="ctr" rtl="0" eaLnBrk="0" fontAlgn="base" hangingPunct="0">
              <a:spcBef>
                <a:spcPct val="0"/>
              </a:spcBef>
              <a:spcAft>
                <a:spcPct val="0"/>
              </a:spcAft>
              <a:defRPr b="1" kern="1200">
                <a:solidFill>
                  <a:schemeClr val="tx1"/>
                </a:solidFill>
                <a:latin typeface="Verdana" pitchFamily="34" charset="0"/>
                <a:ea typeface="+mn-ea"/>
                <a:cs typeface="+mn-cs"/>
              </a:defRPr>
            </a:lvl4pPr>
            <a:lvl5pPr marL="1828800" algn="ctr" rtl="0" eaLnBrk="0" fontAlgn="base" hangingPunct="0">
              <a:spcBef>
                <a:spcPct val="0"/>
              </a:spcBef>
              <a:spcAft>
                <a:spcPct val="0"/>
              </a:spcAft>
              <a:defRPr b="1" kern="1200">
                <a:solidFill>
                  <a:schemeClr val="tx1"/>
                </a:solidFill>
                <a:latin typeface="Verdana" pitchFamily="34" charset="0"/>
                <a:ea typeface="+mn-ea"/>
                <a:cs typeface="+mn-cs"/>
              </a:defRPr>
            </a:lvl5pPr>
            <a:lvl6pPr marL="2286000" algn="l" defTabSz="914400" rtl="0" eaLnBrk="1" latinLnBrk="0" hangingPunct="1">
              <a:defRPr b="1" kern="1200">
                <a:solidFill>
                  <a:schemeClr val="tx1"/>
                </a:solidFill>
                <a:latin typeface="Verdana" pitchFamily="34" charset="0"/>
                <a:ea typeface="+mn-ea"/>
                <a:cs typeface="+mn-cs"/>
              </a:defRPr>
            </a:lvl6pPr>
            <a:lvl7pPr marL="2743200" algn="l" defTabSz="914400" rtl="0" eaLnBrk="1" latinLnBrk="0" hangingPunct="1">
              <a:defRPr b="1" kern="1200">
                <a:solidFill>
                  <a:schemeClr val="tx1"/>
                </a:solidFill>
                <a:latin typeface="Verdana" pitchFamily="34" charset="0"/>
                <a:ea typeface="+mn-ea"/>
                <a:cs typeface="+mn-cs"/>
              </a:defRPr>
            </a:lvl7pPr>
            <a:lvl8pPr marL="3200400" algn="l" defTabSz="914400" rtl="0" eaLnBrk="1" latinLnBrk="0" hangingPunct="1">
              <a:defRPr b="1" kern="1200">
                <a:solidFill>
                  <a:schemeClr val="tx1"/>
                </a:solidFill>
                <a:latin typeface="Verdana" pitchFamily="34" charset="0"/>
                <a:ea typeface="+mn-ea"/>
                <a:cs typeface="+mn-cs"/>
              </a:defRPr>
            </a:lvl8pPr>
            <a:lvl9pPr marL="3657600" algn="l" defTabSz="914400" rtl="0" eaLnBrk="1" latinLnBrk="0" hangingPunct="1">
              <a:defRPr b="1" kern="1200">
                <a:solidFill>
                  <a:schemeClr val="tx1"/>
                </a:solidFill>
                <a:latin typeface="Verdana" pitchFamily="34" charset="0"/>
                <a:ea typeface="+mn-ea"/>
                <a:cs typeface="+mn-cs"/>
              </a:defRPr>
            </a:lvl9pPr>
          </a:lstStyle>
          <a:p>
            <a:pPr algn="l">
              <a:lnSpc>
                <a:spcPct val="90000"/>
              </a:lnSpc>
              <a:spcBef>
                <a:spcPct val="40000"/>
              </a:spcBef>
              <a:defRPr/>
            </a:pPr>
            <a:r>
              <a:rPr lang="en-US" sz="2000" dirty="0"/>
              <a:t>Business Intelligence Professional</a:t>
            </a:r>
          </a:p>
          <a:p>
            <a:pPr algn="l">
              <a:lnSpc>
                <a:spcPct val="90000"/>
              </a:lnSpc>
              <a:spcBef>
                <a:spcPct val="40000"/>
              </a:spcBef>
              <a:defRPr/>
            </a:pPr>
            <a:r>
              <a:rPr lang="en-GB" sz="1500" b="0" dirty="0"/>
              <a:t>10777A: Implementing a Data Warehouse with Microsoft® SQL Server® 2012</a:t>
            </a:r>
          </a:p>
          <a:p>
            <a:pPr algn="l">
              <a:lnSpc>
                <a:spcPct val="90000"/>
              </a:lnSpc>
              <a:spcBef>
                <a:spcPct val="40000"/>
              </a:spcBef>
              <a:defRPr/>
            </a:pPr>
            <a:r>
              <a:rPr lang="en-GB" sz="1500" b="0" dirty="0"/>
              <a:t>10778A: Implementing Data Models and Reports with Microsoft® SQL Server® 2012</a:t>
            </a:r>
          </a:p>
        </p:txBody>
      </p:sp>
      <p:sp>
        <p:nvSpPr>
          <p:cNvPr id="14" name="AutoShape 3"/>
          <p:cNvSpPr>
            <a:spLocks noChangeArrowheads="1"/>
          </p:cNvSpPr>
          <p:nvPr/>
        </p:nvSpPr>
        <p:spPr bwMode="auto">
          <a:xfrm>
            <a:off x="1776412" y="4835525"/>
            <a:ext cx="8667438" cy="1143000"/>
          </a:xfrm>
          <a:prstGeom prst="roundRect">
            <a:avLst>
              <a:gd name="adj" fmla="val 16667"/>
            </a:avLst>
          </a:prstGeom>
          <a:gradFill rotWithShape="1">
            <a:gsLst>
              <a:gs pos="0">
                <a:srgbClr val="8DACD0"/>
              </a:gs>
              <a:gs pos="100000">
                <a:srgbClr val="DEE7F1"/>
              </a:gs>
            </a:gsLst>
            <a:lin ang="2700000" scaled="1"/>
          </a:gradFill>
          <a:ln w="9525">
            <a:noFill/>
            <a:round/>
            <a:headEnd/>
            <a:tailEnd/>
          </a:ln>
          <a:effectLst>
            <a:outerShdw blurRad="63500" dist="38099" dir="2700000" algn="ctr" rotWithShape="0">
              <a:srgbClr val="5F5F5F">
                <a:alpha val="50000"/>
              </a:srgbClr>
            </a:outerShdw>
          </a:effectLst>
        </p:spPr>
        <p:txBody>
          <a:bodyPr lIns="182880" rIns="182880" anchor="ctr"/>
          <a:lstStyle>
            <a:defPPr>
              <a:defRPr lang="en-US"/>
            </a:defPPr>
            <a:lvl1pPr algn="ctr" rtl="0" eaLnBrk="0" fontAlgn="base" hangingPunct="0">
              <a:spcBef>
                <a:spcPct val="0"/>
              </a:spcBef>
              <a:spcAft>
                <a:spcPct val="0"/>
              </a:spcAft>
              <a:defRPr b="1" kern="1200">
                <a:solidFill>
                  <a:schemeClr val="tx1"/>
                </a:solidFill>
                <a:latin typeface="Verdana" pitchFamily="34" charset="0"/>
                <a:ea typeface="+mn-ea"/>
                <a:cs typeface="+mn-cs"/>
              </a:defRPr>
            </a:lvl1pPr>
            <a:lvl2pPr marL="457200" algn="ctr" rtl="0" eaLnBrk="0" fontAlgn="base" hangingPunct="0">
              <a:spcBef>
                <a:spcPct val="0"/>
              </a:spcBef>
              <a:spcAft>
                <a:spcPct val="0"/>
              </a:spcAft>
              <a:defRPr b="1" kern="1200">
                <a:solidFill>
                  <a:schemeClr val="tx1"/>
                </a:solidFill>
                <a:latin typeface="Verdana" pitchFamily="34" charset="0"/>
                <a:ea typeface="+mn-ea"/>
                <a:cs typeface="+mn-cs"/>
              </a:defRPr>
            </a:lvl2pPr>
            <a:lvl3pPr marL="914400" algn="ctr" rtl="0" eaLnBrk="0" fontAlgn="base" hangingPunct="0">
              <a:spcBef>
                <a:spcPct val="0"/>
              </a:spcBef>
              <a:spcAft>
                <a:spcPct val="0"/>
              </a:spcAft>
              <a:defRPr b="1" kern="1200">
                <a:solidFill>
                  <a:schemeClr val="tx1"/>
                </a:solidFill>
                <a:latin typeface="Verdana" pitchFamily="34" charset="0"/>
                <a:ea typeface="+mn-ea"/>
                <a:cs typeface="+mn-cs"/>
              </a:defRPr>
            </a:lvl3pPr>
            <a:lvl4pPr marL="1371600" algn="ctr" rtl="0" eaLnBrk="0" fontAlgn="base" hangingPunct="0">
              <a:spcBef>
                <a:spcPct val="0"/>
              </a:spcBef>
              <a:spcAft>
                <a:spcPct val="0"/>
              </a:spcAft>
              <a:defRPr b="1" kern="1200">
                <a:solidFill>
                  <a:schemeClr val="tx1"/>
                </a:solidFill>
                <a:latin typeface="Verdana" pitchFamily="34" charset="0"/>
                <a:ea typeface="+mn-ea"/>
                <a:cs typeface="+mn-cs"/>
              </a:defRPr>
            </a:lvl4pPr>
            <a:lvl5pPr marL="1828800" algn="ctr" rtl="0" eaLnBrk="0" fontAlgn="base" hangingPunct="0">
              <a:spcBef>
                <a:spcPct val="0"/>
              </a:spcBef>
              <a:spcAft>
                <a:spcPct val="0"/>
              </a:spcAft>
              <a:defRPr b="1" kern="1200">
                <a:solidFill>
                  <a:schemeClr val="tx1"/>
                </a:solidFill>
                <a:latin typeface="Verdana" pitchFamily="34" charset="0"/>
                <a:ea typeface="+mn-ea"/>
                <a:cs typeface="+mn-cs"/>
              </a:defRPr>
            </a:lvl5pPr>
            <a:lvl6pPr marL="2286000" algn="l" defTabSz="914400" rtl="0" eaLnBrk="1" latinLnBrk="0" hangingPunct="1">
              <a:defRPr b="1" kern="1200">
                <a:solidFill>
                  <a:schemeClr val="tx1"/>
                </a:solidFill>
                <a:latin typeface="Verdana" pitchFamily="34" charset="0"/>
                <a:ea typeface="+mn-ea"/>
                <a:cs typeface="+mn-cs"/>
              </a:defRPr>
            </a:lvl6pPr>
            <a:lvl7pPr marL="2743200" algn="l" defTabSz="914400" rtl="0" eaLnBrk="1" latinLnBrk="0" hangingPunct="1">
              <a:defRPr b="1" kern="1200">
                <a:solidFill>
                  <a:schemeClr val="tx1"/>
                </a:solidFill>
                <a:latin typeface="Verdana" pitchFamily="34" charset="0"/>
                <a:ea typeface="+mn-ea"/>
                <a:cs typeface="+mn-cs"/>
              </a:defRPr>
            </a:lvl7pPr>
            <a:lvl8pPr marL="3200400" algn="l" defTabSz="914400" rtl="0" eaLnBrk="1" latinLnBrk="0" hangingPunct="1">
              <a:defRPr b="1" kern="1200">
                <a:solidFill>
                  <a:schemeClr val="tx1"/>
                </a:solidFill>
                <a:latin typeface="Verdana" pitchFamily="34" charset="0"/>
                <a:ea typeface="+mn-ea"/>
                <a:cs typeface="+mn-cs"/>
              </a:defRPr>
            </a:lvl8pPr>
            <a:lvl9pPr marL="3657600" algn="l" defTabSz="914400" rtl="0" eaLnBrk="1" latinLnBrk="0" hangingPunct="1">
              <a:defRPr b="1" kern="1200">
                <a:solidFill>
                  <a:schemeClr val="tx1"/>
                </a:solidFill>
                <a:latin typeface="Verdana" pitchFamily="34" charset="0"/>
                <a:ea typeface="+mn-ea"/>
                <a:cs typeface="+mn-cs"/>
              </a:defRPr>
            </a:lvl9pPr>
          </a:lstStyle>
          <a:p>
            <a:pPr algn="l">
              <a:lnSpc>
                <a:spcPct val="90000"/>
              </a:lnSpc>
              <a:spcBef>
                <a:spcPct val="40000"/>
              </a:spcBef>
              <a:defRPr/>
            </a:pPr>
            <a:r>
              <a:rPr lang="en-US" sz="2000" dirty="0"/>
              <a:t>Existing SQL Server Professional</a:t>
            </a:r>
          </a:p>
          <a:p>
            <a:pPr algn="l">
              <a:lnSpc>
                <a:spcPct val="90000"/>
              </a:lnSpc>
              <a:spcBef>
                <a:spcPct val="40000"/>
              </a:spcBef>
              <a:defRPr/>
            </a:pPr>
            <a:r>
              <a:rPr lang="en-GB" sz="1500" b="0" dirty="0"/>
              <a:t>40008A: Updating your Database Skills to Microsoft® SQL Server® 2012</a:t>
            </a:r>
          </a:p>
          <a:p>
            <a:pPr algn="l">
              <a:lnSpc>
                <a:spcPct val="90000"/>
              </a:lnSpc>
              <a:spcBef>
                <a:spcPct val="40000"/>
              </a:spcBef>
              <a:defRPr/>
            </a:pPr>
            <a:r>
              <a:rPr lang="en-GB" sz="1500" b="0" dirty="0"/>
              <a:t>40009A: Updating your Business Intelligence Skills to Microsoft® SQL Server® 2012</a:t>
            </a:r>
          </a:p>
        </p:txBody>
      </p:sp>
      <p:pic>
        <p:nvPicPr>
          <p:cNvPr id="9" name="Picture 3" descr="C:\Users\rinchen\Desktop\Logos\Logo---no-background.gif"/>
          <p:cNvPicPr>
            <a:picLocks noChangeAspect="1" noChangeArrowheads="1"/>
          </p:cNvPicPr>
          <p:nvPr/>
        </p:nvPicPr>
        <p:blipFill>
          <a:blip r:embed="rId3" cstate="print"/>
          <a:srcRect/>
          <a:stretch>
            <a:fillRect/>
          </a:stretch>
        </p:blipFill>
        <p:spPr bwMode="auto">
          <a:xfrm>
            <a:off x="11391218" y="152400"/>
            <a:ext cx="797607" cy="762000"/>
          </a:xfrm>
          <a:prstGeom prst="rect">
            <a:avLst/>
          </a:prstGeom>
          <a:noFill/>
        </p:spPr>
      </p:pic>
      <p:sp>
        <p:nvSpPr>
          <p:cNvPr id="12" name="TextBox 11"/>
          <p:cNvSpPr txBox="1"/>
          <p:nvPr/>
        </p:nvSpPr>
        <p:spPr>
          <a:xfrm>
            <a:off x="3884612" y="6488668"/>
            <a:ext cx="4343400" cy="338554"/>
          </a:xfrm>
          <a:prstGeom prst="rect">
            <a:avLst/>
          </a:prstGeom>
          <a:noFill/>
        </p:spPr>
        <p:txBody>
          <a:bodyPr wrap="square" rtlCol="0">
            <a:spAutoFit/>
          </a:bodyPr>
          <a:lstStyle/>
          <a:p>
            <a:pPr algn="ctr"/>
            <a:r>
              <a:rPr lang="en-US" sz="1600" dirty="0" smtClean="0"/>
              <a:t>www.netcomlearning.com</a:t>
            </a:r>
            <a:endParaRPr lang="en-US" sz="1600" dirty="0"/>
          </a:p>
        </p:txBody>
      </p:sp>
    </p:spTree>
    <p:extLst>
      <p:ext uri="{BB962C8B-B14F-4D97-AF65-F5344CB8AC3E}">
        <p14:creationId xmlns="" xmlns:p14="http://schemas.microsoft.com/office/powerpoint/2010/main" val="166726770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normAutofit fontScale="90000"/>
          </a:bodyPr>
          <a:lstStyle/>
          <a:p>
            <a:pPr eaLnBrk="1" hangingPunct="1"/>
            <a:r>
              <a:rPr lang="en-US" dirty="0" smtClean="0"/>
              <a:t>Microsoft Certification Program</a:t>
            </a:r>
          </a:p>
        </p:txBody>
      </p:sp>
      <p:graphicFrame>
        <p:nvGraphicFramePr>
          <p:cNvPr id="6" name="Group 51"/>
          <p:cNvGraphicFramePr>
            <a:graphicFrameLocks noGrp="1"/>
          </p:cNvGraphicFramePr>
          <p:nvPr>
            <p:extLst/>
          </p:nvPr>
        </p:nvGraphicFramePr>
        <p:xfrm>
          <a:off x="2227261" y="1284480"/>
          <a:ext cx="7620000" cy="4157726"/>
        </p:xfrm>
        <a:graphic>
          <a:graphicData uri="http://schemas.openxmlformats.org/drawingml/2006/table">
            <a:tbl>
              <a:tblPr>
                <a:tableStyleId>{284E427A-3D55-4303-BF80-6455036E1DE7}</a:tableStyleId>
              </a:tblPr>
              <a:tblGrid>
                <a:gridCol w="1619251"/>
                <a:gridCol w="6000749"/>
              </a:tblGrid>
              <a:tr h="463550">
                <a:tc>
                  <a:txBody>
                    <a:bodyPr/>
                    <a:lstStyle/>
                    <a:p>
                      <a:pPr marL="0" marR="0" lvl="0" indent="0" algn="ctr" defTabSz="914400" rtl="0" eaLnBrk="1" fontAlgn="base" latinLnBrk="0" hangingPunct="1">
                        <a:lnSpc>
                          <a:spcPct val="90000"/>
                        </a:lnSpc>
                        <a:spcBef>
                          <a:spcPct val="70000"/>
                        </a:spcBef>
                        <a:spcAft>
                          <a:spcPct val="0"/>
                        </a:spcAft>
                        <a:buClr>
                          <a:schemeClr val="hlink"/>
                        </a:buClr>
                        <a:buSzPct val="90000"/>
                        <a:buFontTx/>
                        <a:buNone/>
                        <a:tabLst/>
                      </a:pPr>
                      <a:r>
                        <a:rPr kumimoji="0" lang="en-US" sz="2000" u="none" strike="noStrike" cap="none" normalizeH="0" baseline="0" dirty="0" smtClean="0">
                          <a:ln>
                            <a:noFill/>
                          </a:ln>
                          <a:solidFill>
                            <a:schemeClr val="bg1"/>
                          </a:solidFill>
                          <a:effectLst/>
                        </a:rPr>
                        <a:t>Exam</a:t>
                      </a:r>
                      <a:endParaRPr kumimoji="0" lang="en-US" sz="2000" b="0" i="0" u="none" strike="noStrike" cap="none" normalizeH="0" baseline="0" dirty="0" smtClean="0">
                        <a:ln>
                          <a:noFill/>
                        </a:ln>
                        <a:solidFill>
                          <a:schemeClr val="bg1"/>
                        </a:solidFill>
                        <a:effectLst/>
                        <a:latin typeface="Verdana" pitchFamily="34" charset="0"/>
                      </a:endParaRPr>
                    </a:p>
                  </a:txBody>
                  <a:tcPr marT="91440" marB="91440" anchor="ctr" horzOverflow="overflow">
                    <a:solidFill>
                      <a:schemeClr val="accent2">
                        <a:lumMod val="75000"/>
                      </a:schemeClr>
                    </a:solidFill>
                  </a:tcPr>
                </a:tc>
                <a:tc>
                  <a:txBody>
                    <a:bodyPr/>
                    <a:lstStyle/>
                    <a:p>
                      <a:pPr marL="0" marR="0" lvl="0" indent="0" algn="ctr" defTabSz="914400" rtl="0" eaLnBrk="1" fontAlgn="base" latinLnBrk="0" hangingPunct="1">
                        <a:lnSpc>
                          <a:spcPct val="90000"/>
                        </a:lnSpc>
                        <a:spcBef>
                          <a:spcPct val="70000"/>
                        </a:spcBef>
                        <a:spcAft>
                          <a:spcPct val="0"/>
                        </a:spcAft>
                        <a:buClrTx/>
                        <a:buSzTx/>
                        <a:buFontTx/>
                        <a:buNone/>
                        <a:tabLst/>
                      </a:pPr>
                      <a:r>
                        <a:rPr kumimoji="0" lang="en-US" sz="2000" u="none" strike="noStrike" cap="none" normalizeH="0" baseline="0" dirty="0" smtClean="0">
                          <a:ln>
                            <a:noFill/>
                          </a:ln>
                          <a:solidFill>
                            <a:schemeClr val="bg1"/>
                          </a:solidFill>
                          <a:effectLst/>
                        </a:rPr>
                        <a:t>Exam Title</a:t>
                      </a:r>
                      <a:endParaRPr kumimoji="0" lang="en-US" sz="2000" b="0" i="0" u="none" strike="noStrike" cap="none" normalizeH="0" baseline="0" dirty="0" smtClean="0">
                        <a:ln>
                          <a:noFill/>
                        </a:ln>
                        <a:solidFill>
                          <a:schemeClr val="bg1"/>
                        </a:solidFill>
                        <a:effectLst/>
                        <a:latin typeface="Verdana" pitchFamily="34" charset="0"/>
                      </a:endParaRPr>
                    </a:p>
                  </a:txBody>
                  <a:tcPr marT="91440" marB="91440" anchor="ctr" horzOverflow="overflow">
                    <a:solidFill>
                      <a:schemeClr val="accent2">
                        <a:lumMod val="75000"/>
                      </a:schemeClr>
                    </a:solidFill>
                  </a:tcPr>
                </a:tc>
              </a:tr>
              <a:tr h="0">
                <a:tc>
                  <a:txBody>
                    <a:bodyPr/>
                    <a:lstStyle/>
                    <a:p>
                      <a:pPr marL="0" marR="0" lvl="0" indent="0" algn="ctr" defTabSz="914400" rtl="0" eaLnBrk="1" fontAlgn="base" latinLnBrk="0" hangingPunct="1">
                        <a:lnSpc>
                          <a:spcPct val="90000"/>
                        </a:lnSpc>
                        <a:spcBef>
                          <a:spcPct val="70000"/>
                        </a:spcBef>
                        <a:spcAft>
                          <a:spcPct val="0"/>
                        </a:spcAft>
                        <a:buClrTx/>
                        <a:buSzTx/>
                        <a:buFontTx/>
                        <a:buNone/>
                        <a:tabLst/>
                      </a:pPr>
                      <a:r>
                        <a:rPr kumimoji="0" lang="en-US" sz="1600" i="0" u="none" strike="noStrike" cap="none" normalizeH="0" baseline="0" dirty="0" smtClean="0">
                          <a:ln>
                            <a:noFill/>
                          </a:ln>
                          <a:effectLst/>
                        </a:rPr>
                        <a:t>70-461</a:t>
                      </a:r>
                      <a:endParaRPr kumimoji="0" lang="en-US" sz="1600" b="0" i="0" u="none" strike="noStrike" cap="none" normalizeH="0" baseline="0" dirty="0" smtClean="0">
                        <a:ln>
                          <a:noFill/>
                        </a:ln>
                        <a:solidFill>
                          <a:schemeClr val="tx1"/>
                        </a:solidFill>
                        <a:effectLst/>
                        <a:latin typeface="Verdana" pitchFamily="34" charset="0"/>
                      </a:endParaRPr>
                    </a:p>
                  </a:txBody>
                  <a:tcPr marT="91440" marB="91440" anchor="ctr" horzOverflow="overflow">
                    <a:solidFill>
                      <a:schemeClr val="accent2">
                        <a:lumMod val="60000"/>
                        <a:lumOff val="40000"/>
                      </a:schemeClr>
                    </a:solidFill>
                  </a:tcPr>
                </a:tc>
                <a:tc>
                  <a:txBody>
                    <a:bodyPr/>
                    <a:lstStyle/>
                    <a:p>
                      <a:pPr marL="0" marR="0" lvl="0" indent="0" algn="l" defTabSz="914400" rtl="0" eaLnBrk="1" fontAlgn="base" latinLnBrk="0" hangingPunct="1">
                        <a:lnSpc>
                          <a:spcPct val="90000"/>
                        </a:lnSpc>
                        <a:spcBef>
                          <a:spcPct val="70000"/>
                        </a:spcBef>
                        <a:spcAft>
                          <a:spcPct val="0"/>
                        </a:spcAft>
                        <a:buClrTx/>
                        <a:buSzTx/>
                        <a:buFontTx/>
                        <a:buNone/>
                        <a:tabLst/>
                      </a:pPr>
                      <a:r>
                        <a:rPr lang="en-US" sz="1600" i="0" kern="1200" dirty="0" smtClean="0">
                          <a:solidFill>
                            <a:schemeClr val="dk1"/>
                          </a:solidFill>
                          <a:effectLst/>
                          <a:latin typeface="+mn-lt"/>
                          <a:ea typeface="+mn-ea"/>
                          <a:cs typeface="+mn-cs"/>
                        </a:rPr>
                        <a:t>Querying Microsoft® SQL Server® 2012</a:t>
                      </a:r>
                      <a:endParaRPr kumimoji="0" lang="en-US" sz="1600" b="0" i="0" u="none" strike="noStrike" cap="none" normalizeH="0" baseline="0" dirty="0" smtClean="0">
                        <a:ln>
                          <a:noFill/>
                        </a:ln>
                        <a:solidFill>
                          <a:schemeClr val="tx1"/>
                        </a:solidFill>
                        <a:effectLst/>
                        <a:latin typeface="Verdana" pitchFamily="34" charset="0"/>
                      </a:endParaRPr>
                    </a:p>
                  </a:txBody>
                  <a:tcPr marT="91440" marB="91440" anchor="ctr" horzOverflow="overflow">
                    <a:solidFill>
                      <a:schemeClr val="accent2">
                        <a:lumMod val="20000"/>
                        <a:lumOff val="80000"/>
                      </a:schemeClr>
                    </a:solidFill>
                  </a:tcPr>
                </a:tc>
              </a:tr>
              <a:tr h="0">
                <a:tc>
                  <a:txBody>
                    <a:bodyPr/>
                    <a:lstStyle/>
                    <a:p>
                      <a:pPr marL="0" marR="0" lvl="0" indent="0" algn="ctr" defTabSz="914400" rtl="0" eaLnBrk="1" fontAlgn="base" latinLnBrk="0" hangingPunct="1">
                        <a:lnSpc>
                          <a:spcPct val="90000"/>
                        </a:lnSpc>
                        <a:spcBef>
                          <a:spcPct val="70000"/>
                        </a:spcBef>
                        <a:spcAft>
                          <a:spcPct val="0"/>
                        </a:spcAft>
                        <a:buClrTx/>
                        <a:buSzTx/>
                        <a:buFontTx/>
                        <a:buNone/>
                        <a:tabLst/>
                      </a:pPr>
                      <a:r>
                        <a:rPr kumimoji="0" lang="en-GB" sz="1600" b="0" i="0" u="none" strike="noStrike" cap="none" normalizeH="0" baseline="0" dirty="0" smtClean="0">
                          <a:ln>
                            <a:noFill/>
                          </a:ln>
                          <a:solidFill>
                            <a:schemeClr val="tx1"/>
                          </a:solidFill>
                          <a:effectLst/>
                          <a:latin typeface="Verdana" pitchFamily="34" charset="0"/>
                        </a:rPr>
                        <a:t>70-462</a:t>
                      </a:r>
                      <a:endParaRPr kumimoji="0" lang="en-US" sz="1600" b="0" i="0" u="none" strike="noStrike" cap="none" normalizeH="0" baseline="0" dirty="0" smtClean="0">
                        <a:ln>
                          <a:noFill/>
                        </a:ln>
                        <a:solidFill>
                          <a:schemeClr val="tx1"/>
                        </a:solidFill>
                        <a:effectLst/>
                        <a:latin typeface="Verdana" pitchFamily="34" charset="0"/>
                      </a:endParaRPr>
                    </a:p>
                  </a:txBody>
                  <a:tcPr marT="91440" marB="91440" anchor="ctr" horzOverflow="overflow">
                    <a:solidFill>
                      <a:schemeClr val="accent2">
                        <a:lumMod val="60000"/>
                        <a:lumOff val="40000"/>
                      </a:schemeClr>
                    </a:solidFill>
                  </a:tcPr>
                </a:tc>
                <a:tc>
                  <a:txBody>
                    <a:bodyPr/>
                    <a:lstStyle/>
                    <a:p>
                      <a:pPr marL="0" marR="0" lvl="0" indent="0" algn="l" defTabSz="914400" rtl="0" eaLnBrk="1" fontAlgn="base" latinLnBrk="0" hangingPunct="1">
                        <a:lnSpc>
                          <a:spcPct val="90000"/>
                        </a:lnSpc>
                        <a:spcBef>
                          <a:spcPct val="70000"/>
                        </a:spcBef>
                        <a:spcAft>
                          <a:spcPct val="0"/>
                        </a:spcAft>
                        <a:buClrTx/>
                        <a:buSzTx/>
                        <a:buFontTx/>
                        <a:buNone/>
                        <a:tabLst/>
                      </a:pPr>
                      <a:r>
                        <a:rPr kumimoji="0" lang="en-GB" sz="1600" b="0" i="0" u="none" strike="noStrike" cap="none" normalizeH="0" baseline="0" dirty="0" smtClean="0">
                          <a:ln>
                            <a:noFill/>
                          </a:ln>
                          <a:solidFill>
                            <a:schemeClr val="tx1"/>
                          </a:solidFill>
                          <a:effectLst/>
                          <a:latin typeface="Verdana" pitchFamily="34" charset="0"/>
                        </a:rPr>
                        <a:t>Administering Microsoft SQL Server 2012 Databases</a:t>
                      </a:r>
                      <a:endParaRPr kumimoji="0" lang="en-US" sz="1600" b="0" i="0" u="none" strike="noStrike" cap="none" normalizeH="0" baseline="0" dirty="0" smtClean="0">
                        <a:ln>
                          <a:noFill/>
                        </a:ln>
                        <a:solidFill>
                          <a:schemeClr val="tx1"/>
                        </a:solidFill>
                        <a:effectLst/>
                        <a:latin typeface="Verdana" pitchFamily="34" charset="0"/>
                      </a:endParaRPr>
                    </a:p>
                  </a:txBody>
                  <a:tcPr marT="91440" marB="91440" anchor="ctr" horzOverflow="overflow">
                    <a:solidFill>
                      <a:schemeClr val="accent2">
                        <a:lumMod val="20000"/>
                        <a:lumOff val="80000"/>
                      </a:schemeClr>
                    </a:solidFill>
                  </a:tcPr>
                </a:tc>
              </a:tr>
              <a:tr h="0">
                <a:tc>
                  <a:txBody>
                    <a:bodyPr/>
                    <a:lstStyle/>
                    <a:p>
                      <a:pPr marL="0" marR="0" lvl="0" indent="0" algn="ctr" defTabSz="914400" rtl="0" eaLnBrk="1" fontAlgn="base" latinLnBrk="0" hangingPunct="1">
                        <a:lnSpc>
                          <a:spcPct val="90000"/>
                        </a:lnSpc>
                        <a:spcBef>
                          <a:spcPct val="70000"/>
                        </a:spcBef>
                        <a:spcAft>
                          <a:spcPct val="0"/>
                        </a:spcAft>
                        <a:buClrTx/>
                        <a:buSzTx/>
                        <a:buFontTx/>
                        <a:buNone/>
                        <a:tabLst/>
                      </a:pPr>
                      <a:r>
                        <a:rPr kumimoji="0" lang="en-GB" sz="1600" b="0" i="0" u="none" strike="noStrike" cap="none" normalizeH="0" baseline="0" dirty="0" smtClean="0">
                          <a:ln>
                            <a:noFill/>
                          </a:ln>
                          <a:solidFill>
                            <a:schemeClr val="tx1"/>
                          </a:solidFill>
                          <a:effectLst/>
                          <a:latin typeface="Verdana" pitchFamily="34" charset="0"/>
                        </a:rPr>
                        <a:t>70-463</a:t>
                      </a:r>
                      <a:endParaRPr kumimoji="0" lang="en-US" sz="1600" b="0" i="0" u="none" strike="noStrike" cap="none" normalizeH="0" baseline="0" dirty="0" smtClean="0">
                        <a:ln>
                          <a:noFill/>
                        </a:ln>
                        <a:solidFill>
                          <a:schemeClr val="tx1"/>
                        </a:solidFill>
                        <a:effectLst/>
                        <a:latin typeface="Verdana" pitchFamily="34" charset="0"/>
                      </a:endParaRPr>
                    </a:p>
                  </a:txBody>
                  <a:tcPr marT="91440" marB="91440" anchor="ctr" horzOverflow="overflow">
                    <a:solidFill>
                      <a:schemeClr val="accent2">
                        <a:lumMod val="60000"/>
                        <a:lumOff val="40000"/>
                      </a:schemeClr>
                    </a:solidFill>
                  </a:tcPr>
                </a:tc>
                <a:tc>
                  <a:txBody>
                    <a:bodyPr/>
                    <a:lstStyle/>
                    <a:p>
                      <a:pPr marL="0" marR="0" lvl="0" indent="0" algn="l" defTabSz="914400" rtl="0" eaLnBrk="1" fontAlgn="base" latinLnBrk="0" hangingPunct="1">
                        <a:lnSpc>
                          <a:spcPct val="90000"/>
                        </a:lnSpc>
                        <a:spcBef>
                          <a:spcPct val="70000"/>
                        </a:spcBef>
                        <a:spcAft>
                          <a:spcPct val="0"/>
                        </a:spcAft>
                        <a:buClrTx/>
                        <a:buSzTx/>
                        <a:buFontTx/>
                        <a:buNone/>
                        <a:tabLst/>
                      </a:pPr>
                      <a:r>
                        <a:rPr kumimoji="0" lang="en-GB" sz="1600" b="0" i="0" u="none" strike="noStrike" cap="none" normalizeH="0" baseline="0" dirty="0" smtClean="0">
                          <a:ln>
                            <a:noFill/>
                          </a:ln>
                          <a:solidFill>
                            <a:schemeClr val="tx1"/>
                          </a:solidFill>
                          <a:effectLst/>
                          <a:latin typeface="Verdana" pitchFamily="34" charset="0"/>
                        </a:rPr>
                        <a:t>Implementing a Data Warehouse with Microsoft SQL Server 2012</a:t>
                      </a:r>
                      <a:endParaRPr kumimoji="0" lang="en-US" sz="1600" b="0" i="0" u="none" strike="noStrike" cap="none" normalizeH="0" baseline="0" dirty="0" smtClean="0">
                        <a:ln>
                          <a:noFill/>
                        </a:ln>
                        <a:solidFill>
                          <a:schemeClr val="tx1"/>
                        </a:solidFill>
                        <a:effectLst/>
                        <a:latin typeface="Verdana" pitchFamily="34" charset="0"/>
                      </a:endParaRPr>
                    </a:p>
                  </a:txBody>
                  <a:tcPr marT="91440" marB="91440" anchor="ctr" horzOverflow="overflow">
                    <a:solidFill>
                      <a:schemeClr val="accent2">
                        <a:lumMod val="20000"/>
                        <a:lumOff val="80000"/>
                      </a:schemeClr>
                    </a:solidFill>
                  </a:tcPr>
                </a:tc>
              </a:tr>
              <a:tr h="0">
                <a:tc>
                  <a:txBody>
                    <a:bodyPr/>
                    <a:lstStyle/>
                    <a:p>
                      <a:pPr marL="0" marR="0" lvl="0" indent="0" algn="ctr" defTabSz="914400" rtl="0" eaLnBrk="1" fontAlgn="base" latinLnBrk="0" hangingPunct="1">
                        <a:lnSpc>
                          <a:spcPct val="90000"/>
                        </a:lnSpc>
                        <a:spcBef>
                          <a:spcPct val="70000"/>
                        </a:spcBef>
                        <a:spcAft>
                          <a:spcPct val="0"/>
                        </a:spcAft>
                        <a:buClrTx/>
                        <a:buSzTx/>
                        <a:buFontTx/>
                        <a:buNone/>
                        <a:tabLst/>
                      </a:pPr>
                      <a:r>
                        <a:rPr kumimoji="0" lang="en-GB" sz="1600" b="0" i="0" u="none" strike="noStrike" cap="none" normalizeH="0" baseline="0" dirty="0" smtClean="0">
                          <a:ln>
                            <a:noFill/>
                          </a:ln>
                          <a:solidFill>
                            <a:schemeClr val="tx1"/>
                          </a:solidFill>
                          <a:effectLst/>
                          <a:latin typeface="Verdana" pitchFamily="34" charset="0"/>
                        </a:rPr>
                        <a:t>70-464</a:t>
                      </a:r>
                      <a:endParaRPr kumimoji="0" lang="en-US" sz="1600" b="0" i="0" u="none" strike="noStrike" cap="none" normalizeH="0" baseline="0" dirty="0" smtClean="0">
                        <a:ln>
                          <a:noFill/>
                        </a:ln>
                        <a:solidFill>
                          <a:schemeClr val="tx1"/>
                        </a:solidFill>
                        <a:effectLst/>
                        <a:latin typeface="Verdana" pitchFamily="34" charset="0"/>
                      </a:endParaRPr>
                    </a:p>
                  </a:txBody>
                  <a:tcPr marT="91440" marB="91440" anchor="ctr" horzOverflow="overflow">
                    <a:solidFill>
                      <a:schemeClr val="accent2">
                        <a:lumMod val="60000"/>
                        <a:lumOff val="40000"/>
                      </a:schemeClr>
                    </a:solidFill>
                  </a:tcPr>
                </a:tc>
                <a:tc>
                  <a:txBody>
                    <a:bodyPr/>
                    <a:lstStyle/>
                    <a:p>
                      <a:pPr marL="0" marR="0" lvl="0" indent="0" algn="l" defTabSz="914400" rtl="0" eaLnBrk="1" fontAlgn="base" latinLnBrk="0" hangingPunct="1">
                        <a:lnSpc>
                          <a:spcPct val="90000"/>
                        </a:lnSpc>
                        <a:spcBef>
                          <a:spcPct val="70000"/>
                        </a:spcBef>
                        <a:spcAft>
                          <a:spcPct val="0"/>
                        </a:spcAft>
                        <a:buClrTx/>
                        <a:buSzTx/>
                        <a:buFontTx/>
                        <a:buNone/>
                        <a:tabLst/>
                      </a:pPr>
                      <a:r>
                        <a:rPr kumimoji="0" lang="en-GB" sz="1600" b="0" i="0" u="none" strike="noStrike" cap="none" normalizeH="0" baseline="0" dirty="0" smtClean="0">
                          <a:ln>
                            <a:noFill/>
                          </a:ln>
                          <a:solidFill>
                            <a:schemeClr val="tx1"/>
                          </a:solidFill>
                          <a:effectLst/>
                          <a:latin typeface="Verdana" pitchFamily="34" charset="0"/>
                        </a:rPr>
                        <a:t>Developing Microsoft SQL Server 2012 Databases</a:t>
                      </a:r>
                      <a:endParaRPr kumimoji="0" lang="en-US" sz="1600" b="0" i="0" u="none" strike="noStrike" cap="none" normalizeH="0" baseline="0" dirty="0" smtClean="0">
                        <a:ln>
                          <a:noFill/>
                        </a:ln>
                        <a:solidFill>
                          <a:schemeClr val="tx1"/>
                        </a:solidFill>
                        <a:effectLst/>
                        <a:latin typeface="Verdana" pitchFamily="34" charset="0"/>
                      </a:endParaRPr>
                    </a:p>
                  </a:txBody>
                  <a:tcPr marT="91440" marB="91440" anchor="ctr" horzOverflow="overflow">
                    <a:solidFill>
                      <a:schemeClr val="accent2">
                        <a:lumMod val="20000"/>
                        <a:lumOff val="80000"/>
                      </a:schemeClr>
                    </a:solidFill>
                  </a:tcPr>
                </a:tc>
              </a:tr>
              <a:tr h="0">
                <a:tc>
                  <a:txBody>
                    <a:bodyPr/>
                    <a:lstStyle/>
                    <a:p>
                      <a:pPr marL="0" marR="0" lvl="0" indent="0" algn="ctr" defTabSz="914400" rtl="0" eaLnBrk="1" fontAlgn="base" latinLnBrk="0" hangingPunct="1">
                        <a:lnSpc>
                          <a:spcPct val="90000"/>
                        </a:lnSpc>
                        <a:spcBef>
                          <a:spcPct val="70000"/>
                        </a:spcBef>
                        <a:spcAft>
                          <a:spcPct val="0"/>
                        </a:spcAft>
                        <a:buClrTx/>
                        <a:buSzTx/>
                        <a:buFontTx/>
                        <a:buNone/>
                        <a:tabLst/>
                      </a:pPr>
                      <a:r>
                        <a:rPr kumimoji="0" lang="en-GB" sz="1600" b="0" i="0" u="none" strike="noStrike" cap="none" normalizeH="0" baseline="0" dirty="0" smtClean="0">
                          <a:ln>
                            <a:noFill/>
                          </a:ln>
                          <a:solidFill>
                            <a:schemeClr val="tx1"/>
                          </a:solidFill>
                          <a:effectLst/>
                          <a:latin typeface="Verdana" pitchFamily="34" charset="0"/>
                        </a:rPr>
                        <a:t>70-465</a:t>
                      </a:r>
                      <a:endParaRPr kumimoji="0" lang="en-US" sz="1600" b="0" i="0" u="none" strike="noStrike" cap="none" normalizeH="0" baseline="0" dirty="0" smtClean="0">
                        <a:ln>
                          <a:noFill/>
                        </a:ln>
                        <a:solidFill>
                          <a:schemeClr val="tx1"/>
                        </a:solidFill>
                        <a:effectLst/>
                        <a:latin typeface="Verdana" pitchFamily="34" charset="0"/>
                      </a:endParaRPr>
                    </a:p>
                  </a:txBody>
                  <a:tcPr marT="91440" marB="91440" anchor="ctr" horzOverflow="overflow">
                    <a:solidFill>
                      <a:schemeClr val="accent2">
                        <a:lumMod val="60000"/>
                        <a:lumOff val="40000"/>
                      </a:schemeClr>
                    </a:solidFill>
                  </a:tcPr>
                </a:tc>
                <a:tc>
                  <a:txBody>
                    <a:bodyPr/>
                    <a:lstStyle/>
                    <a:p>
                      <a:pPr marL="0" marR="0" lvl="0" indent="0" algn="l" defTabSz="914400" rtl="0" eaLnBrk="1" fontAlgn="base" latinLnBrk="0" hangingPunct="1">
                        <a:lnSpc>
                          <a:spcPct val="90000"/>
                        </a:lnSpc>
                        <a:spcBef>
                          <a:spcPct val="70000"/>
                        </a:spcBef>
                        <a:spcAft>
                          <a:spcPct val="0"/>
                        </a:spcAft>
                        <a:buClrTx/>
                        <a:buSzTx/>
                        <a:buFontTx/>
                        <a:buNone/>
                        <a:tabLst/>
                      </a:pPr>
                      <a:r>
                        <a:rPr kumimoji="0" lang="en-GB" sz="1600" b="0" i="0" u="none" strike="noStrike" cap="none" normalizeH="0" baseline="0" dirty="0" smtClean="0">
                          <a:ln>
                            <a:noFill/>
                          </a:ln>
                          <a:solidFill>
                            <a:schemeClr val="tx1"/>
                          </a:solidFill>
                          <a:effectLst/>
                          <a:latin typeface="Verdana" pitchFamily="34" charset="0"/>
                        </a:rPr>
                        <a:t>Designing Database Solutions for Microsoft SQL Server 2012</a:t>
                      </a:r>
                      <a:endParaRPr kumimoji="0" lang="en-US" sz="1600" b="0" i="0" u="none" strike="noStrike" cap="none" normalizeH="0" baseline="0" dirty="0" smtClean="0">
                        <a:ln>
                          <a:noFill/>
                        </a:ln>
                        <a:solidFill>
                          <a:schemeClr val="tx1"/>
                        </a:solidFill>
                        <a:effectLst/>
                        <a:latin typeface="Verdana" pitchFamily="34" charset="0"/>
                      </a:endParaRPr>
                    </a:p>
                  </a:txBody>
                  <a:tcPr marT="91440" marB="91440" anchor="ctr" horzOverflow="overflow">
                    <a:solidFill>
                      <a:schemeClr val="accent2">
                        <a:lumMod val="20000"/>
                        <a:lumOff val="80000"/>
                      </a:schemeClr>
                    </a:solidFill>
                  </a:tcPr>
                </a:tc>
              </a:tr>
              <a:tr h="0">
                <a:tc>
                  <a:txBody>
                    <a:bodyPr/>
                    <a:lstStyle/>
                    <a:p>
                      <a:pPr marL="0" marR="0" lvl="0" indent="0" algn="ctr" defTabSz="914400" rtl="0" eaLnBrk="1" fontAlgn="base" latinLnBrk="0" hangingPunct="1">
                        <a:lnSpc>
                          <a:spcPct val="90000"/>
                        </a:lnSpc>
                        <a:spcBef>
                          <a:spcPct val="70000"/>
                        </a:spcBef>
                        <a:spcAft>
                          <a:spcPct val="0"/>
                        </a:spcAft>
                        <a:buClrTx/>
                        <a:buSzTx/>
                        <a:buFontTx/>
                        <a:buNone/>
                        <a:tabLst/>
                      </a:pPr>
                      <a:r>
                        <a:rPr kumimoji="0" lang="en-GB" sz="1600" b="0" i="0" u="none" strike="noStrike" cap="none" normalizeH="0" baseline="0" dirty="0" smtClean="0">
                          <a:ln>
                            <a:noFill/>
                          </a:ln>
                          <a:solidFill>
                            <a:schemeClr val="tx1"/>
                          </a:solidFill>
                          <a:effectLst/>
                          <a:latin typeface="Verdana" pitchFamily="34" charset="0"/>
                        </a:rPr>
                        <a:t>70-466</a:t>
                      </a:r>
                      <a:endParaRPr kumimoji="0" lang="en-US" sz="1600" b="0" i="0" u="none" strike="noStrike" cap="none" normalizeH="0" baseline="0" dirty="0" smtClean="0">
                        <a:ln>
                          <a:noFill/>
                        </a:ln>
                        <a:solidFill>
                          <a:schemeClr val="tx1"/>
                        </a:solidFill>
                        <a:effectLst/>
                        <a:latin typeface="Verdana" pitchFamily="34" charset="0"/>
                      </a:endParaRPr>
                    </a:p>
                  </a:txBody>
                  <a:tcPr marT="91440" marB="91440" anchor="ctr" horzOverflow="overflow">
                    <a:solidFill>
                      <a:schemeClr val="accent2">
                        <a:lumMod val="60000"/>
                        <a:lumOff val="40000"/>
                      </a:schemeClr>
                    </a:solidFill>
                  </a:tcPr>
                </a:tc>
                <a:tc>
                  <a:txBody>
                    <a:bodyPr/>
                    <a:lstStyle/>
                    <a:p>
                      <a:pPr marL="0" marR="0" lvl="0" indent="0" algn="l" defTabSz="914400" rtl="0" eaLnBrk="1" fontAlgn="base" latinLnBrk="0" hangingPunct="1">
                        <a:lnSpc>
                          <a:spcPct val="90000"/>
                        </a:lnSpc>
                        <a:spcBef>
                          <a:spcPct val="70000"/>
                        </a:spcBef>
                        <a:spcAft>
                          <a:spcPct val="0"/>
                        </a:spcAft>
                        <a:buClrTx/>
                        <a:buSzTx/>
                        <a:buFontTx/>
                        <a:buNone/>
                        <a:tabLst/>
                      </a:pPr>
                      <a:r>
                        <a:rPr kumimoji="0" lang="en-GB" sz="1600" b="0" i="0" u="none" strike="noStrike" cap="none" normalizeH="0" baseline="0" dirty="0" smtClean="0">
                          <a:ln>
                            <a:noFill/>
                          </a:ln>
                          <a:solidFill>
                            <a:schemeClr val="tx1"/>
                          </a:solidFill>
                          <a:effectLst/>
                          <a:latin typeface="Verdana" pitchFamily="34" charset="0"/>
                        </a:rPr>
                        <a:t>Implementing Data Models and Reports with Microsoft SQL Server 2012</a:t>
                      </a:r>
                      <a:endParaRPr kumimoji="0" lang="en-US" sz="1600" b="0" i="0" u="none" strike="noStrike" cap="none" normalizeH="0" baseline="0" dirty="0" smtClean="0">
                        <a:ln>
                          <a:noFill/>
                        </a:ln>
                        <a:solidFill>
                          <a:schemeClr val="tx1"/>
                        </a:solidFill>
                        <a:effectLst/>
                        <a:latin typeface="Verdana" pitchFamily="34" charset="0"/>
                      </a:endParaRPr>
                    </a:p>
                  </a:txBody>
                  <a:tcPr marT="91440" marB="91440" anchor="ctr" horzOverflow="overflow">
                    <a:solidFill>
                      <a:schemeClr val="accent2">
                        <a:lumMod val="20000"/>
                        <a:lumOff val="80000"/>
                      </a:schemeClr>
                    </a:solidFill>
                  </a:tcPr>
                </a:tc>
              </a:tr>
              <a:tr h="0">
                <a:tc>
                  <a:txBody>
                    <a:bodyPr/>
                    <a:lstStyle/>
                    <a:p>
                      <a:pPr marL="0" marR="0" lvl="0" indent="0" algn="ctr" defTabSz="914400" rtl="0" eaLnBrk="1" fontAlgn="base" latinLnBrk="0" hangingPunct="1">
                        <a:lnSpc>
                          <a:spcPct val="90000"/>
                        </a:lnSpc>
                        <a:spcBef>
                          <a:spcPct val="70000"/>
                        </a:spcBef>
                        <a:spcAft>
                          <a:spcPct val="0"/>
                        </a:spcAft>
                        <a:buClrTx/>
                        <a:buSzTx/>
                        <a:buFontTx/>
                        <a:buNone/>
                        <a:tabLst/>
                      </a:pPr>
                      <a:r>
                        <a:rPr kumimoji="0" lang="en-GB" sz="1600" b="0" i="0" u="none" strike="noStrike" cap="none" normalizeH="0" baseline="0" dirty="0" smtClean="0">
                          <a:ln>
                            <a:noFill/>
                          </a:ln>
                          <a:solidFill>
                            <a:schemeClr val="tx1"/>
                          </a:solidFill>
                          <a:effectLst/>
                          <a:latin typeface="Verdana" pitchFamily="34" charset="0"/>
                        </a:rPr>
                        <a:t>70-467</a:t>
                      </a:r>
                      <a:endParaRPr kumimoji="0" lang="en-US" sz="1600" b="0" i="0" u="none" strike="noStrike" cap="none" normalizeH="0" baseline="0" dirty="0" smtClean="0">
                        <a:ln>
                          <a:noFill/>
                        </a:ln>
                        <a:solidFill>
                          <a:schemeClr val="tx1"/>
                        </a:solidFill>
                        <a:effectLst/>
                        <a:latin typeface="Verdana" pitchFamily="34" charset="0"/>
                      </a:endParaRPr>
                    </a:p>
                  </a:txBody>
                  <a:tcPr marT="91440" marB="91440" anchor="ctr" horzOverflow="overflow">
                    <a:solidFill>
                      <a:schemeClr val="accent2">
                        <a:lumMod val="60000"/>
                        <a:lumOff val="40000"/>
                      </a:schemeClr>
                    </a:solidFill>
                  </a:tcPr>
                </a:tc>
                <a:tc>
                  <a:txBody>
                    <a:bodyPr/>
                    <a:lstStyle/>
                    <a:p>
                      <a:pPr marL="0" marR="0" lvl="0" indent="0" algn="l" defTabSz="914400" rtl="0" eaLnBrk="1" fontAlgn="base" latinLnBrk="0" hangingPunct="1">
                        <a:lnSpc>
                          <a:spcPct val="90000"/>
                        </a:lnSpc>
                        <a:spcBef>
                          <a:spcPct val="70000"/>
                        </a:spcBef>
                        <a:spcAft>
                          <a:spcPct val="0"/>
                        </a:spcAft>
                        <a:buClrTx/>
                        <a:buSzTx/>
                        <a:buFontTx/>
                        <a:buNone/>
                        <a:tabLst/>
                      </a:pPr>
                      <a:r>
                        <a:rPr kumimoji="0" lang="en-GB" sz="1600" b="0" i="0" u="none" strike="noStrike" cap="none" normalizeH="0" baseline="0" dirty="0" smtClean="0">
                          <a:ln>
                            <a:noFill/>
                          </a:ln>
                          <a:solidFill>
                            <a:schemeClr val="tx1"/>
                          </a:solidFill>
                          <a:effectLst/>
                          <a:latin typeface="Verdana" pitchFamily="34" charset="0"/>
                        </a:rPr>
                        <a:t>Designing Business Intelligence Solutions with Microsoft SQL Server 2012</a:t>
                      </a:r>
                      <a:endParaRPr kumimoji="0" lang="en-US" sz="1600" b="0" i="0" u="none" strike="noStrike" cap="none" normalizeH="0" baseline="0" dirty="0" smtClean="0">
                        <a:ln>
                          <a:noFill/>
                        </a:ln>
                        <a:solidFill>
                          <a:schemeClr val="tx1"/>
                        </a:solidFill>
                        <a:effectLst/>
                        <a:latin typeface="Verdana" pitchFamily="34" charset="0"/>
                      </a:endParaRPr>
                    </a:p>
                  </a:txBody>
                  <a:tcPr marT="91440" marB="91440" anchor="ctr" horzOverflow="overflow">
                    <a:solidFill>
                      <a:schemeClr val="accent2">
                        <a:lumMod val="20000"/>
                        <a:lumOff val="80000"/>
                      </a:schemeClr>
                    </a:solidFill>
                  </a:tcPr>
                </a:tc>
              </a:tr>
            </a:tbl>
          </a:graphicData>
        </a:graphic>
      </p:graphicFrame>
      <p:pic>
        <p:nvPicPr>
          <p:cNvPr id="7" name="Picture 3" descr="C:\Users\rinchen\Desktop\Logos\Logo---no-background.gif"/>
          <p:cNvPicPr>
            <a:picLocks noChangeAspect="1" noChangeArrowheads="1"/>
          </p:cNvPicPr>
          <p:nvPr/>
        </p:nvPicPr>
        <p:blipFill>
          <a:blip r:embed="rId3" cstate="print"/>
          <a:srcRect/>
          <a:stretch>
            <a:fillRect/>
          </a:stretch>
        </p:blipFill>
        <p:spPr bwMode="auto">
          <a:xfrm>
            <a:off x="11391218" y="152400"/>
            <a:ext cx="797607" cy="762000"/>
          </a:xfrm>
          <a:prstGeom prst="rect">
            <a:avLst/>
          </a:prstGeom>
          <a:noFill/>
        </p:spPr>
      </p:pic>
      <p:sp>
        <p:nvSpPr>
          <p:cNvPr id="8" name="TextBox 7"/>
          <p:cNvSpPr txBox="1"/>
          <p:nvPr/>
        </p:nvSpPr>
        <p:spPr>
          <a:xfrm>
            <a:off x="3884612" y="6488668"/>
            <a:ext cx="4343400" cy="307777"/>
          </a:xfrm>
          <a:prstGeom prst="rect">
            <a:avLst/>
          </a:prstGeom>
          <a:noFill/>
        </p:spPr>
        <p:txBody>
          <a:bodyPr wrap="square" rtlCol="0">
            <a:spAutoFit/>
          </a:bodyPr>
          <a:lstStyle/>
          <a:p>
            <a:pPr algn="ctr"/>
            <a:r>
              <a:rPr lang="en-US" sz="1400" dirty="0" smtClean="0"/>
              <a:t>www.netcomlearning.com</a:t>
            </a:r>
            <a:endParaRPr lang="en-US" sz="1400" dirty="0"/>
          </a:p>
        </p:txBody>
      </p:sp>
    </p:spTree>
    <p:extLst>
      <p:ext uri="{BB962C8B-B14F-4D97-AF65-F5344CB8AC3E}">
        <p14:creationId xmlns="" xmlns:p14="http://schemas.microsoft.com/office/powerpoint/2010/main" val="340782803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1812" y="1600200"/>
            <a:ext cx="6743290" cy="1295400"/>
          </a:xfrm>
        </p:spPr>
        <p:txBody>
          <a:bodyPr>
            <a:noAutofit/>
          </a:bodyPr>
          <a:lstStyle/>
          <a:p>
            <a:pPr lvl="0"/>
            <a:r>
              <a:rPr lang="en-US" sz="2800" dirty="0"/>
              <a:t>10774A: Writing Queries Using Microsoft® SQL Server® </a:t>
            </a:r>
            <a:r>
              <a:rPr lang="en-US" sz="2800" dirty="0" smtClean="0"/>
              <a:t>2012 </a:t>
            </a:r>
            <a:r>
              <a:rPr lang="en-US" sz="2800" dirty="0"/>
              <a:t>Transact-SQL</a:t>
            </a:r>
          </a:p>
        </p:txBody>
      </p:sp>
      <p:sp>
        <p:nvSpPr>
          <p:cNvPr id="3" name="Content Placeholder 2"/>
          <p:cNvSpPr>
            <a:spLocks noGrp="1"/>
          </p:cNvSpPr>
          <p:nvPr>
            <p:ph type="body" idx="1"/>
          </p:nvPr>
        </p:nvSpPr>
        <p:spPr>
          <a:xfrm>
            <a:off x="582908" y="3048000"/>
            <a:ext cx="7836911" cy="3124200"/>
          </a:xfrm>
        </p:spPr>
        <p:txBody>
          <a:bodyPr>
            <a:noAutofit/>
          </a:bodyPr>
          <a:lstStyle/>
          <a:p>
            <a:r>
              <a:rPr lang="en-US" sz="1600" dirty="0" smtClean="0"/>
              <a:t>Module </a:t>
            </a:r>
            <a:r>
              <a:rPr lang="en-US" sz="1600" dirty="0"/>
              <a:t>1: Introduction to SQL Server </a:t>
            </a:r>
            <a:r>
              <a:rPr lang="en-US" sz="1600" dirty="0" smtClean="0"/>
              <a:t>2012</a:t>
            </a:r>
            <a:endParaRPr lang="en-US" sz="1600" dirty="0"/>
          </a:p>
          <a:p>
            <a:r>
              <a:rPr lang="en-US" sz="1600" dirty="0"/>
              <a:t>Module 2: Introduction to Transact SQL Querying</a:t>
            </a:r>
          </a:p>
          <a:p>
            <a:r>
              <a:rPr lang="en-US" sz="1600" dirty="0"/>
              <a:t>Module 3: Writing SELECT Statements</a:t>
            </a:r>
          </a:p>
          <a:p>
            <a:r>
              <a:rPr lang="en-US" sz="1600" dirty="0"/>
              <a:t>Module 4: Combining Data from Multiple Tables</a:t>
            </a:r>
          </a:p>
          <a:p>
            <a:r>
              <a:rPr lang="en-US" sz="1600" dirty="0"/>
              <a:t>Module 5: Filtering and Sorting Data</a:t>
            </a:r>
          </a:p>
          <a:p>
            <a:r>
              <a:rPr lang="en-US" sz="1600" dirty="0"/>
              <a:t>Module 6: Working with SQL Server Data Types</a:t>
            </a:r>
          </a:p>
          <a:p>
            <a:r>
              <a:rPr lang="en-US" sz="1600" dirty="0"/>
              <a:t>Module 7: Using Built-In Functions</a:t>
            </a:r>
          </a:p>
          <a:p>
            <a:r>
              <a:rPr lang="en-US" sz="1600" dirty="0"/>
              <a:t>Module 8: Grouping and Aggregating Data</a:t>
            </a:r>
          </a:p>
          <a:p>
            <a:r>
              <a:rPr lang="en-US" sz="1600" dirty="0"/>
              <a:t>Module 9: Using </a:t>
            </a:r>
            <a:r>
              <a:rPr lang="en-US" sz="1600" dirty="0" err="1"/>
              <a:t>Subqueries</a:t>
            </a:r>
            <a:endParaRPr lang="en-US" sz="1600" dirty="0"/>
          </a:p>
          <a:p>
            <a:r>
              <a:rPr lang="en-US" sz="1600" dirty="0"/>
              <a:t>Module 10: Using Table </a:t>
            </a:r>
            <a:r>
              <a:rPr lang="en-US" sz="1600" dirty="0" smtClean="0"/>
              <a:t>Expressions</a:t>
            </a:r>
            <a:endParaRPr lang="en-US" sz="1600" dirty="0"/>
          </a:p>
        </p:txBody>
      </p:sp>
      <p:sp>
        <p:nvSpPr>
          <p:cNvPr id="4" name="Content Placeholder 3"/>
          <p:cNvSpPr>
            <a:spLocks noGrp="1"/>
          </p:cNvSpPr>
          <p:nvPr>
            <p:ph sz="half" idx="4294967295"/>
          </p:nvPr>
        </p:nvSpPr>
        <p:spPr>
          <a:xfrm>
            <a:off x="7008812" y="533400"/>
            <a:ext cx="4976812" cy="3352800"/>
          </a:xfrm>
        </p:spPr>
        <p:txBody>
          <a:bodyPr>
            <a:normAutofit/>
          </a:bodyPr>
          <a:lstStyle/>
          <a:p>
            <a:r>
              <a:rPr lang="en-US" sz="1400" dirty="0"/>
              <a:t>Module 11: Use Set Operators</a:t>
            </a:r>
          </a:p>
          <a:p>
            <a:r>
              <a:rPr lang="en-US" sz="1400" dirty="0"/>
              <a:t>Module 12: Using Window Ranking, Offset and Aggregate Functions</a:t>
            </a:r>
          </a:p>
          <a:p>
            <a:r>
              <a:rPr lang="en-US" sz="1400" dirty="0"/>
              <a:t>Module 13: Pivoting and Grouping Sets</a:t>
            </a:r>
          </a:p>
          <a:p>
            <a:r>
              <a:rPr lang="en-US" sz="1400" dirty="0"/>
              <a:t>Module 14: Writing Specialized Queries</a:t>
            </a:r>
          </a:p>
          <a:p>
            <a:r>
              <a:rPr lang="en-US" sz="1400" dirty="0"/>
              <a:t>Module 15: Executing Stored Procedures</a:t>
            </a:r>
          </a:p>
          <a:p>
            <a:r>
              <a:rPr lang="en-US" sz="1400" dirty="0"/>
              <a:t>Module 16: Programming with T-SQL</a:t>
            </a:r>
          </a:p>
          <a:p>
            <a:r>
              <a:rPr lang="en-US" sz="1400" dirty="0"/>
              <a:t>Module 17: Implementing Error Handling</a:t>
            </a:r>
          </a:p>
          <a:p>
            <a:r>
              <a:rPr lang="en-US" sz="1400" dirty="0"/>
              <a:t>Module 18: Implementing Transactions</a:t>
            </a:r>
          </a:p>
          <a:p>
            <a:r>
              <a:rPr lang="en-US" sz="1400" dirty="0"/>
              <a:t>Module 19: Querying SQL Server Metadata</a:t>
            </a:r>
          </a:p>
          <a:p>
            <a:r>
              <a:rPr lang="en-US" sz="1400" dirty="0"/>
              <a:t>Module 20: Improving Query </a:t>
            </a:r>
            <a:r>
              <a:rPr lang="en-US" sz="1400" dirty="0" smtClean="0"/>
              <a:t>Performance</a:t>
            </a:r>
            <a:endParaRPr lang="en-US" sz="1400" dirty="0"/>
          </a:p>
        </p:txBody>
      </p:sp>
      <p:pic>
        <p:nvPicPr>
          <p:cNvPr id="5" name="Picture 3" descr="C:\Users\rinchen\Desktop\Logos\Logo---no-background.gif"/>
          <p:cNvPicPr>
            <a:picLocks noChangeAspect="1" noChangeArrowheads="1"/>
          </p:cNvPicPr>
          <p:nvPr/>
        </p:nvPicPr>
        <p:blipFill>
          <a:blip r:embed="rId2" cstate="print"/>
          <a:srcRect/>
          <a:stretch>
            <a:fillRect/>
          </a:stretch>
        </p:blipFill>
        <p:spPr bwMode="auto">
          <a:xfrm>
            <a:off x="11391218" y="152400"/>
            <a:ext cx="797607" cy="762000"/>
          </a:xfrm>
          <a:prstGeom prst="rect">
            <a:avLst/>
          </a:prstGeom>
          <a:noFill/>
        </p:spPr>
      </p:pic>
      <p:sp>
        <p:nvSpPr>
          <p:cNvPr id="6" name="TextBox 5"/>
          <p:cNvSpPr txBox="1"/>
          <p:nvPr/>
        </p:nvSpPr>
        <p:spPr>
          <a:xfrm>
            <a:off x="3884612" y="6550223"/>
            <a:ext cx="4343400" cy="307777"/>
          </a:xfrm>
          <a:prstGeom prst="rect">
            <a:avLst/>
          </a:prstGeom>
          <a:noFill/>
        </p:spPr>
        <p:txBody>
          <a:bodyPr wrap="square" rtlCol="0">
            <a:spAutoFit/>
          </a:bodyPr>
          <a:lstStyle/>
          <a:p>
            <a:pPr algn="ctr"/>
            <a:r>
              <a:rPr lang="en-US" sz="1400" dirty="0" smtClean="0"/>
              <a:t>www.netcomlearning.com</a:t>
            </a:r>
            <a:endParaRPr lang="en-US" sz="1400" dirty="0"/>
          </a:p>
        </p:txBody>
      </p:sp>
    </p:spTree>
    <p:extLst>
      <p:ext uri="{BB962C8B-B14F-4D97-AF65-F5344CB8AC3E}">
        <p14:creationId xmlns="" xmlns:p14="http://schemas.microsoft.com/office/powerpoint/2010/main" val="373391285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1814" y="1524001"/>
            <a:ext cx="6248400" cy="1447800"/>
          </a:xfrm>
        </p:spPr>
        <p:txBody>
          <a:bodyPr>
            <a:noAutofit/>
          </a:bodyPr>
          <a:lstStyle/>
          <a:p>
            <a:r>
              <a:rPr lang="en-US" sz="2800" dirty="0"/>
              <a:t>10775A: Course 10775A: Maintaining a Microsoft® SQL Server® 2012 Database</a:t>
            </a:r>
          </a:p>
        </p:txBody>
      </p:sp>
      <p:sp>
        <p:nvSpPr>
          <p:cNvPr id="3" name="Content Placeholder 2"/>
          <p:cNvSpPr>
            <a:spLocks noGrp="1"/>
          </p:cNvSpPr>
          <p:nvPr>
            <p:ph type="body" idx="1"/>
          </p:nvPr>
        </p:nvSpPr>
        <p:spPr/>
        <p:txBody>
          <a:bodyPr>
            <a:noAutofit/>
          </a:bodyPr>
          <a:lstStyle/>
          <a:p>
            <a:pPr marL="0" indent="0">
              <a:buNone/>
            </a:pPr>
            <a:r>
              <a:rPr lang="en-US" sz="1600" dirty="0"/>
              <a:t>Module 1: Introduction to SQL Server 2012 and its Toolset</a:t>
            </a:r>
          </a:p>
          <a:p>
            <a:pPr marL="0" indent="0">
              <a:buNone/>
            </a:pPr>
            <a:r>
              <a:rPr lang="en-US" sz="1600" dirty="0"/>
              <a:t>Module 2: Preparing Systems for SQL Server 2012</a:t>
            </a:r>
          </a:p>
          <a:p>
            <a:pPr marL="0" indent="0">
              <a:buNone/>
            </a:pPr>
            <a:r>
              <a:rPr lang="en-US" sz="1600" dirty="0"/>
              <a:t>Module 3: Installing and Configuring SQL Server 2012</a:t>
            </a:r>
          </a:p>
          <a:p>
            <a:pPr marL="0" indent="0">
              <a:buNone/>
            </a:pPr>
            <a:r>
              <a:rPr lang="en-US" sz="1600" dirty="0"/>
              <a:t>Module 4: Working with Databases</a:t>
            </a:r>
          </a:p>
          <a:p>
            <a:pPr marL="0" indent="0">
              <a:buNone/>
            </a:pPr>
            <a:r>
              <a:rPr lang="en-US" sz="1600" dirty="0"/>
              <a:t>Module 5: Understanding SQL Server 2012 Recovery Models</a:t>
            </a:r>
          </a:p>
          <a:p>
            <a:pPr marL="0" indent="0">
              <a:buNone/>
            </a:pPr>
            <a:r>
              <a:rPr lang="en-US" sz="1600" dirty="0"/>
              <a:t>Module 6: Backup of SQL Server 2012 Databases</a:t>
            </a:r>
          </a:p>
          <a:p>
            <a:pPr marL="0" indent="0">
              <a:buNone/>
            </a:pPr>
            <a:r>
              <a:rPr lang="en-US" sz="1600" dirty="0"/>
              <a:t>Module 7: Restoring SQL Server 2012 Databases</a:t>
            </a:r>
          </a:p>
          <a:p>
            <a:pPr marL="0" indent="0">
              <a:buNone/>
            </a:pPr>
            <a:r>
              <a:rPr lang="en-US" sz="1600" dirty="0"/>
              <a:t>Module 8: Importing and Exporting Data</a:t>
            </a:r>
          </a:p>
          <a:p>
            <a:pPr marL="0" indent="0">
              <a:buNone/>
            </a:pPr>
            <a:r>
              <a:rPr lang="en-US" sz="1600" dirty="0"/>
              <a:t>Module 9: Authenticating and Authorizing Users</a:t>
            </a:r>
          </a:p>
          <a:p>
            <a:pPr marL="0" indent="0">
              <a:buNone/>
            </a:pPr>
            <a:r>
              <a:rPr lang="en-US" sz="1600" dirty="0"/>
              <a:t>Module 10: Assigning Server and Database Roles</a:t>
            </a:r>
          </a:p>
          <a:p>
            <a:pPr marL="0" indent="0">
              <a:buNone/>
            </a:pPr>
            <a:endParaRPr lang="en-US" sz="1600" dirty="0" smtClean="0"/>
          </a:p>
        </p:txBody>
      </p:sp>
      <p:sp>
        <p:nvSpPr>
          <p:cNvPr id="4" name="Content Placeholder 3"/>
          <p:cNvSpPr>
            <a:spLocks noGrp="1"/>
          </p:cNvSpPr>
          <p:nvPr>
            <p:ph sz="half" idx="4294967295"/>
          </p:nvPr>
        </p:nvSpPr>
        <p:spPr>
          <a:xfrm>
            <a:off x="6551612" y="304800"/>
            <a:ext cx="5383212" cy="3428998"/>
          </a:xfrm>
        </p:spPr>
        <p:txBody>
          <a:bodyPr>
            <a:normAutofit/>
          </a:bodyPr>
          <a:lstStyle/>
          <a:p>
            <a:pPr marL="0" indent="0">
              <a:buNone/>
            </a:pPr>
            <a:r>
              <a:rPr lang="en-US" sz="1400" dirty="0"/>
              <a:t>Module 11: Authorizing Users to Access Resources</a:t>
            </a:r>
          </a:p>
          <a:p>
            <a:pPr marL="0" indent="0">
              <a:buNone/>
            </a:pPr>
            <a:r>
              <a:rPr lang="en-US" sz="1400" dirty="0"/>
              <a:t>Module 12: Auditing SQL Server Environments</a:t>
            </a:r>
          </a:p>
          <a:p>
            <a:pPr marL="0" indent="0">
              <a:buNone/>
            </a:pPr>
            <a:r>
              <a:rPr lang="en-US" sz="1400" dirty="0"/>
              <a:t>Module 13: Automating SQL Server 2012 Management</a:t>
            </a:r>
          </a:p>
          <a:p>
            <a:pPr marL="0" indent="0">
              <a:buNone/>
            </a:pPr>
            <a:r>
              <a:rPr lang="en-US" sz="1400" dirty="0"/>
              <a:t>Module 14: Configuring Security for SQL Server Agent</a:t>
            </a:r>
          </a:p>
          <a:p>
            <a:pPr marL="0" indent="0">
              <a:buNone/>
            </a:pPr>
            <a:r>
              <a:rPr lang="en-US" sz="1400" dirty="0"/>
              <a:t>Module 15: Monitoring SQL Server 2012 with Alerts and Notifications</a:t>
            </a:r>
          </a:p>
          <a:p>
            <a:pPr marL="0" indent="0">
              <a:buNone/>
            </a:pPr>
            <a:r>
              <a:rPr lang="en-US" sz="1400" dirty="0"/>
              <a:t>Module 16: Performing Ongoing Database Maintenance</a:t>
            </a:r>
          </a:p>
          <a:p>
            <a:pPr marL="0" indent="0">
              <a:buNone/>
            </a:pPr>
            <a:r>
              <a:rPr lang="en-US" sz="1400" dirty="0"/>
              <a:t>Module 17: Tracing Access to SQL Server 2012</a:t>
            </a:r>
          </a:p>
          <a:p>
            <a:pPr marL="0" indent="0">
              <a:buNone/>
            </a:pPr>
            <a:r>
              <a:rPr lang="en-US" sz="1400" dirty="0"/>
              <a:t>Module 18: Monitoring SQL Server 2012</a:t>
            </a:r>
          </a:p>
          <a:p>
            <a:pPr marL="0" indent="0">
              <a:buNone/>
            </a:pPr>
            <a:r>
              <a:rPr lang="en-US" sz="1400" dirty="0"/>
              <a:t>Module 19: Managing Multiple Servers</a:t>
            </a:r>
          </a:p>
          <a:p>
            <a:pPr marL="0" indent="0">
              <a:buNone/>
            </a:pPr>
            <a:r>
              <a:rPr lang="en-US" sz="1400" dirty="0"/>
              <a:t>Module 20: Troubleshooting Common SQL Server 2012 Administrative Issues </a:t>
            </a:r>
          </a:p>
        </p:txBody>
      </p:sp>
      <p:pic>
        <p:nvPicPr>
          <p:cNvPr id="5" name="Picture 3" descr="C:\Users\rinchen\Desktop\Logos\Logo---no-background.gif"/>
          <p:cNvPicPr>
            <a:picLocks noChangeAspect="1" noChangeArrowheads="1"/>
          </p:cNvPicPr>
          <p:nvPr/>
        </p:nvPicPr>
        <p:blipFill>
          <a:blip r:embed="rId2" cstate="print"/>
          <a:srcRect/>
          <a:stretch>
            <a:fillRect/>
          </a:stretch>
        </p:blipFill>
        <p:spPr bwMode="auto">
          <a:xfrm>
            <a:off x="11391218" y="152400"/>
            <a:ext cx="797607" cy="762000"/>
          </a:xfrm>
          <a:prstGeom prst="rect">
            <a:avLst/>
          </a:prstGeom>
          <a:noFill/>
        </p:spPr>
      </p:pic>
      <p:sp>
        <p:nvSpPr>
          <p:cNvPr id="6" name="TextBox 5"/>
          <p:cNvSpPr txBox="1"/>
          <p:nvPr/>
        </p:nvSpPr>
        <p:spPr>
          <a:xfrm>
            <a:off x="3884612" y="6550223"/>
            <a:ext cx="4343400" cy="307777"/>
          </a:xfrm>
          <a:prstGeom prst="rect">
            <a:avLst/>
          </a:prstGeom>
          <a:noFill/>
        </p:spPr>
        <p:txBody>
          <a:bodyPr wrap="square" rtlCol="0">
            <a:spAutoFit/>
          </a:bodyPr>
          <a:lstStyle/>
          <a:p>
            <a:pPr algn="ctr"/>
            <a:r>
              <a:rPr lang="en-US" sz="1400" dirty="0" smtClean="0"/>
              <a:t>www.netcomlearning.com</a:t>
            </a:r>
            <a:endParaRPr lang="en-US" sz="1400" dirty="0"/>
          </a:p>
        </p:txBody>
      </p:sp>
    </p:spTree>
    <p:extLst>
      <p:ext uri="{BB962C8B-B14F-4D97-AF65-F5344CB8AC3E}">
        <p14:creationId xmlns="" xmlns:p14="http://schemas.microsoft.com/office/powerpoint/2010/main" val="1396079947"/>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1812" y="1676400"/>
            <a:ext cx="6400799" cy="838200"/>
          </a:xfrm>
        </p:spPr>
        <p:txBody>
          <a:bodyPr>
            <a:noAutofit/>
          </a:bodyPr>
          <a:lstStyle/>
          <a:p>
            <a:pPr lvl="0"/>
            <a:r>
              <a:rPr lang="en-US" sz="2400" dirty="0"/>
              <a:t>10776: </a:t>
            </a:r>
            <a:r>
              <a:rPr lang="en-US" sz="2400" dirty="0" smtClean="0"/>
              <a:t>Implementing </a:t>
            </a:r>
            <a:r>
              <a:rPr lang="en-US" sz="2400" dirty="0"/>
              <a:t>a Microsoft SQL Server </a:t>
            </a:r>
            <a:r>
              <a:rPr lang="en-US" sz="2400" dirty="0" smtClean="0"/>
              <a:t>2012 </a:t>
            </a:r>
            <a:r>
              <a:rPr lang="en-US" sz="2400" dirty="0"/>
              <a:t>Database</a:t>
            </a:r>
          </a:p>
        </p:txBody>
      </p:sp>
      <p:sp>
        <p:nvSpPr>
          <p:cNvPr id="3" name="Content Placeholder 2"/>
          <p:cNvSpPr>
            <a:spLocks noGrp="1"/>
          </p:cNvSpPr>
          <p:nvPr>
            <p:ph type="body" idx="1"/>
          </p:nvPr>
        </p:nvSpPr>
        <p:spPr>
          <a:xfrm>
            <a:off x="531812" y="2819400"/>
            <a:ext cx="7836911" cy="3657600"/>
          </a:xfrm>
        </p:spPr>
        <p:txBody>
          <a:bodyPr>
            <a:noAutofit/>
          </a:bodyPr>
          <a:lstStyle/>
          <a:p>
            <a:r>
              <a:rPr lang="en-US" sz="1600" dirty="0"/>
              <a:t>Module 1: Introduction to SQL Server </a:t>
            </a:r>
            <a:r>
              <a:rPr lang="en-US" sz="1600" dirty="0" smtClean="0"/>
              <a:t>2012 </a:t>
            </a:r>
            <a:r>
              <a:rPr lang="en-US" sz="1600" dirty="0"/>
              <a:t>and its Toolset</a:t>
            </a:r>
            <a:br>
              <a:rPr lang="en-US" sz="1600" dirty="0"/>
            </a:br>
            <a:r>
              <a:rPr lang="en-US" sz="1600" dirty="0"/>
              <a:t>Module 2: Working with Data </a:t>
            </a:r>
            <a:r>
              <a:rPr lang="en-US" sz="1600" dirty="0" smtClean="0"/>
              <a:t>Types</a:t>
            </a:r>
          </a:p>
          <a:p>
            <a:r>
              <a:rPr lang="en-US" sz="1600" dirty="0"/>
              <a:t>Module 3: Designing and Implementing </a:t>
            </a:r>
            <a:r>
              <a:rPr lang="en-US" sz="1600" dirty="0" smtClean="0"/>
              <a:t>Tables</a:t>
            </a:r>
          </a:p>
          <a:p>
            <a:r>
              <a:rPr lang="en-US" sz="1600" dirty="0"/>
              <a:t>Module 4: Ensuring Data Integrity through </a:t>
            </a:r>
            <a:r>
              <a:rPr lang="en-US" sz="1600" dirty="0" smtClean="0"/>
              <a:t>Constraints</a:t>
            </a:r>
          </a:p>
          <a:p>
            <a:r>
              <a:rPr lang="en-US" sz="1600" dirty="0"/>
              <a:t>Module 5: Planning for SQL Server </a:t>
            </a:r>
            <a:r>
              <a:rPr lang="en-US" sz="1600" dirty="0" smtClean="0"/>
              <a:t>2012 Indexing</a:t>
            </a:r>
          </a:p>
          <a:p>
            <a:r>
              <a:rPr lang="en-US" sz="1600" dirty="0"/>
              <a:t>Module 6: Implementing Table Structures in SQL Server </a:t>
            </a:r>
            <a:r>
              <a:rPr lang="en-US" sz="1600" dirty="0" smtClean="0"/>
              <a:t>2012</a:t>
            </a:r>
          </a:p>
          <a:p>
            <a:r>
              <a:rPr lang="en-US" sz="1600" dirty="0"/>
              <a:t>Module 7: Reading SQL Server </a:t>
            </a:r>
            <a:r>
              <a:rPr lang="en-US" sz="1600" dirty="0" smtClean="0"/>
              <a:t>2012 </a:t>
            </a:r>
            <a:r>
              <a:rPr lang="en-US" sz="1600" dirty="0"/>
              <a:t>Execution </a:t>
            </a:r>
            <a:r>
              <a:rPr lang="en-US" sz="1600" dirty="0" smtClean="0"/>
              <a:t>Plans</a:t>
            </a:r>
          </a:p>
          <a:p>
            <a:r>
              <a:rPr lang="en-US" sz="1600" dirty="0"/>
              <a:t>Module 8: Improving Performance through Non-Clustered </a:t>
            </a:r>
            <a:r>
              <a:rPr lang="en-US" sz="1600" dirty="0" smtClean="0"/>
              <a:t>Indexes</a:t>
            </a:r>
          </a:p>
          <a:p>
            <a:r>
              <a:rPr lang="en-US" sz="1600" dirty="0"/>
              <a:t>Module 9: Designing and Implementing </a:t>
            </a:r>
            <a:r>
              <a:rPr lang="en-US" sz="1600" dirty="0" smtClean="0"/>
              <a:t>Views</a:t>
            </a:r>
          </a:p>
          <a:p>
            <a:r>
              <a:rPr lang="en-US" sz="1600" dirty="0"/>
              <a:t>Module 10: Designing and Implementing Stored </a:t>
            </a:r>
            <a:r>
              <a:rPr lang="en-US" sz="1600" dirty="0" smtClean="0"/>
              <a:t>Procedures</a:t>
            </a:r>
          </a:p>
          <a:p>
            <a:r>
              <a:rPr lang="en-US" sz="1600" dirty="0"/>
              <a:t>Module 11: Merging Data and Passing Tables</a:t>
            </a:r>
          </a:p>
          <a:p>
            <a:r>
              <a:rPr lang="en-US" sz="1600" dirty="0"/>
              <a:t>Module 12: Designing and Implementing User-Defined Functions</a:t>
            </a:r>
          </a:p>
          <a:p>
            <a:endParaRPr lang="en-US" sz="1600" dirty="0"/>
          </a:p>
        </p:txBody>
      </p:sp>
      <p:sp>
        <p:nvSpPr>
          <p:cNvPr id="4" name="Content Placeholder 3"/>
          <p:cNvSpPr>
            <a:spLocks noGrp="1"/>
          </p:cNvSpPr>
          <p:nvPr>
            <p:ph sz="half" idx="4294967295"/>
          </p:nvPr>
        </p:nvSpPr>
        <p:spPr>
          <a:xfrm>
            <a:off x="6704012" y="990600"/>
            <a:ext cx="5383212" cy="2590800"/>
          </a:xfrm>
        </p:spPr>
        <p:txBody>
          <a:bodyPr>
            <a:noAutofit/>
          </a:bodyPr>
          <a:lstStyle/>
          <a:p>
            <a:r>
              <a:rPr lang="en-US" sz="1400" dirty="0" smtClean="0"/>
              <a:t>Module </a:t>
            </a:r>
            <a:r>
              <a:rPr lang="en-US" sz="1400" dirty="0"/>
              <a:t>13: Creating Highly Concurrent SQL Server </a:t>
            </a:r>
            <a:r>
              <a:rPr lang="en-US" sz="1400" dirty="0" smtClean="0"/>
              <a:t>2012 </a:t>
            </a:r>
            <a:r>
              <a:rPr lang="en-US" sz="1400" dirty="0"/>
              <a:t>Applications</a:t>
            </a:r>
          </a:p>
          <a:p>
            <a:r>
              <a:rPr lang="en-US" sz="1400" dirty="0"/>
              <a:t>Module 14: Handling Errors in T-SQL Code</a:t>
            </a:r>
          </a:p>
          <a:p>
            <a:r>
              <a:rPr lang="en-US" sz="1400" dirty="0"/>
              <a:t>Module 15: Responding to Data Manipulation via Triggers</a:t>
            </a:r>
          </a:p>
          <a:p>
            <a:r>
              <a:rPr lang="en-US" sz="1400" dirty="0"/>
              <a:t>Module 16: Implementing Managed Code in SQL Server </a:t>
            </a:r>
            <a:r>
              <a:rPr lang="en-US" sz="1400" dirty="0" smtClean="0"/>
              <a:t>2012</a:t>
            </a:r>
            <a:endParaRPr lang="en-US" sz="1400" dirty="0"/>
          </a:p>
          <a:p>
            <a:r>
              <a:rPr lang="it-IT" sz="1400" dirty="0"/>
              <a:t>Module 17: Storing XML Data in SQL Server </a:t>
            </a:r>
            <a:r>
              <a:rPr lang="it-IT" sz="1400" dirty="0" smtClean="0"/>
              <a:t>2012</a:t>
            </a:r>
            <a:endParaRPr lang="it-IT" sz="1400" dirty="0"/>
          </a:p>
          <a:p>
            <a:r>
              <a:rPr lang="it-IT" sz="1400" dirty="0"/>
              <a:t>Module 18: Querying XML Data in SQL Server </a:t>
            </a:r>
            <a:r>
              <a:rPr lang="it-IT" sz="1400" dirty="0" smtClean="0"/>
              <a:t>2012</a:t>
            </a:r>
            <a:endParaRPr lang="it-IT" sz="1400" dirty="0"/>
          </a:p>
          <a:p>
            <a:r>
              <a:rPr lang="en-US" sz="1400" dirty="0"/>
              <a:t>Module 19: Working with SQL Server </a:t>
            </a:r>
            <a:r>
              <a:rPr lang="en-US" sz="1400" dirty="0" smtClean="0"/>
              <a:t>2012 </a:t>
            </a:r>
            <a:r>
              <a:rPr lang="en-US" sz="1400" dirty="0"/>
              <a:t>Spatial Data</a:t>
            </a:r>
          </a:p>
          <a:p>
            <a:r>
              <a:rPr lang="en-US" sz="1400" dirty="0"/>
              <a:t>Module 20: Working with Full-Text Indexes and </a:t>
            </a:r>
            <a:r>
              <a:rPr lang="en-US" sz="1400" dirty="0" smtClean="0"/>
              <a:t>Queries</a:t>
            </a:r>
            <a:endParaRPr lang="en-US" sz="1400" dirty="0"/>
          </a:p>
        </p:txBody>
      </p:sp>
      <p:pic>
        <p:nvPicPr>
          <p:cNvPr id="5" name="Picture 3" descr="C:\Users\rinchen\Desktop\Logos\Logo---no-background.gif"/>
          <p:cNvPicPr>
            <a:picLocks noChangeAspect="1" noChangeArrowheads="1"/>
          </p:cNvPicPr>
          <p:nvPr/>
        </p:nvPicPr>
        <p:blipFill>
          <a:blip r:embed="rId2" cstate="print"/>
          <a:srcRect/>
          <a:stretch>
            <a:fillRect/>
          </a:stretch>
        </p:blipFill>
        <p:spPr bwMode="auto">
          <a:xfrm>
            <a:off x="11391218" y="152400"/>
            <a:ext cx="797607" cy="762000"/>
          </a:xfrm>
          <a:prstGeom prst="rect">
            <a:avLst/>
          </a:prstGeom>
          <a:noFill/>
        </p:spPr>
      </p:pic>
      <p:sp>
        <p:nvSpPr>
          <p:cNvPr id="6" name="TextBox 5"/>
          <p:cNvSpPr txBox="1"/>
          <p:nvPr/>
        </p:nvSpPr>
        <p:spPr>
          <a:xfrm>
            <a:off x="3884612" y="6550223"/>
            <a:ext cx="4343400" cy="276999"/>
          </a:xfrm>
          <a:prstGeom prst="rect">
            <a:avLst/>
          </a:prstGeom>
          <a:noFill/>
        </p:spPr>
        <p:txBody>
          <a:bodyPr wrap="square" rtlCol="0">
            <a:spAutoFit/>
          </a:bodyPr>
          <a:lstStyle/>
          <a:p>
            <a:pPr algn="ctr"/>
            <a:r>
              <a:rPr lang="en-US" sz="1200" dirty="0" smtClean="0"/>
              <a:t>www.netcomlearning.com</a:t>
            </a:r>
            <a:endParaRPr lang="en-US" sz="1200" dirty="0"/>
          </a:p>
        </p:txBody>
      </p:sp>
    </p:spTree>
    <p:extLst>
      <p:ext uri="{BB962C8B-B14F-4D97-AF65-F5344CB8AC3E}">
        <p14:creationId xmlns="" xmlns:p14="http://schemas.microsoft.com/office/powerpoint/2010/main" val="386173278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51212" y="457200"/>
            <a:ext cx="7772400" cy="990600"/>
          </a:xfrm>
        </p:spPr>
        <p:txBody>
          <a:bodyPr>
            <a:noAutofit/>
          </a:bodyPr>
          <a:lstStyle/>
          <a:p>
            <a:pPr lvl="0"/>
            <a:r>
              <a:rPr lang="en-US" sz="2400" dirty="0"/>
              <a:t>10777A: Implementing a Data Warehouse with Microsoft SQL Server </a:t>
            </a:r>
            <a:r>
              <a:rPr lang="en-US" sz="2400" dirty="0" smtClean="0"/>
              <a:t>2012</a:t>
            </a:r>
            <a:endParaRPr lang="en-US" sz="2400" dirty="0"/>
          </a:p>
        </p:txBody>
      </p:sp>
      <p:sp>
        <p:nvSpPr>
          <p:cNvPr id="3" name="Content Placeholder 2"/>
          <p:cNvSpPr>
            <a:spLocks noGrp="1"/>
          </p:cNvSpPr>
          <p:nvPr>
            <p:ph type="body" idx="1"/>
          </p:nvPr>
        </p:nvSpPr>
        <p:spPr>
          <a:xfrm>
            <a:off x="227013" y="1752600"/>
            <a:ext cx="8991599" cy="4572000"/>
          </a:xfrm>
        </p:spPr>
        <p:txBody>
          <a:bodyPr>
            <a:noAutofit/>
          </a:bodyPr>
          <a:lstStyle/>
          <a:p>
            <a:r>
              <a:rPr lang="en-US" sz="1800" dirty="0" smtClean="0"/>
              <a:t>Module </a:t>
            </a:r>
            <a:r>
              <a:rPr lang="en-US" sz="1800" dirty="0"/>
              <a:t>1: Introduction to Data Warehouse </a:t>
            </a:r>
            <a:r>
              <a:rPr lang="en-US" sz="1800" dirty="0" smtClean="0"/>
              <a:t>Concepts</a:t>
            </a:r>
          </a:p>
          <a:p>
            <a:r>
              <a:rPr lang="en-US" sz="1800" dirty="0" smtClean="0"/>
              <a:t>Module </a:t>
            </a:r>
            <a:r>
              <a:rPr lang="en-US" sz="1800" dirty="0"/>
              <a:t>2: Data Warehouse Hardware Considerations </a:t>
            </a:r>
            <a:endParaRPr lang="en-US" sz="1800" dirty="0" smtClean="0"/>
          </a:p>
          <a:p>
            <a:r>
              <a:rPr lang="en-US" sz="1800" dirty="0" smtClean="0"/>
              <a:t>Module </a:t>
            </a:r>
            <a:r>
              <a:rPr lang="en-US" sz="1800" dirty="0"/>
              <a:t>3: Designing and Implementing a Data </a:t>
            </a:r>
            <a:r>
              <a:rPr lang="en-US" sz="1800" dirty="0" smtClean="0"/>
              <a:t>Warehouse</a:t>
            </a:r>
          </a:p>
          <a:p>
            <a:r>
              <a:rPr lang="en-US" sz="1800" dirty="0" smtClean="0"/>
              <a:t>Module </a:t>
            </a:r>
            <a:r>
              <a:rPr lang="en-US" sz="1800" dirty="0"/>
              <a:t>4: Creating an ETL Solution with SSIS </a:t>
            </a:r>
            <a:endParaRPr lang="en-US" sz="1800" dirty="0" smtClean="0"/>
          </a:p>
          <a:p>
            <a:r>
              <a:rPr lang="en-US" sz="1800" dirty="0" smtClean="0"/>
              <a:t>Module </a:t>
            </a:r>
            <a:r>
              <a:rPr lang="en-US" sz="1800" dirty="0"/>
              <a:t>5: Implementing Control Flow in an SSIS Package </a:t>
            </a:r>
            <a:endParaRPr lang="en-US" sz="1800" dirty="0" smtClean="0"/>
          </a:p>
          <a:p>
            <a:r>
              <a:rPr lang="en-US" sz="1800" dirty="0" smtClean="0"/>
              <a:t>Module </a:t>
            </a:r>
            <a:r>
              <a:rPr lang="en-US" sz="1800" dirty="0"/>
              <a:t>6: Debugging and Troubleshooting SSIS </a:t>
            </a:r>
            <a:r>
              <a:rPr lang="en-US" sz="1800" dirty="0" smtClean="0"/>
              <a:t>Packages</a:t>
            </a:r>
          </a:p>
          <a:p>
            <a:r>
              <a:rPr lang="en-US" sz="1800" dirty="0" smtClean="0"/>
              <a:t>Module </a:t>
            </a:r>
            <a:r>
              <a:rPr lang="en-US" sz="1800" dirty="0"/>
              <a:t>7: Implementing an Incremental ETL </a:t>
            </a:r>
            <a:r>
              <a:rPr lang="en-US" sz="1800" dirty="0" smtClean="0"/>
              <a:t>Process</a:t>
            </a:r>
          </a:p>
          <a:p>
            <a:r>
              <a:rPr lang="en-US" sz="1800" dirty="0" smtClean="0"/>
              <a:t>Module </a:t>
            </a:r>
            <a:r>
              <a:rPr lang="en-US" sz="1800" dirty="0"/>
              <a:t>8: Incorporating Data from the Cloud in a Data </a:t>
            </a:r>
            <a:r>
              <a:rPr lang="en-US" sz="1800" dirty="0" smtClean="0"/>
              <a:t>Warehouse</a:t>
            </a:r>
          </a:p>
          <a:p>
            <a:r>
              <a:rPr lang="en-US" sz="1800" dirty="0" smtClean="0"/>
              <a:t>Module </a:t>
            </a:r>
            <a:r>
              <a:rPr lang="en-US" sz="1800" dirty="0"/>
              <a:t>9: Enforcing Data </a:t>
            </a:r>
            <a:r>
              <a:rPr lang="en-US" sz="1800" dirty="0" smtClean="0"/>
              <a:t>Quality</a:t>
            </a:r>
          </a:p>
          <a:p>
            <a:r>
              <a:rPr lang="en-US" sz="1800" dirty="0" smtClean="0"/>
              <a:t>Module </a:t>
            </a:r>
            <a:r>
              <a:rPr lang="en-US" sz="1800" dirty="0"/>
              <a:t>10: Using Master Data </a:t>
            </a:r>
            <a:r>
              <a:rPr lang="en-US" sz="1800" dirty="0" smtClean="0"/>
              <a:t>Services</a:t>
            </a:r>
          </a:p>
          <a:p>
            <a:r>
              <a:rPr lang="en-US" sz="1800" dirty="0" smtClean="0"/>
              <a:t>Module </a:t>
            </a:r>
            <a:r>
              <a:rPr lang="en-US" sz="1800" dirty="0"/>
              <a:t>11: Extending </a:t>
            </a:r>
            <a:r>
              <a:rPr lang="en-US" sz="1800" dirty="0" smtClean="0"/>
              <a:t>SSIS</a:t>
            </a:r>
          </a:p>
          <a:p>
            <a:r>
              <a:rPr lang="en-US" sz="1800" dirty="0" smtClean="0"/>
              <a:t>Module </a:t>
            </a:r>
            <a:r>
              <a:rPr lang="en-US" sz="1800" dirty="0"/>
              <a:t>12: Deploying and Configuring SSIS </a:t>
            </a:r>
            <a:r>
              <a:rPr lang="en-US" sz="1800" dirty="0" smtClean="0"/>
              <a:t>Packages</a:t>
            </a:r>
          </a:p>
          <a:p>
            <a:r>
              <a:rPr lang="en-US" sz="1800" dirty="0" smtClean="0"/>
              <a:t>Module </a:t>
            </a:r>
            <a:r>
              <a:rPr lang="en-US" sz="1800" dirty="0"/>
              <a:t>13: Consuming Data in a Data Warehouse </a:t>
            </a:r>
            <a:endParaRPr lang="en-US" sz="1800" dirty="0" smtClean="0"/>
          </a:p>
          <a:p>
            <a:endParaRPr lang="en-US" sz="1800" dirty="0"/>
          </a:p>
        </p:txBody>
      </p:sp>
      <p:pic>
        <p:nvPicPr>
          <p:cNvPr id="4" name="Picture 3" descr="C:\Users\rinchen\Desktop\Logos\Logo---no-background.gif"/>
          <p:cNvPicPr>
            <a:picLocks noChangeAspect="1" noChangeArrowheads="1"/>
          </p:cNvPicPr>
          <p:nvPr/>
        </p:nvPicPr>
        <p:blipFill>
          <a:blip r:embed="rId2" cstate="print"/>
          <a:srcRect/>
          <a:stretch>
            <a:fillRect/>
          </a:stretch>
        </p:blipFill>
        <p:spPr bwMode="auto">
          <a:xfrm>
            <a:off x="11391218" y="152400"/>
            <a:ext cx="797607" cy="762000"/>
          </a:xfrm>
          <a:prstGeom prst="rect">
            <a:avLst/>
          </a:prstGeom>
          <a:noFill/>
        </p:spPr>
      </p:pic>
      <p:sp>
        <p:nvSpPr>
          <p:cNvPr id="5" name="TextBox 4"/>
          <p:cNvSpPr txBox="1"/>
          <p:nvPr/>
        </p:nvSpPr>
        <p:spPr>
          <a:xfrm>
            <a:off x="3884612" y="6550223"/>
            <a:ext cx="4343400" cy="307777"/>
          </a:xfrm>
          <a:prstGeom prst="rect">
            <a:avLst/>
          </a:prstGeom>
          <a:noFill/>
        </p:spPr>
        <p:txBody>
          <a:bodyPr wrap="square" rtlCol="0">
            <a:spAutoFit/>
          </a:bodyPr>
          <a:lstStyle/>
          <a:p>
            <a:pPr algn="ctr"/>
            <a:r>
              <a:rPr lang="en-US" sz="1400" dirty="0" smtClean="0"/>
              <a:t>www.netcomlearning.com</a:t>
            </a:r>
            <a:endParaRPr lang="en-US" sz="1400" dirty="0"/>
          </a:p>
        </p:txBody>
      </p:sp>
    </p:spTree>
    <p:extLst>
      <p:ext uri="{BB962C8B-B14F-4D97-AF65-F5344CB8AC3E}">
        <p14:creationId xmlns="" xmlns:p14="http://schemas.microsoft.com/office/powerpoint/2010/main" val="1545332968"/>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6415" y="381000"/>
            <a:ext cx="8839200" cy="990600"/>
          </a:xfrm>
        </p:spPr>
        <p:txBody>
          <a:bodyPr>
            <a:noAutofit/>
          </a:bodyPr>
          <a:lstStyle/>
          <a:p>
            <a:r>
              <a:rPr lang="en-US" sz="2400" dirty="0"/>
              <a:t>10778A: Implementing Reports and Data Models with Microsoft SQL Server </a:t>
            </a:r>
            <a:r>
              <a:rPr lang="en-US" sz="2400" dirty="0" smtClean="0"/>
              <a:t>2012</a:t>
            </a:r>
            <a:endParaRPr lang="en-US" sz="2400" dirty="0"/>
          </a:p>
        </p:txBody>
      </p:sp>
      <p:sp>
        <p:nvSpPr>
          <p:cNvPr id="3" name="Content Placeholder 2"/>
          <p:cNvSpPr>
            <a:spLocks noGrp="1"/>
          </p:cNvSpPr>
          <p:nvPr>
            <p:ph type="body" idx="1"/>
          </p:nvPr>
        </p:nvSpPr>
        <p:spPr>
          <a:xfrm>
            <a:off x="0" y="1752600"/>
            <a:ext cx="7235368" cy="4800600"/>
          </a:xfrm>
        </p:spPr>
        <p:txBody>
          <a:bodyPr>
            <a:noAutofit/>
          </a:bodyPr>
          <a:lstStyle/>
          <a:p>
            <a:r>
              <a:rPr lang="en-US" sz="1600" dirty="0" smtClean="0"/>
              <a:t>Module </a:t>
            </a:r>
            <a:r>
              <a:rPr lang="en-US" sz="1600" dirty="0"/>
              <a:t>1: Overview of Reporting and Data Modeling</a:t>
            </a:r>
          </a:p>
          <a:p>
            <a:r>
              <a:rPr lang="en-US" sz="1600" dirty="0"/>
              <a:t>Module 2: Implementing Reports with Reporting Services</a:t>
            </a:r>
          </a:p>
          <a:p>
            <a:r>
              <a:rPr lang="en-US" sz="1600" dirty="0"/>
              <a:t>Module 3: Supporting Self-Service Reporting</a:t>
            </a:r>
          </a:p>
          <a:p>
            <a:r>
              <a:rPr lang="en-US" sz="1600" dirty="0"/>
              <a:t>Module 4: Managing a Reporting Infrastructure</a:t>
            </a:r>
          </a:p>
          <a:p>
            <a:r>
              <a:rPr lang="en-US" sz="1600" dirty="0"/>
              <a:t>Module 5: Creating Multidimensional Databases</a:t>
            </a:r>
          </a:p>
          <a:p>
            <a:r>
              <a:rPr lang="en-US" sz="1600" dirty="0"/>
              <a:t>Module 6: Working with Cubes and Dimensions</a:t>
            </a:r>
          </a:p>
          <a:p>
            <a:r>
              <a:rPr lang="en-US" sz="1600" dirty="0"/>
              <a:t>Module 7: Working with Measures and Measure Groups</a:t>
            </a:r>
          </a:p>
          <a:p>
            <a:r>
              <a:rPr lang="en-US" sz="1600" dirty="0"/>
              <a:t>Module 8: Introduction to MDX</a:t>
            </a:r>
          </a:p>
          <a:p>
            <a:r>
              <a:rPr lang="en-US" sz="1600" dirty="0"/>
              <a:t>Module 9: Customizing Cube Functionality</a:t>
            </a:r>
          </a:p>
          <a:p>
            <a:r>
              <a:rPr lang="en-US" sz="1600" dirty="0"/>
              <a:t>Module 10: Implementing a </a:t>
            </a:r>
            <a:r>
              <a:rPr lang="en-US" sz="1600" dirty="0" err="1"/>
              <a:t>PowerPivot</a:t>
            </a:r>
            <a:r>
              <a:rPr lang="en-US" sz="1600" dirty="0"/>
              <a:t> for Excel Workbook</a:t>
            </a:r>
          </a:p>
          <a:p>
            <a:r>
              <a:rPr lang="en-US" sz="1600" dirty="0"/>
              <a:t>Module 11: Introduction to Data Analysis Expression (DAX)</a:t>
            </a:r>
          </a:p>
          <a:p>
            <a:r>
              <a:rPr lang="en-US" sz="1600" dirty="0"/>
              <a:t>Module 12: Implementing a Tabular Database</a:t>
            </a:r>
          </a:p>
          <a:p>
            <a:r>
              <a:rPr lang="en-US" sz="1600" dirty="0"/>
              <a:t>Module 13: Creating Data Visualizations With Crescent</a:t>
            </a:r>
          </a:p>
          <a:p>
            <a:r>
              <a:rPr lang="en-US" sz="1600" dirty="0"/>
              <a:t>Module 14: Performing Predictive Analysis with Data </a:t>
            </a:r>
            <a:r>
              <a:rPr lang="en-US" sz="1600" dirty="0" smtClean="0"/>
              <a:t>Mining</a:t>
            </a:r>
            <a:endParaRPr lang="en-US" sz="1600" dirty="0"/>
          </a:p>
        </p:txBody>
      </p:sp>
      <p:pic>
        <p:nvPicPr>
          <p:cNvPr id="4" name="Picture 3" descr="C:\Users\rinchen\Desktop\Logos\Logo---no-background.gif"/>
          <p:cNvPicPr>
            <a:picLocks noChangeAspect="1" noChangeArrowheads="1"/>
          </p:cNvPicPr>
          <p:nvPr/>
        </p:nvPicPr>
        <p:blipFill>
          <a:blip r:embed="rId2" cstate="print"/>
          <a:srcRect/>
          <a:stretch>
            <a:fillRect/>
          </a:stretch>
        </p:blipFill>
        <p:spPr bwMode="auto">
          <a:xfrm>
            <a:off x="11391218" y="152400"/>
            <a:ext cx="797607" cy="762000"/>
          </a:xfrm>
          <a:prstGeom prst="rect">
            <a:avLst/>
          </a:prstGeom>
          <a:noFill/>
        </p:spPr>
      </p:pic>
      <p:sp>
        <p:nvSpPr>
          <p:cNvPr id="5" name="TextBox 4"/>
          <p:cNvSpPr txBox="1"/>
          <p:nvPr/>
        </p:nvSpPr>
        <p:spPr>
          <a:xfrm>
            <a:off x="3884612" y="6550223"/>
            <a:ext cx="4343400" cy="307777"/>
          </a:xfrm>
          <a:prstGeom prst="rect">
            <a:avLst/>
          </a:prstGeom>
          <a:noFill/>
        </p:spPr>
        <p:txBody>
          <a:bodyPr wrap="square" rtlCol="0">
            <a:spAutoFit/>
          </a:bodyPr>
          <a:lstStyle/>
          <a:p>
            <a:pPr algn="ctr"/>
            <a:r>
              <a:rPr lang="en-US" sz="1400" dirty="0" smtClean="0"/>
              <a:t>www.netcomlearning.com</a:t>
            </a:r>
            <a:endParaRPr lang="en-US" sz="1400" dirty="0"/>
          </a:p>
        </p:txBody>
      </p:sp>
    </p:spTree>
    <p:extLst>
      <p:ext uri="{BB962C8B-B14F-4D97-AF65-F5344CB8AC3E}">
        <p14:creationId xmlns="" xmlns:p14="http://schemas.microsoft.com/office/powerpoint/2010/main" val="3281270965"/>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0323" y="1752601"/>
            <a:ext cx="4304890" cy="1219200"/>
          </a:xfrm>
        </p:spPr>
        <p:txBody>
          <a:bodyPr>
            <a:normAutofit/>
          </a:bodyPr>
          <a:lstStyle/>
          <a:p>
            <a:r>
              <a:rPr lang="en-US" dirty="0" smtClean="0"/>
              <a:t>Resources</a:t>
            </a:r>
            <a:endParaRPr lang="en-US" dirty="0"/>
          </a:p>
        </p:txBody>
      </p:sp>
      <p:sp>
        <p:nvSpPr>
          <p:cNvPr id="3" name="Content Placeholder 2"/>
          <p:cNvSpPr>
            <a:spLocks noGrp="1"/>
          </p:cNvSpPr>
          <p:nvPr>
            <p:ph type="body" idx="1"/>
          </p:nvPr>
        </p:nvSpPr>
        <p:spPr>
          <a:xfrm>
            <a:off x="582908" y="3048000"/>
            <a:ext cx="7836911" cy="1066800"/>
          </a:xfrm>
        </p:spPr>
        <p:txBody>
          <a:bodyPr>
            <a:normAutofit/>
          </a:bodyPr>
          <a:lstStyle/>
          <a:p>
            <a:r>
              <a:rPr lang="en-US" dirty="0" smtClean="0"/>
              <a:t>SQL Server 2012 Information and Downloads</a:t>
            </a:r>
          </a:p>
          <a:p>
            <a:pPr lvl="1"/>
            <a:r>
              <a:rPr lang="en-US" dirty="0" smtClean="0"/>
              <a:t>microsoft.com/</a:t>
            </a:r>
            <a:r>
              <a:rPr lang="en-US" dirty="0" err="1" smtClean="0"/>
              <a:t>sqlserver</a:t>
            </a:r>
            <a:endParaRPr lang="en-US" dirty="0" smtClean="0"/>
          </a:p>
        </p:txBody>
      </p:sp>
      <p:sp>
        <p:nvSpPr>
          <p:cNvPr id="4" name="Slide Number Placeholder 3"/>
          <p:cNvSpPr>
            <a:spLocks noGrp="1"/>
          </p:cNvSpPr>
          <p:nvPr>
            <p:ph type="sldNum" sz="quarter" idx="12"/>
          </p:nvPr>
        </p:nvSpPr>
        <p:spPr/>
        <p:txBody>
          <a:bodyPr/>
          <a:lstStyle/>
          <a:p>
            <a:fld id="{BD271169-D5A2-4E26-9D3F-58E320BF9E89}" type="slidenum">
              <a:rPr lang="en-US" smtClean="0"/>
              <a:pPr/>
              <a:t>57</a:t>
            </a:fld>
            <a:endParaRPr lang="en-US"/>
          </a:p>
        </p:txBody>
      </p:sp>
      <p:pic>
        <p:nvPicPr>
          <p:cNvPr id="5" name="Picture 4"/>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4799013" y="990600"/>
            <a:ext cx="6019800" cy="1245082"/>
          </a:xfrm>
          <a:prstGeom prst="rect">
            <a:avLst/>
          </a:prstGeom>
        </p:spPr>
      </p:pic>
      <p:pic>
        <p:nvPicPr>
          <p:cNvPr id="101379" name="Picture 3" descr="C:\Users\rinchen\Desktop\Logos\Logo---no-background.gif"/>
          <p:cNvPicPr>
            <a:picLocks noChangeAspect="1" noChangeArrowheads="1"/>
          </p:cNvPicPr>
          <p:nvPr/>
        </p:nvPicPr>
        <p:blipFill>
          <a:blip r:embed="rId3" cstate="print"/>
          <a:srcRect/>
          <a:stretch>
            <a:fillRect/>
          </a:stretch>
        </p:blipFill>
        <p:spPr bwMode="auto">
          <a:xfrm>
            <a:off x="4341812" y="4724400"/>
            <a:ext cx="1025257" cy="979487"/>
          </a:xfrm>
          <a:prstGeom prst="rect">
            <a:avLst/>
          </a:prstGeom>
          <a:noFill/>
        </p:spPr>
      </p:pic>
      <p:pic>
        <p:nvPicPr>
          <p:cNvPr id="10" name="Picture 4" descr="C:\Users\rinchen\Documents\Tools\logos\microsoft partner LOGO black.jpg"/>
          <p:cNvPicPr>
            <a:picLocks noChangeAspect="1" noChangeArrowheads="1"/>
          </p:cNvPicPr>
          <p:nvPr/>
        </p:nvPicPr>
        <p:blipFill>
          <a:blip r:embed="rId4" cstate="print"/>
          <a:srcRect/>
          <a:stretch>
            <a:fillRect/>
          </a:stretch>
        </p:blipFill>
        <p:spPr bwMode="auto">
          <a:xfrm>
            <a:off x="1293812" y="4648200"/>
            <a:ext cx="2097740" cy="990600"/>
          </a:xfrm>
          <a:prstGeom prst="rect">
            <a:avLst/>
          </a:prstGeom>
          <a:noFill/>
          <a:ln w="9525">
            <a:noFill/>
            <a:miter lim="800000"/>
            <a:headEnd/>
            <a:tailEnd/>
          </a:ln>
        </p:spPr>
      </p:pic>
      <p:sp>
        <p:nvSpPr>
          <p:cNvPr id="11" name="TextBox 10"/>
          <p:cNvSpPr txBox="1"/>
          <p:nvPr/>
        </p:nvSpPr>
        <p:spPr>
          <a:xfrm>
            <a:off x="3884612" y="6488668"/>
            <a:ext cx="4343400" cy="338554"/>
          </a:xfrm>
          <a:prstGeom prst="rect">
            <a:avLst/>
          </a:prstGeom>
          <a:noFill/>
        </p:spPr>
        <p:txBody>
          <a:bodyPr wrap="square" rtlCol="0">
            <a:spAutoFit/>
          </a:bodyPr>
          <a:lstStyle/>
          <a:p>
            <a:pPr algn="ctr"/>
            <a:r>
              <a:rPr lang="en-US" sz="1600" dirty="0" smtClean="0"/>
              <a:t>www.netcomlearning.com</a:t>
            </a:r>
            <a:endParaRPr lang="en-US" sz="1600" dirty="0"/>
          </a:p>
        </p:txBody>
      </p:sp>
    </p:spTree>
    <p:extLst>
      <p:ext uri="{BB962C8B-B14F-4D97-AF65-F5344CB8AC3E}">
        <p14:creationId xmlns="" xmlns:p14="http://schemas.microsoft.com/office/powerpoint/2010/main" val="2572720401"/>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441" y="343055"/>
            <a:ext cx="10969943" cy="620712"/>
          </a:xfrm>
        </p:spPr>
        <p:txBody>
          <a:bodyPr>
            <a:noAutofit/>
          </a:bodyPr>
          <a:lstStyle/>
          <a:p>
            <a:pPr algn="ctr"/>
            <a:r>
              <a:rPr lang="en-US" sz="2800" b="1" dirty="0" smtClean="0">
                <a:solidFill>
                  <a:srgbClr val="2397E2"/>
                </a:solidFill>
                <a:latin typeface="Arial"/>
                <a:ea typeface="+mn-ea"/>
                <a:cs typeface="Arial"/>
              </a:rPr>
              <a:t>Love of Learning</a:t>
            </a:r>
          </a:p>
        </p:txBody>
      </p:sp>
      <p:pic>
        <p:nvPicPr>
          <p:cNvPr id="4" name="Picture 3" descr="C:\Users\rinchen\Documents\Tools\logos\microsoft partner LOGO black.jpg"/>
          <p:cNvPicPr>
            <a:picLocks noChangeAspect="1" noChangeArrowheads="1"/>
          </p:cNvPicPr>
          <p:nvPr/>
        </p:nvPicPr>
        <p:blipFill>
          <a:blip r:embed="rId2" cstate="print"/>
          <a:srcRect/>
          <a:stretch>
            <a:fillRect/>
          </a:stretch>
        </p:blipFill>
        <p:spPr bwMode="auto">
          <a:xfrm>
            <a:off x="203147" y="0"/>
            <a:ext cx="1505677" cy="685800"/>
          </a:xfrm>
          <a:prstGeom prst="rect">
            <a:avLst/>
          </a:prstGeom>
          <a:noFill/>
          <a:ln w="9525">
            <a:noFill/>
            <a:miter lim="800000"/>
            <a:headEnd/>
            <a:tailEnd/>
          </a:ln>
        </p:spPr>
      </p:pic>
      <p:pic>
        <p:nvPicPr>
          <p:cNvPr id="5" name="Picture 4" descr="C:\Users\rinchen\Documents\Tools\logos\2.NetCom_Learning_Web.jpg"/>
          <p:cNvPicPr>
            <a:picLocks noChangeAspect="1" noChangeArrowheads="1"/>
          </p:cNvPicPr>
          <p:nvPr/>
        </p:nvPicPr>
        <p:blipFill>
          <a:blip r:embed="rId3" cstate="print"/>
          <a:srcRect/>
          <a:stretch>
            <a:fillRect/>
          </a:stretch>
        </p:blipFill>
        <p:spPr bwMode="auto">
          <a:xfrm>
            <a:off x="11173090" y="0"/>
            <a:ext cx="1015735" cy="990600"/>
          </a:xfrm>
          <a:prstGeom prst="rect">
            <a:avLst/>
          </a:prstGeom>
          <a:noFill/>
        </p:spPr>
      </p:pic>
      <p:pic>
        <p:nvPicPr>
          <p:cNvPr id="1026" name="Picture 2"/>
          <p:cNvPicPr>
            <a:picLocks noChangeAspect="1" noChangeArrowheads="1"/>
          </p:cNvPicPr>
          <p:nvPr/>
        </p:nvPicPr>
        <p:blipFill>
          <a:blip r:embed="rId4" cstate="print"/>
          <a:srcRect l="25639" t="24592" r="26668" b="4667"/>
          <a:stretch>
            <a:fillRect/>
          </a:stretch>
        </p:blipFill>
        <p:spPr bwMode="auto">
          <a:xfrm>
            <a:off x="812589" y="1419224"/>
            <a:ext cx="6437223" cy="4829175"/>
          </a:xfrm>
          <a:prstGeom prst="rect">
            <a:avLst/>
          </a:prstGeom>
          <a:noFill/>
          <a:ln w="9525">
            <a:noFill/>
            <a:miter lim="800000"/>
            <a:headEnd/>
            <a:tailEnd/>
          </a:ln>
        </p:spPr>
      </p:pic>
      <p:sp>
        <p:nvSpPr>
          <p:cNvPr id="6" name="TextBox 5"/>
          <p:cNvSpPr txBox="1"/>
          <p:nvPr/>
        </p:nvSpPr>
        <p:spPr>
          <a:xfrm>
            <a:off x="7618016" y="2971800"/>
            <a:ext cx="3961368" cy="2308324"/>
          </a:xfrm>
          <a:prstGeom prst="rect">
            <a:avLst/>
          </a:prstGeom>
          <a:noFill/>
        </p:spPr>
        <p:txBody>
          <a:bodyPr wrap="square" rtlCol="0">
            <a:spAutoFit/>
          </a:bodyPr>
          <a:lstStyle/>
          <a:p>
            <a:pPr algn="ctr"/>
            <a:r>
              <a:rPr lang="en-US" dirty="0" smtClean="0"/>
              <a:t>Your class enrollment at NetCom Learning will pay for a child’s education for a year</a:t>
            </a:r>
            <a:r>
              <a:rPr lang="en-US" dirty="0" smtClean="0"/>
              <a:t>!</a:t>
            </a:r>
          </a:p>
          <a:p>
            <a:pPr algn="ctr"/>
            <a:endParaRPr lang="en-US" dirty="0" smtClean="0"/>
          </a:p>
          <a:p>
            <a:pPr algn="ctr"/>
            <a:r>
              <a:rPr lang="en-US" dirty="0" smtClean="0"/>
              <a:t>Enroll and Empower!</a:t>
            </a:r>
            <a:endParaRPr lang="en-US" dirty="0"/>
          </a:p>
        </p:txBody>
      </p:sp>
      <p:sp>
        <p:nvSpPr>
          <p:cNvPr id="7" name="TextBox 6"/>
          <p:cNvSpPr txBox="1"/>
          <p:nvPr/>
        </p:nvSpPr>
        <p:spPr>
          <a:xfrm>
            <a:off x="7466012" y="1981200"/>
            <a:ext cx="4481933" cy="830997"/>
          </a:xfrm>
          <a:prstGeom prst="rect">
            <a:avLst/>
          </a:prstGeom>
          <a:noFill/>
        </p:spPr>
        <p:txBody>
          <a:bodyPr wrap="square" rtlCol="0">
            <a:spAutoFit/>
          </a:bodyPr>
          <a:lstStyle/>
          <a:p>
            <a:pPr algn="ctr"/>
            <a:r>
              <a:rPr lang="en-US" b="1" i="1" dirty="0" smtClean="0">
                <a:solidFill>
                  <a:srgbClr val="C00000"/>
                </a:solidFill>
              </a:rPr>
              <a:t>Empowering The Disadvantaged</a:t>
            </a:r>
            <a:endParaRPr lang="en-US" b="1" i="1" dirty="0">
              <a:solidFill>
                <a:srgbClr val="C00000"/>
              </a:solidFill>
            </a:endParaRPr>
          </a:p>
        </p:txBody>
      </p:sp>
      <p:sp>
        <p:nvSpPr>
          <p:cNvPr id="8" name="Footer Placeholder 5"/>
          <p:cNvSpPr>
            <a:spLocks noGrp="1"/>
          </p:cNvSpPr>
          <p:nvPr>
            <p:ph type="ftr" sz="quarter" idx="11"/>
          </p:nvPr>
        </p:nvSpPr>
        <p:spPr>
          <a:xfrm>
            <a:off x="4325500" y="6492876"/>
            <a:ext cx="3859795" cy="365125"/>
          </a:xfrm>
        </p:spPr>
        <p:txBody>
          <a:bodyPr/>
          <a:lstStyle/>
          <a:p>
            <a:pPr algn="ctr"/>
            <a:r>
              <a:rPr lang="en-US" sz="1400" dirty="0" smtClean="0">
                <a:solidFill>
                  <a:schemeClr val="tx1">
                    <a:lumMod val="75000"/>
                    <a:lumOff val="25000"/>
                  </a:schemeClr>
                </a:solidFill>
              </a:rPr>
              <a:t>www.netcomlearning.com</a:t>
            </a:r>
            <a:endParaRPr lang="en-US" sz="1400" dirty="0">
              <a:solidFill>
                <a:schemeClr val="tx1">
                  <a:lumMod val="75000"/>
                  <a:lumOff val="25000"/>
                </a:schemeClr>
              </a:solidFill>
            </a:endParaRP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smtClean="0"/>
              <a:t>www.netcomlearning.com</a:t>
            </a:r>
            <a:endParaRPr lang="en-US"/>
          </a:p>
        </p:txBody>
      </p:sp>
      <p:pic>
        <p:nvPicPr>
          <p:cNvPr id="5" name="Picture 4" descr="C:\Users\rinchen\Documents\Tools\logos\microsoft partner LOGO black.jpg"/>
          <p:cNvPicPr>
            <a:picLocks noChangeAspect="1" noChangeArrowheads="1"/>
          </p:cNvPicPr>
          <p:nvPr/>
        </p:nvPicPr>
        <p:blipFill>
          <a:blip r:embed="rId2" cstate="print"/>
          <a:srcRect/>
          <a:stretch>
            <a:fillRect/>
          </a:stretch>
        </p:blipFill>
        <p:spPr bwMode="auto">
          <a:xfrm>
            <a:off x="203147" y="228601"/>
            <a:ext cx="2150968" cy="762000"/>
          </a:xfrm>
          <a:prstGeom prst="rect">
            <a:avLst/>
          </a:prstGeom>
          <a:noFill/>
          <a:ln w="9525">
            <a:noFill/>
            <a:miter lim="800000"/>
            <a:headEnd/>
            <a:tailEnd/>
          </a:ln>
        </p:spPr>
      </p:pic>
      <p:pic>
        <p:nvPicPr>
          <p:cNvPr id="6" name="Picture 5" descr="C:\Users\rinchen\Documents\Tools\logos\2.NetCom_Learning_Web.jpg"/>
          <p:cNvPicPr>
            <a:picLocks noChangeAspect="1" noChangeArrowheads="1"/>
          </p:cNvPicPr>
          <p:nvPr/>
        </p:nvPicPr>
        <p:blipFill>
          <a:blip r:embed="rId3" cstate="print"/>
          <a:srcRect/>
          <a:stretch>
            <a:fillRect/>
          </a:stretch>
        </p:blipFill>
        <p:spPr bwMode="auto">
          <a:xfrm>
            <a:off x="11128088" y="152400"/>
            <a:ext cx="1060737" cy="838200"/>
          </a:xfrm>
          <a:prstGeom prst="rect">
            <a:avLst/>
          </a:prstGeom>
          <a:noFill/>
        </p:spPr>
      </p:pic>
      <p:pic>
        <p:nvPicPr>
          <p:cNvPr id="1026" name="Picture 2"/>
          <p:cNvPicPr>
            <a:picLocks noGrp="1" noChangeAspect="1" noChangeArrowheads="1"/>
          </p:cNvPicPr>
          <p:nvPr>
            <p:ph idx="1"/>
          </p:nvPr>
        </p:nvPicPr>
        <p:blipFill>
          <a:blip r:embed="rId4" cstate="print"/>
          <a:srcRect l="8333" t="11200" r="7408" b="1620"/>
          <a:stretch>
            <a:fillRect/>
          </a:stretch>
        </p:blipFill>
        <p:spPr bwMode="auto">
          <a:xfrm>
            <a:off x="1979612" y="1752600"/>
            <a:ext cx="8609410" cy="3903634"/>
          </a:xfrm>
          <a:prstGeom prst="rect">
            <a:avLst/>
          </a:prstGeom>
          <a:noFill/>
          <a:ln w="9525">
            <a:noFill/>
            <a:miter lim="800000"/>
            <a:headEnd/>
            <a:tailEnd/>
          </a:ln>
        </p:spPr>
      </p:pic>
      <p:sp>
        <p:nvSpPr>
          <p:cNvPr id="8" name="Rectangle 7"/>
          <p:cNvSpPr/>
          <p:nvPr/>
        </p:nvSpPr>
        <p:spPr>
          <a:xfrm>
            <a:off x="203148" y="6002338"/>
            <a:ext cx="4330801" cy="338554"/>
          </a:xfrm>
          <a:prstGeom prst="rect">
            <a:avLst/>
          </a:prstGeom>
        </p:spPr>
        <p:txBody>
          <a:bodyPr wrap="none">
            <a:spAutoFit/>
          </a:bodyPr>
          <a:lstStyle/>
          <a:p>
            <a:pPr>
              <a:buNone/>
            </a:pPr>
            <a:r>
              <a:rPr lang="en-US" sz="1600" dirty="0" smtClean="0"/>
              <a:t>*</a:t>
            </a:r>
            <a:r>
              <a:rPr lang="en-US" sz="1600" i="1" dirty="0" smtClean="0">
                <a:solidFill>
                  <a:srgbClr val="C00000"/>
                </a:solidFill>
              </a:rPr>
              <a:t>Free Second Shot Exam expires May 31</a:t>
            </a:r>
            <a:r>
              <a:rPr lang="en-US" sz="1600" i="1" baseline="30000" dirty="0" smtClean="0">
                <a:solidFill>
                  <a:srgbClr val="C00000"/>
                </a:solidFill>
              </a:rPr>
              <a:t>st</a:t>
            </a:r>
            <a:r>
              <a:rPr lang="en-US" sz="1600" i="1" dirty="0" smtClean="0">
                <a:solidFill>
                  <a:srgbClr val="C00000"/>
                </a:solidFill>
              </a:rPr>
              <a:t>, 2013</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SQL Release timelines</a:t>
            </a:r>
            <a:endParaRPr lang="en-US" dirty="0"/>
          </a:p>
        </p:txBody>
      </p:sp>
      <p:sp>
        <p:nvSpPr>
          <p:cNvPr id="4" name="Slide Number Placeholder 3"/>
          <p:cNvSpPr>
            <a:spLocks noGrp="1"/>
          </p:cNvSpPr>
          <p:nvPr>
            <p:ph type="sldNum" sz="quarter" idx="12"/>
          </p:nvPr>
        </p:nvSpPr>
        <p:spPr/>
        <p:txBody>
          <a:bodyPr/>
          <a:lstStyle/>
          <a:p>
            <a:fld id="{BD271169-D5A2-4E26-9D3F-58E320BF9E89}" type="slidenum">
              <a:rPr lang="en-US" smtClean="0"/>
              <a:pPr/>
              <a:t>6</a:t>
            </a:fld>
            <a:endParaRPr lang="en-US"/>
          </a:p>
        </p:txBody>
      </p:sp>
      <p:graphicFrame>
        <p:nvGraphicFramePr>
          <p:cNvPr id="3" name="Object 2"/>
          <p:cNvGraphicFramePr>
            <a:graphicFrameLocks noChangeAspect="1"/>
          </p:cNvGraphicFramePr>
          <p:nvPr>
            <p:extLst>
              <p:ext uri="{D42A27DB-BD31-4B8C-83A1-F6EECF244321}">
                <p14:modId xmlns="" xmlns:p14="http://schemas.microsoft.com/office/powerpoint/2010/main" val="2903250562"/>
              </p:ext>
            </p:extLst>
          </p:nvPr>
        </p:nvGraphicFramePr>
        <p:xfrm>
          <a:off x="0" y="1422206"/>
          <a:ext cx="12263491" cy="4140394"/>
        </p:xfrm>
        <a:graphic>
          <a:graphicData uri="http://schemas.openxmlformats.org/presentationml/2006/ole">
            <p:oleObj spid="_x0000_s1113" name="Visio" r:id="rId3" imgW="9629699" imgH="3250584" progId="">
              <p:embed/>
            </p:oleObj>
          </a:graphicData>
        </a:graphic>
      </p:graphicFrame>
      <p:pic>
        <p:nvPicPr>
          <p:cNvPr id="5" name="Picture 3" descr="C:\Users\rinchen\Documents\Tools\logos\2.NetCom_Learning_Web.jpg"/>
          <p:cNvPicPr>
            <a:picLocks noChangeAspect="1" noChangeArrowheads="1"/>
          </p:cNvPicPr>
          <p:nvPr/>
        </p:nvPicPr>
        <p:blipFill>
          <a:blip r:embed="rId4" cstate="print"/>
          <a:srcRect/>
          <a:stretch>
            <a:fillRect/>
          </a:stretch>
        </p:blipFill>
        <p:spPr bwMode="auto">
          <a:xfrm>
            <a:off x="11465407" y="1"/>
            <a:ext cx="723417" cy="762000"/>
          </a:xfrm>
          <a:prstGeom prst="rect">
            <a:avLst/>
          </a:prstGeom>
          <a:noFill/>
        </p:spPr>
      </p:pic>
      <p:sp>
        <p:nvSpPr>
          <p:cNvPr id="6" name="TextBox 5"/>
          <p:cNvSpPr txBox="1"/>
          <p:nvPr/>
        </p:nvSpPr>
        <p:spPr>
          <a:xfrm>
            <a:off x="4113212" y="6488668"/>
            <a:ext cx="4343400" cy="338554"/>
          </a:xfrm>
          <a:prstGeom prst="rect">
            <a:avLst/>
          </a:prstGeom>
          <a:noFill/>
        </p:spPr>
        <p:txBody>
          <a:bodyPr wrap="square" rtlCol="0">
            <a:spAutoFit/>
          </a:bodyPr>
          <a:lstStyle/>
          <a:p>
            <a:pPr algn="ctr"/>
            <a:r>
              <a:rPr lang="en-US" sz="1600" dirty="0" smtClean="0"/>
              <a:t>www.netcomlearning.com</a:t>
            </a:r>
            <a:endParaRPr lang="en-US" sz="1600" dirty="0"/>
          </a:p>
        </p:txBody>
      </p:sp>
    </p:spTree>
    <p:extLst>
      <p:ext uri="{BB962C8B-B14F-4D97-AF65-F5344CB8AC3E}">
        <p14:creationId xmlns="" xmlns:p14="http://schemas.microsoft.com/office/powerpoint/2010/main" val="759058676"/>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441" y="274638"/>
            <a:ext cx="10969943" cy="792162"/>
          </a:xfrm>
        </p:spPr>
        <p:txBody>
          <a:bodyPr>
            <a:normAutofit/>
          </a:bodyPr>
          <a:lstStyle/>
          <a:p>
            <a:pPr algn="ctr"/>
            <a:r>
              <a:rPr lang="en-US" sz="3200" dirty="0" smtClean="0"/>
              <a:t>Upgrade Paths</a:t>
            </a:r>
            <a:endParaRPr lang="en-US" sz="3200" dirty="0"/>
          </a:p>
        </p:txBody>
      </p:sp>
      <p:sp>
        <p:nvSpPr>
          <p:cNvPr id="4" name="Footer Placeholder 3"/>
          <p:cNvSpPr>
            <a:spLocks noGrp="1"/>
          </p:cNvSpPr>
          <p:nvPr>
            <p:ph type="ftr" sz="quarter" idx="11"/>
          </p:nvPr>
        </p:nvSpPr>
        <p:spPr/>
        <p:txBody>
          <a:bodyPr/>
          <a:lstStyle/>
          <a:p>
            <a:r>
              <a:rPr lang="en-US" smtClean="0"/>
              <a:t>www.netcomlearning.com</a:t>
            </a:r>
            <a:endParaRPr lang="en-US"/>
          </a:p>
        </p:txBody>
      </p:sp>
      <p:pic>
        <p:nvPicPr>
          <p:cNvPr id="2050" name="Picture 2"/>
          <p:cNvPicPr>
            <a:picLocks noChangeAspect="1" noChangeArrowheads="1"/>
          </p:cNvPicPr>
          <p:nvPr/>
        </p:nvPicPr>
        <p:blipFill>
          <a:blip r:embed="rId2" cstate="print"/>
          <a:srcRect l="8333" t="23846" r="6667" b="1291"/>
          <a:stretch>
            <a:fillRect/>
          </a:stretch>
        </p:blipFill>
        <p:spPr bwMode="auto">
          <a:xfrm>
            <a:off x="912812" y="1676400"/>
            <a:ext cx="10478399" cy="4038600"/>
          </a:xfrm>
          <a:prstGeom prst="rect">
            <a:avLst/>
          </a:prstGeom>
          <a:noFill/>
          <a:ln w="9525">
            <a:noFill/>
            <a:miter lim="800000"/>
            <a:headEnd/>
            <a:tailEnd/>
          </a:ln>
        </p:spPr>
      </p:pic>
      <p:pic>
        <p:nvPicPr>
          <p:cNvPr id="6" name="Picture 5" descr="C:\Users\rinchen\Documents\Tools\logos\microsoft partner LOGO black.jpg"/>
          <p:cNvPicPr>
            <a:picLocks noChangeAspect="1" noChangeArrowheads="1"/>
          </p:cNvPicPr>
          <p:nvPr/>
        </p:nvPicPr>
        <p:blipFill>
          <a:blip r:embed="rId3" cstate="print"/>
          <a:srcRect/>
          <a:stretch>
            <a:fillRect/>
          </a:stretch>
        </p:blipFill>
        <p:spPr bwMode="auto">
          <a:xfrm>
            <a:off x="203147" y="152400"/>
            <a:ext cx="2150968" cy="762000"/>
          </a:xfrm>
          <a:prstGeom prst="rect">
            <a:avLst/>
          </a:prstGeom>
          <a:noFill/>
          <a:ln w="9525">
            <a:noFill/>
            <a:miter lim="800000"/>
            <a:headEnd/>
            <a:tailEnd/>
          </a:ln>
        </p:spPr>
      </p:pic>
      <p:pic>
        <p:nvPicPr>
          <p:cNvPr id="7" name="Picture 6" descr="C:\Users\rinchen\Documents\Tools\logos\2.NetCom_Learning_Web.jpg"/>
          <p:cNvPicPr>
            <a:picLocks noChangeAspect="1" noChangeArrowheads="1"/>
          </p:cNvPicPr>
          <p:nvPr/>
        </p:nvPicPr>
        <p:blipFill>
          <a:blip r:embed="rId4" cstate="print"/>
          <a:srcRect/>
          <a:stretch>
            <a:fillRect/>
          </a:stretch>
        </p:blipFill>
        <p:spPr bwMode="auto">
          <a:xfrm>
            <a:off x="11128088" y="0"/>
            <a:ext cx="1060737" cy="838200"/>
          </a:xfrm>
          <a:prstGeom prst="rect">
            <a:avLst/>
          </a:prstGeom>
          <a:noFill/>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2588" y="304800"/>
            <a:ext cx="10969943" cy="838200"/>
          </a:xfrm>
        </p:spPr>
        <p:txBody>
          <a:bodyPr>
            <a:normAutofit fontScale="90000"/>
          </a:bodyPr>
          <a:lstStyle/>
          <a:p>
            <a:r>
              <a:rPr lang="en-US" sz="2400" dirty="0" smtClean="0"/>
              <a:t>Upcoming SQL Server 2012 </a:t>
            </a:r>
            <a:br>
              <a:rPr lang="en-US" sz="2400" dirty="0" smtClean="0"/>
            </a:br>
            <a:r>
              <a:rPr lang="en-US" sz="2400" dirty="0" smtClean="0"/>
              <a:t>Classes</a:t>
            </a:r>
            <a:endParaRPr lang="en-US" sz="2800" dirty="0"/>
          </a:p>
        </p:txBody>
      </p:sp>
      <p:sp>
        <p:nvSpPr>
          <p:cNvPr id="3" name="Content Placeholder 2"/>
          <p:cNvSpPr>
            <a:spLocks noGrp="1"/>
          </p:cNvSpPr>
          <p:nvPr>
            <p:ph idx="1"/>
          </p:nvPr>
        </p:nvSpPr>
        <p:spPr>
          <a:xfrm>
            <a:off x="609441" y="1447800"/>
            <a:ext cx="11173090" cy="4953000"/>
          </a:xfrm>
        </p:spPr>
        <p:txBody>
          <a:bodyPr>
            <a:normAutofit fontScale="92500" lnSpcReduction="20000"/>
          </a:bodyPr>
          <a:lstStyle/>
          <a:p>
            <a:pPr>
              <a:spcBef>
                <a:spcPts val="1200"/>
              </a:spcBef>
              <a:buNone/>
            </a:pPr>
            <a:r>
              <a:rPr lang="en-US" sz="2000" dirty="0" smtClean="0"/>
              <a:t>MCSA: SQL Server 2012 (120 Hours)</a:t>
            </a:r>
          </a:p>
          <a:p>
            <a:pPr lvl="1">
              <a:spcBef>
                <a:spcPts val="1200"/>
              </a:spcBef>
              <a:buFont typeface="Arial" pitchFamily="34" charset="0"/>
              <a:buChar char="•"/>
            </a:pPr>
            <a:r>
              <a:rPr lang="en-US" sz="1600" dirty="0" smtClean="0"/>
              <a:t>March 4</a:t>
            </a:r>
            <a:r>
              <a:rPr lang="en-US" sz="1600" baseline="30000" dirty="0" smtClean="0"/>
              <a:t>th</a:t>
            </a:r>
            <a:r>
              <a:rPr lang="en-US" sz="1600" dirty="0" smtClean="0"/>
              <a:t> in NYC &amp; Live </a:t>
            </a:r>
            <a:r>
              <a:rPr lang="en-US" sz="1600" dirty="0" smtClean="0"/>
              <a:t>Online </a:t>
            </a:r>
            <a:r>
              <a:rPr lang="en-US" sz="1600" i="1" dirty="0" smtClean="0">
                <a:solidFill>
                  <a:srgbClr val="C00000"/>
                </a:solidFill>
              </a:rPr>
              <a:t>(GTR)</a:t>
            </a:r>
            <a:endParaRPr lang="en-US" sz="500" dirty="0" smtClean="0"/>
          </a:p>
          <a:p>
            <a:pPr>
              <a:spcBef>
                <a:spcPts val="1200"/>
              </a:spcBef>
              <a:buNone/>
            </a:pPr>
            <a:r>
              <a:rPr lang="en-US" sz="2000" dirty="0" smtClean="0"/>
              <a:t>MCSA</a:t>
            </a:r>
            <a:r>
              <a:rPr lang="en-US" sz="2000" dirty="0" smtClean="0"/>
              <a:t>: SQL Server 2012 Boot Camp (120 Hours)</a:t>
            </a:r>
          </a:p>
          <a:p>
            <a:pPr lvl="1">
              <a:spcBef>
                <a:spcPts val="1200"/>
              </a:spcBef>
              <a:buFont typeface="Arial" pitchFamily="34" charset="0"/>
              <a:buChar char="•"/>
            </a:pPr>
            <a:r>
              <a:rPr lang="en-US" sz="1600" dirty="0" smtClean="0"/>
              <a:t>April </a:t>
            </a:r>
            <a:r>
              <a:rPr lang="en-US" sz="1600" dirty="0" smtClean="0"/>
              <a:t>8</a:t>
            </a:r>
            <a:r>
              <a:rPr lang="en-US" sz="1600" baseline="30000" dirty="0" smtClean="0"/>
              <a:t>th</a:t>
            </a:r>
            <a:r>
              <a:rPr lang="en-US" sz="1600" dirty="0" smtClean="0"/>
              <a:t> in DC Metro Area &amp; Live </a:t>
            </a:r>
            <a:r>
              <a:rPr lang="en-US" sz="1600" dirty="0" smtClean="0"/>
              <a:t>Online </a:t>
            </a:r>
            <a:r>
              <a:rPr lang="en-US" sz="1600" i="1" dirty="0" smtClean="0">
                <a:solidFill>
                  <a:srgbClr val="C00000"/>
                </a:solidFill>
              </a:rPr>
              <a:t>(GTR)</a:t>
            </a:r>
          </a:p>
          <a:p>
            <a:pPr lvl="1">
              <a:spcBef>
                <a:spcPts val="1200"/>
              </a:spcBef>
              <a:buFont typeface="Arial" pitchFamily="34" charset="0"/>
              <a:buChar char="•"/>
            </a:pPr>
            <a:r>
              <a:rPr lang="en-US" sz="1600" dirty="0" smtClean="0"/>
              <a:t>April 29</a:t>
            </a:r>
            <a:r>
              <a:rPr lang="en-US" sz="1600" baseline="30000" dirty="0" smtClean="0"/>
              <a:t>th</a:t>
            </a:r>
            <a:r>
              <a:rPr lang="en-US" sz="1600" dirty="0" smtClean="0"/>
              <a:t> in Las Vegas &amp; Live Online </a:t>
            </a:r>
            <a:r>
              <a:rPr lang="en-US" sz="1500" i="1" dirty="0" smtClean="0">
                <a:solidFill>
                  <a:srgbClr val="C00000"/>
                </a:solidFill>
              </a:rPr>
              <a:t>(</a:t>
            </a:r>
            <a:r>
              <a:rPr lang="en-US" sz="1500" i="1" dirty="0" smtClean="0">
                <a:solidFill>
                  <a:srgbClr val="C00000"/>
                </a:solidFill>
              </a:rPr>
              <a:t>All Inclusive Learning Package)</a:t>
            </a:r>
            <a:endParaRPr lang="en-US" sz="1600" dirty="0" smtClean="0"/>
          </a:p>
          <a:p>
            <a:pPr>
              <a:buNone/>
            </a:pPr>
            <a:endParaRPr lang="en-US" sz="1200" dirty="0" smtClean="0"/>
          </a:p>
          <a:p>
            <a:pPr>
              <a:buNone/>
            </a:pPr>
            <a:r>
              <a:rPr lang="en-US" sz="2000" dirty="0" smtClean="0"/>
              <a:t>MCSE: Business Intelligence (80 hours)</a:t>
            </a:r>
          </a:p>
          <a:p>
            <a:pPr lvl="1">
              <a:buFont typeface="Arial" pitchFamily="34" charset="0"/>
              <a:buChar char="•"/>
            </a:pPr>
            <a:r>
              <a:rPr lang="en-US" sz="1700" dirty="0" smtClean="0"/>
              <a:t>April 1</a:t>
            </a:r>
            <a:r>
              <a:rPr lang="en-US" sz="1700" baseline="30000" dirty="0" smtClean="0"/>
              <a:t>st</a:t>
            </a:r>
            <a:r>
              <a:rPr lang="en-US" sz="1700" dirty="0" smtClean="0"/>
              <a:t> in New York City &amp; Live </a:t>
            </a:r>
            <a:r>
              <a:rPr lang="en-US" sz="1700" dirty="0" smtClean="0"/>
              <a:t>Online </a:t>
            </a:r>
            <a:r>
              <a:rPr lang="en-US" sz="1600" i="1" dirty="0" smtClean="0">
                <a:solidFill>
                  <a:srgbClr val="C00000"/>
                </a:solidFill>
              </a:rPr>
              <a:t>(GTR)</a:t>
            </a:r>
          </a:p>
          <a:p>
            <a:pPr>
              <a:buNone/>
            </a:pPr>
            <a:endParaRPr lang="en-US" sz="1600" dirty="0" smtClean="0">
              <a:solidFill>
                <a:srgbClr val="C00000"/>
              </a:solidFill>
            </a:endParaRPr>
          </a:p>
          <a:p>
            <a:pPr>
              <a:buNone/>
            </a:pPr>
            <a:r>
              <a:rPr lang="en-US" sz="2100" dirty="0" smtClean="0"/>
              <a:t>MCSE: Data Platform (80 Hours)</a:t>
            </a:r>
          </a:p>
          <a:p>
            <a:pPr lvl="1">
              <a:buFont typeface="Arial" pitchFamily="34" charset="0"/>
              <a:buChar char="•"/>
            </a:pPr>
            <a:r>
              <a:rPr lang="en-US" sz="1600" dirty="0" smtClean="0"/>
              <a:t>April 22nd in New York City &amp; Live </a:t>
            </a:r>
            <a:r>
              <a:rPr lang="en-US" sz="1600" dirty="0" smtClean="0"/>
              <a:t>Online </a:t>
            </a:r>
            <a:r>
              <a:rPr lang="en-US" sz="1600" i="1" dirty="0" smtClean="0">
                <a:solidFill>
                  <a:srgbClr val="C00000"/>
                </a:solidFill>
              </a:rPr>
              <a:t>(GTR)</a:t>
            </a:r>
            <a:endParaRPr lang="en-US" sz="1600" dirty="0" smtClean="0"/>
          </a:p>
          <a:p>
            <a:pPr>
              <a:buNone/>
            </a:pPr>
            <a:endParaRPr lang="en-US" sz="1800" dirty="0" smtClean="0"/>
          </a:p>
          <a:p>
            <a:pPr>
              <a:buNone/>
            </a:pPr>
            <a:r>
              <a:rPr lang="en-US" sz="1800" dirty="0" smtClean="0"/>
              <a:t>Locations:</a:t>
            </a:r>
            <a:r>
              <a:rPr lang="en-US" sz="1900" dirty="0" smtClean="0"/>
              <a:t> </a:t>
            </a:r>
            <a:endParaRPr lang="en-US" sz="1900" dirty="0" smtClean="0"/>
          </a:p>
          <a:p>
            <a:pPr>
              <a:buNone/>
            </a:pPr>
            <a:r>
              <a:rPr lang="en-US" sz="1500" dirty="0" smtClean="0"/>
              <a:t>Attend </a:t>
            </a:r>
            <a:r>
              <a:rPr lang="en-US" sz="1500" dirty="0" smtClean="0"/>
              <a:t>in-class </a:t>
            </a:r>
            <a:r>
              <a:rPr lang="en-US" sz="1500" dirty="0" smtClean="0">
                <a:solidFill>
                  <a:srgbClr val="C00000"/>
                </a:solidFill>
              </a:rPr>
              <a:t>or</a:t>
            </a:r>
            <a:r>
              <a:rPr lang="en-US" sz="1500" dirty="0" smtClean="0"/>
              <a:t> Live Online Instructor-led</a:t>
            </a:r>
          </a:p>
          <a:p>
            <a:pPr lvl="1">
              <a:buFont typeface="Arial" pitchFamily="34" charset="0"/>
              <a:buChar char="•"/>
            </a:pPr>
            <a:r>
              <a:rPr lang="en-US" sz="1500" dirty="0" smtClean="0"/>
              <a:t>New York</a:t>
            </a:r>
          </a:p>
          <a:p>
            <a:pPr lvl="1">
              <a:buFont typeface="Arial" pitchFamily="34" charset="0"/>
              <a:buChar char="•"/>
            </a:pPr>
            <a:r>
              <a:rPr lang="en-US" sz="1500" dirty="0" smtClean="0"/>
              <a:t>Las Vegas </a:t>
            </a:r>
            <a:r>
              <a:rPr lang="en-US" sz="1500" i="1" dirty="0" smtClean="0">
                <a:solidFill>
                  <a:srgbClr val="C00000"/>
                </a:solidFill>
              </a:rPr>
              <a:t>(All Inclusive Learning Package)</a:t>
            </a:r>
          </a:p>
          <a:p>
            <a:pPr lvl="1">
              <a:buFont typeface="Arial" pitchFamily="34" charset="0"/>
              <a:buChar char="•"/>
            </a:pPr>
            <a:r>
              <a:rPr lang="en-US" sz="1500" dirty="0" smtClean="0"/>
              <a:t>Arlington VA</a:t>
            </a:r>
          </a:p>
          <a:p>
            <a:pPr lvl="1">
              <a:buFont typeface="Arial" pitchFamily="34" charset="0"/>
              <a:buChar char="•"/>
            </a:pPr>
            <a:r>
              <a:rPr lang="en-US" sz="1500" dirty="0" smtClean="0"/>
              <a:t>Philadelphia, PA</a:t>
            </a:r>
            <a:endParaRPr lang="en-US" sz="1500" dirty="0"/>
          </a:p>
        </p:txBody>
      </p:sp>
      <p:sp>
        <p:nvSpPr>
          <p:cNvPr id="4" name="Footer Placeholder 3"/>
          <p:cNvSpPr>
            <a:spLocks noGrp="1"/>
          </p:cNvSpPr>
          <p:nvPr>
            <p:ph type="ftr" sz="quarter" idx="11"/>
          </p:nvPr>
        </p:nvSpPr>
        <p:spPr/>
        <p:txBody>
          <a:bodyPr/>
          <a:lstStyle/>
          <a:p>
            <a:r>
              <a:rPr lang="en-US" sz="1400" smtClean="0"/>
              <a:t>www.netcomlearning.com</a:t>
            </a:r>
            <a:endParaRPr lang="en-US" sz="1400"/>
          </a:p>
        </p:txBody>
      </p:sp>
      <p:pic>
        <p:nvPicPr>
          <p:cNvPr id="5" name="Picture 4" descr="C:\Users\rinchen\Documents\Tools\logos\microsoft partner LOGO black.jpg"/>
          <p:cNvPicPr>
            <a:picLocks noChangeAspect="1" noChangeArrowheads="1"/>
          </p:cNvPicPr>
          <p:nvPr/>
        </p:nvPicPr>
        <p:blipFill>
          <a:blip r:embed="rId2" cstate="print"/>
          <a:srcRect/>
          <a:stretch>
            <a:fillRect/>
          </a:stretch>
        </p:blipFill>
        <p:spPr bwMode="auto">
          <a:xfrm>
            <a:off x="203147" y="0"/>
            <a:ext cx="2150968" cy="762000"/>
          </a:xfrm>
          <a:prstGeom prst="rect">
            <a:avLst/>
          </a:prstGeom>
          <a:noFill/>
          <a:ln w="9525">
            <a:noFill/>
            <a:miter lim="800000"/>
            <a:headEnd/>
            <a:tailEnd/>
          </a:ln>
        </p:spPr>
      </p:pic>
      <p:pic>
        <p:nvPicPr>
          <p:cNvPr id="6" name="Picture 5" descr="C:\Users\rinchen\Documents\Tools\logos\2.NetCom_Learning_Web.jpg"/>
          <p:cNvPicPr>
            <a:picLocks noChangeAspect="1" noChangeArrowheads="1"/>
          </p:cNvPicPr>
          <p:nvPr/>
        </p:nvPicPr>
        <p:blipFill>
          <a:blip r:embed="rId3" cstate="print"/>
          <a:srcRect/>
          <a:stretch>
            <a:fillRect/>
          </a:stretch>
        </p:blipFill>
        <p:spPr bwMode="auto">
          <a:xfrm>
            <a:off x="11128088" y="0"/>
            <a:ext cx="1060737" cy="838200"/>
          </a:xfrm>
          <a:prstGeom prst="rect">
            <a:avLst/>
          </a:prstGeom>
          <a:noFill/>
        </p:spPr>
      </p:pic>
      <p:pic>
        <p:nvPicPr>
          <p:cNvPr id="3074" name="Picture 2" descr="C:\Users\rinchen\Desktop\Logos\MCSA Windows_Server.jpg"/>
          <p:cNvPicPr>
            <a:picLocks noChangeAspect="1" noChangeArrowheads="1"/>
          </p:cNvPicPr>
          <p:nvPr/>
        </p:nvPicPr>
        <p:blipFill>
          <a:blip r:embed="rId4" cstate="print"/>
          <a:srcRect/>
          <a:stretch>
            <a:fillRect/>
          </a:stretch>
        </p:blipFill>
        <p:spPr bwMode="auto">
          <a:xfrm>
            <a:off x="9852633" y="1447801"/>
            <a:ext cx="1292946" cy="974725"/>
          </a:xfrm>
          <a:prstGeom prst="rect">
            <a:avLst/>
          </a:prstGeom>
          <a:noFill/>
        </p:spPr>
      </p:pic>
      <p:pic>
        <p:nvPicPr>
          <p:cNvPr id="3075" name="Picture 3" descr="C:\Users\rinchen\Desktop\Logos\MCSE.jpg"/>
          <p:cNvPicPr>
            <a:picLocks noChangeAspect="1" noChangeArrowheads="1"/>
          </p:cNvPicPr>
          <p:nvPr/>
        </p:nvPicPr>
        <p:blipFill>
          <a:blip r:embed="rId5" cstate="print"/>
          <a:srcRect/>
          <a:stretch>
            <a:fillRect/>
          </a:stretch>
        </p:blipFill>
        <p:spPr bwMode="auto">
          <a:xfrm>
            <a:off x="9852634" y="2971801"/>
            <a:ext cx="1299295" cy="974725"/>
          </a:xfrm>
          <a:prstGeom prst="rect">
            <a:avLst/>
          </a:prstGeom>
          <a:noFill/>
        </p:spPr>
      </p:pic>
      <p:pic>
        <p:nvPicPr>
          <p:cNvPr id="3076" name="Picture 4" descr="C:\Users\rinchen\Desktop\Logos\MCSE - new.jpg"/>
          <p:cNvPicPr>
            <a:picLocks noChangeAspect="1" noChangeArrowheads="1"/>
          </p:cNvPicPr>
          <p:nvPr/>
        </p:nvPicPr>
        <p:blipFill>
          <a:blip r:embed="rId6" cstate="print"/>
          <a:srcRect/>
          <a:stretch>
            <a:fillRect/>
          </a:stretch>
        </p:blipFill>
        <p:spPr bwMode="auto">
          <a:xfrm>
            <a:off x="9751061" y="4343401"/>
            <a:ext cx="1637873" cy="852487"/>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blinds(horizontal)">
                                      <p:cBhvr>
                                        <p:cTn id="10" dur="500"/>
                                        <p:tgtEl>
                                          <p:spTgt spid="3">
                                            <p:txEl>
                                              <p:pRg st="1" end="1"/>
                                            </p:txEl>
                                          </p:spTgt>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blinds(horizontal)">
                                      <p:cBhvr>
                                        <p:cTn id="13" dur="500"/>
                                        <p:tgtEl>
                                          <p:spTgt spid="3">
                                            <p:txEl>
                                              <p:pRg st="2" end="2"/>
                                            </p:txEl>
                                          </p:spTgt>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blinds(horizontal)">
                                      <p:cBhvr>
                                        <p:cTn id="16" dur="500"/>
                                        <p:tgtEl>
                                          <p:spTgt spid="3">
                                            <p:txEl>
                                              <p:pRg st="3" end="3"/>
                                            </p:txEl>
                                          </p:spTgt>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blinds(horizontal)">
                                      <p:cBhvr>
                                        <p:cTn id="19" dur="500"/>
                                        <p:tgtEl>
                                          <p:spTgt spid="3">
                                            <p:txEl>
                                              <p:pRg st="4" end="4"/>
                                            </p:txEl>
                                          </p:spTgt>
                                        </p:tgtEl>
                                      </p:cBhvr>
                                    </p:animEffect>
                                  </p:childTnLst>
                                </p:cTn>
                              </p:par>
                              <p:par>
                                <p:cTn id="20" presetID="3" presetClass="entr" presetSubtype="10" fill="hold" nodeType="withEffect">
                                  <p:stCondLst>
                                    <p:cond delay="0"/>
                                  </p:stCondLst>
                                  <p:childTnLst>
                                    <p:set>
                                      <p:cBhvr>
                                        <p:cTn id="21" dur="1" fill="hold">
                                          <p:stCondLst>
                                            <p:cond delay="0"/>
                                          </p:stCondLst>
                                        </p:cTn>
                                        <p:tgtEl>
                                          <p:spTgt spid="3074"/>
                                        </p:tgtEl>
                                        <p:attrNameLst>
                                          <p:attrName>style.visibility</p:attrName>
                                        </p:attrNameLst>
                                      </p:cBhvr>
                                      <p:to>
                                        <p:strVal val="visible"/>
                                      </p:to>
                                    </p:set>
                                    <p:animEffect transition="in" filter="blinds(horizontal)">
                                      <p:cBhvr>
                                        <p:cTn id="22" dur="500"/>
                                        <p:tgtEl>
                                          <p:spTgt spid="3074"/>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blinds(horizontal)">
                                      <p:cBhvr>
                                        <p:cTn id="27" dur="500"/>
                                        <p:tgtEl>
                                          <p:spTgt spid="3">
                                            <p:txEl>
                                              <p:pRg st="6" end="6"/>
                                            </p:txEl>
                                          </p:spTgt>
                                        </p:tgtEl>
                                      </p:cBhvr>
                                    </p:animEffect>
                                  </p:childTnLst>
                                </p:cTn>
                              </p:par>
                              <p:par>
                                <p:cTn id="28" presetID="3" presetClass="entr" presetSubtype="10" fill="hold" grpId="0" nodeType="withEffect">
                                  <p:stCondLst>
                                    <p:cond delay="0"/>
                                  </p:stCondLst>
                                  <p:childTnLst>
                                    <p:set>
                                      <p:cBhvr>
                                        <p:cTn id="29" dur="1" fill="hold">
                                          <p:stCondLst>
                                            <p:cond delay="0"/>
                                          </p:stCondLst>
                                        </p:cTn>
                                        <p:tgtEl>
                                          <p:spTgt spid="3">
                                            <p:txEl>
                                              <p:pRg st="7" end="7"/>
                                            </p:txEl>
                                          </p:spTgt>
                                        </p:tgtEl>
                                        <p:attrNameLst>
                                          <p:attrName>style.visibility</p:attrName>
                                        </p:attrNameLst>
                                      </p:cBhvr>
                                      <p:to>
                                        <p:strVal val="visible"/>
                                      </p:to>
                                    </p:set>
                                    <p:animEffect transition="in" filter="blinds(horizontal)">
                                      <p:cBhvr>
                                        <p:cTn id="30" dur="500"/>
                                        <p:tgtEl>
                                          <p:spTgt spid="3">
                                            <p:txEl>
                                              <p:pRg st="7" end="7"/>
                                            </p:txEl>
                                          </p:spTgt>
                                        </p:tgtEl>
                                      </p:cBhvr>
                                    </p:animEffect>
                                  </p:childTnLst>
                                </p:cTn>
                              </p:par>
                              <p:par>
                                <p:cTn id="31" presetID="3" presetClass="entr" presetSubtype="10" fill="hold" nodeType="withEffect">
                                  <p:stCondLst>
                                    <p:cond delay="0"/>
                                  </p:stCondLst>
                                  <p:childTnLst>
                                    <p:set>
                                      <p:cBhvr>
                                        <p:cTn id="32" dur="1" fill="hold">
                                          <p:stCondLst>
                                            <p:cond delay="0"/>
                                          </p:stCondLst>
                                        </p:cTn>
                                        <p:tgtEl>
                                          <p:spTgt spid="3075"/>
                                        </p:tgtEl>
                                        <p:attrNameLst>
                                          <p:attrName>style.visibility</p:attrName>
                                        </p:attrNameLst>
                                      </p:cBhvr>
                                      <p:to>
                                        <p:strVal val="visible"/>
                                      </p:to>
                                    </p:set>
                                    <p:animEffect transition="in" filter="blinds(horizontal)">
                                      <p:cBhvr>
                                        <p:cTn id="33" dur="500"/>
                                        <p:tgtEl>
                                          <p:spTgt spid="3075"/>
                                        </p:tgtEl>
                                      </p:cBhvr>
                                    </p:animEffect>
                                  </p:childTnLst>
                                </p:cTn>
                              </p:par>
                            </p:childTnLst>
                          </p:cTn>
                        </p:par>
                      </p:childTnLst>
                    </p:cTn>
                  </p:par>
                  <p:par>
                    <p:cTn id="34" fill="hold">
                      <p:stCondLst>
                        <p:cond delay="indefinite"/>
                      </p:stCondLst>
                      <p:childTnLst>
                        <p:par>
                          <p:cTn id="35" fill="hold">
                            <p:stCondLst>
                              <p:cond delay="0"/>
                            </p:stCondLst>
                            <p:childTnLst>
                              <p:par>
                                <p:cTn id="36" presetID="3" presetClass="entr" presetSubtype="10" fill="hold" grpId="0" nodeType="clickEffect">
                                  <p:stCondLst>
                                    <p:cond delay="0"/>
                                  </p:stCondLst>
                                  <p:childTnLst>
                                    <p:set>
                                      <p:cBhvr>
                                        <p:cTn id="37" dur="1" fill="hold">
                                          <p:stCondLst>
                                            <p:cond delay="0"/>
                                          </p:stCondLst>
                                        </p:cTn>
                                        <p:tgtEl>
                                          <p:spTgt spid="3">
                                            <p:txEl>
                                              <p:pRg st="9" end="9"/>
                                            </p:txEl>
                                          </p:spTgt>
                                        </p:tgtEl>
                                        <p:attrNameLst>
                                          <p:attrName>style.visibility</p:attrName>
                                        </p:attrNameLst>
                                      </p:cBhvr>
                                      <p:to>
                                        <p:strVal val="visible"/>
                                      </p:to>
                                    </p:set>
                                    <p:animEffect transition="in" filter="blinds(horizontal)">
                                      <p:cBhvr>
                                        <p:cTn id="38" dur="500"/>
                                        <p:tgtEl>
                                          <p:spTgt spid="3">
                                            <p:txEl>
                                              <p:pRg st="9" end="9"/>
                                            </p:txEl>
                                          </p:spTgt>
                                        </p:tgtEl>
                                      </p:cBhvr>
                                    </p:animEffect>
                                  </p:childTnLst>
                                </p:cTn>
                              </p:par>
                              <p:par>
                                <p:cTn id="39" presetID="3" presetClass="entr" presetSubtype="10" fill="hold" grpId="0" nodeType="withEffect">
                                  <p:stCondLst>
                                    <p:cond delay="0"/>
                                  </p:stCondLst>
                                  <p:childTnLst>
                                    <p:set>
                                      <p:cBhvr>
                                        <p:cTn id="40" dur="1" fill="hold">
                                          <p:stCondLst>
                                            <p:cond delay="0"/>
                                          </p:stCondLst>
                                        </p:cTn>
                                        <p:tgtEl>
                                          <p:spTgt spid="3">
                                            <p:txEl>
                                              <p:pRg st="10" end="10"/>
                                            </p:txEl>
                                          </p:spTgt>
                                        </p:tgtEl>
                                        <p:attrNameLst>
                                          <p:attrName>style.visibility</p:attrName>
                                        </p:attrNameLst>
                                      </p:cBhvr>
                                      <p:to>
                                        <p:strVal val="visible"/>
                                      </p:to>
                                    </p:set>
                                    <p:animEffect transition="in" filter="blinds(horizontal)">
                                      <p:cBhvr>
                                        <p:cTn id="41" dur="500"/>
                                        <p:tgtEl>
                                          <p:spTgt spid="3">
                                            <p:txEl>
                                              <p:pRg st="10" end="10"/>
                                            </p:txEl>
                                          </p:spTgt>
                                        </p:tgtEl>
                                      </p:cBhvr>
                                    </p:animEffect>
                                  </p:childTnLst>
                                </p:cTn>
                              </p:par>
                              <p:par>
                                <p:cTn id="42" presetID="3" presetClass="entr" presetSubtype="10" fill="hold" grpId="0" nodeType="withEffect">
                                  <p:stCondLst>
                                    <p:cond delay="0"/>
                                  </p:stCondLst>
                                  <p:childTnLst>
                                    <p:set>
                                      <p:cBhvr>
                                        <p:cTn id="43" dur="1" fill="hold">
                                          <p:stCondLst>
                                            <p:cond delay="0"/>
                                          </p:stCondLst>
                                        </p:cTn>
                                        <p:tgtEl>
                                          <p:spTgt spid="3">
                                            <p:txEl>
                                              <p:pRg st="12" end="12"/>
                                            </p:txEl>
                                          </p:spTgt>
                                        </p:tgtEl>
                                        <p:attrNameLst>
                                          <p:attrName>style.visibility</p:attrName>
                                        </p:attrNameLst>
                                      </p:cBhvr>
                                      <p:to>
                                        <p:strVal val="visible"/>
                                      </p:to>
                                    </p:set>
                                    <p:animEffect transition="in" filter="blinds(horizontal)">
                                      <p:cBhvr>
                                        <p:cTn id="44" dur="500"/>
                                        <p:tgtEl>
                                          <p:spTgt spid="3">
                                            <p:txEl>
                                              <p:pRg st="12" end="12"/>
                                            </p:txEl>
                                          </p:spTgt>
                                        </p:tgtEl>
                                      </p:cBhvr>
                                    </p:animEffect>
                                  </p:childTnLst>
                                </p:cTn>
                              </p:par>
                              <p:par>
                                <p:cTn id="45" presetID="3" presetClass="entr" presetSubtype="10" fill="hold" grpId="0" nodeType="withEffect">
                                  <p:stCondLst>
                                    <p:cond delay="0"/>
                                  </p:stCondLst>
                                  <p:childTnLst>
                                    <p:set>
                                      <p:cBhvr>
                                        <p:cTn id="46" dur="1" fill="hold">
                                          <p:stCondLst>
                                            <p:cond delay="0"/>
                                          </p:stCondLst>
                                        </p:cTn>
                                        <p:tgtEl>
                                          <p:spTgt spid="3">
                                            <p:txEl>
                                              <p:pRg st="13" end="13"/>
                                            </p:txEl>
                                          </p:spTgt>
                                        </p:tgtEl>
                                        <p:attrNameLst>
                                          <p:attrName>style.visibility</p:attrName>
                                        </p:attrNameLst>
                                      </p:cBhvr>
                                      <p:to>
                                        <p:strVal val="visible"/>
                                      </p:to>
                                    </p:set>
                                    <p:animEffect transition="in" filter="blinds(horizontal)">
                                      <p:cBhvr>
                                        <p:cTn id="47" dur="500"/>
                                        <p:tgtEl>
                                          <p:spTgt spid="3">
                                            <p:txEl>
                                              <p:pRg st="13" end="13"/>
                                            </p:txEl>
                                          </p:spTgt>
                                        </p:tgtEl>
                                      </p:cBhvr>
                                    </p:animEffect>
                                  </p:childTnLst>
                                </p:cTn>
                              </p:par>
                              <p:par>
                                <p:cTn id="48" presetID="3" presetClass="entr" presetSubtype="10" fill="hold" grpId="0" nodeType="withEffect">
                                  <p:stCondLst>
                                    <p:cond delay="0"/>
                                  </p:stCondLst>
                                  <p:childTnLst>
                                    <p:set>
                                      <p:cBhvr>
                                        <p:cTn id="49" dur="1" fill="hold">
                                          <p:stCondLst>
                                            <p:cond delay="0"/>
                                          </p:stCondLst>
                                        </p:cTn>
                                        <p:tgtEl>
                                          <p:spTgt spid="3">
                                            <p:txEl>
                                              <p:pRg st="14" end="14"/>
                                            </p:txEl>
                                          </p:spTgt>
                                        </p:tgtEl>
                                        <p:attrNameLst>
                                          <p:attrName>style.visibility</p:attrName>
                                        </p:attrNameLst>
                                      </p:cBhvr>
                                      <p:to>
                                        <p:strVal val="visible"/>
                                      </p:to>
                                    </p:set>
                                    <p:animEffect transition="in" filter="blinds(horizontal)">
                                      <p:cBhvr>
                                        <p:cTn id="50" dur="500"/>
                                        <p:tgtEl>
                                          <p:spTgt spid="3">
                                            <p:txEl>
                                              <p:pRg st="14" end="14"/>
                                            </p:txEl>
                                          </p:spTgt>
                                        </p:tgtEl>
                                      </p:cBhvr>
                                    </p:animEffect>
                                  </p:childTnLst>
                                </p:cTn>
                              </p:par>
                              <p:par>
                                <p:cTn id="51" presetID="3" presetClass="entr" presetSubtype="10" fill="hold" grpId="0" nodeType="withEffect">
                                  <p:stCondLst>
                                    <p:cond delay="0"/>
                                  </p:stCondLst>
                                  <p:childTnLst>
                                    <p:set>
                                      <p:cBhvr>
                                        <p:cTn id="52" dur="1" fill="hold">
                                          <p:stCondLst>
                                            <p:cond delay="0"/>
                                          </p:stCondLst>
                                        </p:cTn>
                                        <p:tgtEl>
                                          <p:spTgt spid="3">
                                            <p:txEl>
                                              <p:pRg st="15" end="15"/>
                                            </p:txEl>
                                          </p:spTgt>
                                        </p:tgtEl>
                                        <p:attrNameLst>
                                          <p:attrName>style.visibility</p:attrName>
                                        </p:attrNameLst>
                                      </p:cBhvr>
                                      <p:to>
                                        <p:strVal val="visible"/>
                                      </p:to>
                                    </p:set>
                                    <p:animEffect transition="in" filter="blinds(horizontal)">
                                      <p:cBhvr>
                                        <p:cTn id="53" dur="500"/>
                                        <p:tgtEl>
                                          <p:spTgt spid="3">
                                            <p:txEl>
                                              <p:pRg st="15" end="15"/>
                                            </p:txEl>
                                          </p:spTgt>
                                        </p:tgtEl>
                                      </p:cBhvr>
                                    </p:animEffect>
                                  </p:childTnLst>
                                </p:cTn>
                              </p:par>
                              <p:par>
                                <p:cTn id="54" presetID="3" presetClass="entr" presetSubtype="10" fill="hold" grpId="0" nodeType="withEffect">
                                  <p:stCondLst>
                                    <p:cond delay="0"/>
                                  </p:stCondLst>
                                  <p:childTnLst>
                                    <p:set>
                                      <p:cBhvr>
                                        <p:cTn id="55" dur="1" fill="hold">
                                          <p:stCondLst>
                                            <p:cond delay="0"/>
                                          </p:stCondLst>
                                        </p:cTn>
                                        <p:tgtEl>
                                          <p:spTgt spid="3">
                                            <p:txEl>
                                              <p:pRg st="16" end="16"/>
                                            </p:txEl>
                                          </p:spTgt>
                                        </p:tgtEl>
                                        <p:attrNameLst>
                                          <p:attrName>style.visibility</p:attrName>
                                        </p:attrNameLst>
                                      </p:cBhvr>
                                      <p:to>
                                        <p:strVal val="visible"/>
                                      </p:to>
                                    </p:set>
                                    <p:animEffect transition="in" filter="blinds(horizontal)">
                                      <p:cBhvr>
                                        <p:cTn id="56" dur="500"/>
                                        <p:tgtEl>
                                          <p:spTgt spid="3">
                                            <p:txEl>
                                              <p:pRg st="16" end="16"/>
                                            </p:txEl>
                                          </p:spTgt>
                                        </p:tgtEl>
                                      </p:cBhvr>
                                    </p:animEffect>
                                  </p:childTnLst>
                                </p:cTn>
                              </p:par>
                              <p:par>
                                <p:cTn id="57" presetID="3" presetClass="entr" presetSubtype="10" fill="hold" grpId="0" nodeType="withEffect">
                                  <p:stCondLst>
                                    <p:cond delay="0"/>
                                  </p:stCondLst>
                                  <p:childTnLst>
                                    <p:set>
                                      <p:cBhvr>
                                        <p:cTn id="58" dur="1" fill="hold">
                                          <p:stCondLst>
                                            <p:cond delay="0"/>
                                          </p:stCondLst>
                                        </p:cTn>
                                        <p:tgtEl>
                                          <p:spTgt spid="3">
                                            <p:txEl>
                                              <p:pRg st="17" end="17"/>
                                            </p:txEl>
                                          </p:spTgt>
                                        </p:tgtEl>
                                        <p:attrNameLst>
                                          <p:attrName>style.visibility</p:attrName>
                                        </p:attrNameLst>
                                      </p:cBhvr>
                                      <p:to>
                                        <p:strVal val="visible"/>
                                      </p:to>
                                    </p:set>
                                    <p:animEffect transition="in" filter="blinds(horizontal)">
                                      <p:cBhvr>
                                        <p:cTn id="59" dur="500"/>
                                        <p:tgtEl>
                                          <p:spTgt spid="3">
                                            <p:txEl>
                                              <p:pRg st="17" end="17"/>
                                            </p:txEl>
                                          </p:spTgt>
                                        </p:tgtEl>
                                      </p:cBhvr>
                                    </p:animEffect>
                                  </p:childTnLst>
                                </p:cTn>
                              </p:par>
                              <p:par>
                                <p:cTn id="60" presetID="3" presetClass="entr" presetSubtype="10" fill="hold" nodeType="withEffect">
                                  <p:stCondLst>
                                    <p:cond delay="0"/>
                                  </p:stCondLst>
                                  <p:childTnLst>
                                    <p:set>
                                      <p:cBhvr>
                                        <p:cTn id="61" dur="1" fill="hold">
                                          <p:stCondLst>
                                            <p:cond delay="0"/>
                                          </p:stCondLst>
                                        </p:cTn>
                                        <p:tgtEl>
                                          <p:spTgt spid="3076"/>
                                        </p:tgtEl>
                                        <p:attrNameLst>
                                          <p:attrName>style.visibility</p:attrName>
                                        </p:attrNameLst>
                                      </p:cBhvr>
                                      <p:to>
                                        <p:strVal val="visible"/>
                                      </p:to>
                                    </p:set>
                                    <p:animEffect transition="in" filter="blinds(horizontal)">
                                      <p:cBhvr>
                                        <p:cTn id="62" dur="500"/>
                                        <p:tgtEl>
                                          <p:spTgt spid="30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 name="Picture 13" descr="lg.png"/>
          <p:cNvPicPr>
            <a:picLocks noChangeAspect="1"/>
          </p:cNvPicPr>
          <p:nvPr/>
        </p:nvPicPr>
        <p:blipFill>
          <a:blip r:embed="rId3" cstate="print">
            <a:extLst>
              <a:ext uri="{28A0092B-C50C-407E-A947-70E740481C1C}">
                <a14:useLocalDpi xmlns="" xmlns:a14="http://schemas.microsoft.com/office/drawing/2010/main" val="0"/>
              </a:ext>
            </a:extLst>
          </a:blip>
          <a:srcRect l="9695" t="23515" r="9425" b="18193"/>
          <a:stretch>
            <a:fillRect/>
          </a:stretch>
        </p:blipFill>
        <p:spPr>
          <a:xfrm>
            <a:off x="6784347" y="3372928"/>
            <a:ext cx="3921121" cy="741872"/>
          </a:xfrm>
          <a:prstGeom prst="rect">
            <a:avLst/>
          </a:prstGeom>
        </p:spPr>
      </p:pic>
      <p:pic>
        <p:nvPicPr>
          <p:cNvPr id="3" name="Picture 2" descr="ms.png"/>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1370012" y="1676400"/>
            <a:ext cx="4589035" cy="2830016"/>
          </a:xfrm>
          <a:prstGeom prst="rect">
            <a:avLst/>
          </a:prstGeom>
        </p:spPr>
      </p:pic>
      <p:pic>
        <p:nvPicPr>
          <p:cNvPr id="4" name="Picture 3" descr="logo.jpg"/>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6784346" y="1905000"/>
            <a:ext cx="4154707" cy="1288146"/>
          </a:xfrm>
          <a:prstGeom prst="rect">
            <a:avLst/>
          </a:prstGeom>
        </p:spPr>
      </p:pic>
      <p:sp>
        <p:nvSpPr>
          <p:cNvPr id="6" name="Title 1"/>
          <p:cNvSpPr>
            <a:spLocks noGrp="1"/>
          </p:cNvSpPr>
          <p:nvPr>
            <p:ph type="title"/>
          </p:nvPr>
        </p:nvSpPr>
        <p:spPr>
          <a:xfrm>
            <a:off x="609441" y="378155"/>
            <a:ext cx="10969943" cy="846796"/>
          </a:xfrm>
        </p:spPr>
        <p:txBody>
          <a:bodyPr>
            <a:normAutofit fontScale="90000"/>
          </a:bodyPr>
          <a:lstStyle/>
          <a:p>
            <a:pPr algn="ctr"/>
            <a:r>
              <a:rPr lang="en-US" dirty="0" smtClean="0"/>
              <a:t>Q &amp; A</a:t>
            </a:r>
            <a:endParaRPr lang="en-US" dirty="0"/>
          </a:p>
        </p:txBody>
      </p:sp>
      <p:sp>
        <p:nvSpPr>
          <p:cNvPr id="7" name="Rectangle 6"/>
          <p:cNvSpPr/>
          <p:nvPr/>
        </p:nvSpPr>
        <p:spPr>
          <a:xfrm>
            <a:off x="3047206" y="5166056"/>
            <a:ext cx="6094413" cy="1200329"/>
          </a:xfrm>
          <a:prstGeom prst="rect">
            <a:avLst/>
          </a:prstGeom>
        </p:spPr>
        <p:txBody>
          <a:bodyPr>
            <a:spAutoFit/>
          </a:bodyPr>
          <a:lstStyle/>
          <a:p>
            <a:pPr algn="ctr">
              <a:spcBef>
                <a:spcPts val="0"/>
              </a:spcBef>
              <a:buNone/>
            </a:pPr>
            <a:r>
              <a:rPr lang="en-US" dirty="0" smtClean="0">
                <a:solidFill>
                  <a:schemeClr val="tx1">
                    <a:lumMod val="65000"/>
                    <a:lumOff val="35000"/>
                  </a:schemeClr>
                </a:solidFill>
              </a:rPr>
              <a:t>1-888-5-NETCOM </a:t>
            </a:r>
            <a:r>
              <a:rPr lang="en-US" sz="1400" dirty="0" smtClean="0">
                <a:solidFill>
                  <a:schemeClr val="tx1">
                    <a:lumMod val="65000"/>
                    <a:lumOff val="35000"/>
                  </a:schemeClr>
                </a:solidFill>
              </a:rPr>
              <a:t>(563-8266)</a:t>
            </a:r>
          </a:p>
          <a:p>
            <a:pPr lvl="0" algn="ctr" fontAlgn="base">
              <a:spcBef>
                <a:spcPts val="0"/>
              </a:spcBef>
              <a:spcAft>
                <a:spcPct val="0"/>
              </a:spcAft>
              <a:buNone/>
              <a:defRPr/>
            </a:pPr>
            <a:r>
              <a:rPr lang="en-US" dirty="0" smtClean="0">
                <a:solidFill>
                  <a:schemeClr val="tx1">
                    <a:lumMod val="65000"/>
                    <a:lumOff val="35000"/>
                  </a:schemeClr>
                </a:solidFill>
                <a:hlinkClick r:id="rId6"/>
              </a:rPr>
              <a:t>info@netcomlearning.com</a:t>
            </a:r>
            <a:endParaRPr lang="en-US" dirty="0" smtClean="0">
              <a:solidFill>
                <a:schemeClr val="tx1">
                  <a:lumMod val="65000"/>
                  <a:lumOff val="35000"/>
                </a:schemeClr>
              </a:solidFill>
            </a:endParaRPr>
          </a:p>
          <a:p>
            <a:pPr lvl="0" algn="ctr" fontAlgn="base">
              <a:spcBef>
                <a:spcPts val="0"/>
              </a:spcBef>
              <a:spcAft>
                <a:spcPct val="0"/>
              </a:spcAft>
              <a:buNone/>
              <a:defRPr/>
            </a:pPr>
            <a:r>
              <a:rPr lang="en-US" dirty="0" smtClean="0">
                <a:solidFill>
                  <a:schemeClr val="tx1">
                    <a:lumMod val="65000"/>
                    <a:lumOff val="35000"/>
                  </a:schemeClr>
                </a:solidFill>
                <a:hlinkClick r:id="rId7"/>
              </a:rPr>
              <a:t>www.NetComLearning.com</a:t>
            </a:r>
            <a:endParaRPr lang="en-US" dirty="0" smtClean="0">
              <a:solidFill>
                <a:schemeClr val="tx1">
                  <a:lumMod val="65000"/>
                  <a:lumOff val="35000"/>
                </a:schemeClr>
              </a:solidFill>
            </a:endParaRPr>
          </a:p>
        </p:txBody>
      </p:sp>
    </p:spTree>
    <p:extLst>
      <p:ext uri="{BB962C8B-B14F-4D97-AF65-F5344CB8AC3E}">
        <p14:creationId xmlns="" xmlns:p14="http://schemas.microsoft.com/office/powerpoint/2010/main" val="251853877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441" y="274638"/>
            <a:ext cx="10969943" cy="563563"/>
          </a:xfrm>
        </p:spPr>
        <p:txBody>
          <a:bodyPr>
            <a:normAutofit fontScale="90000"/>
          </a:bodyPr>
          <a:lstStyle/>
          <a:p>
            <a:r>
              <a:rPr lang="en-US" dirty="0" smtClean="0"/>
              <a:t>Data platform: </a:t>
            </a:r>
            <a:r>
              <a:rPr lang="en-US" dirty="0" err="1" smtClean="0"/>
              <a:t>sql</a:t>
            </a:r>
            <a:r>
              <a:rPr lang="en-US" dirty="0" smtClean="0"/>
              <a:t> server 2012</a:t>
            </a:r>
            <a:endParaRPr lang="en-US" dirty="0"/>
          </a:p>
        </p:txBody>
      </p:sp>
      <p:sp>
        <p:nvSpPr>
          <p:cNvPr id="4" name="Slide Number Placeholder 3"/>
          <p:cNvSpPr>
            <a:spLocks noGrp="1"/>
          </p:cNvSpPr>
          <p:nvPr>
            <p:ph type="sldNum" sz="quarter" idx="12"/>
          </p:nvPr>
        </p:nvSpPr>
        <p:spPr/>
        <p:txBody>
          <a:bodyPr/>
          <a:lstStyle/>
          <a:p>
            <a:fld id="{BD271169-D5A2-4E26-9D3F-58E320BF9E89}" type="slidenum">
              <a:rPr lang="en-US" smtClean="0"/>
              <a:pPr/>
              <a:t>7</a:t>
            </a:fld>
            <a:endParaRPr lang="en-US"/>
          </a:p>
        </p:txBody>
      </p:sp>
      <p:graphicFrame>
        <p:nvGraphicFramePr>
          <p:cNvPr id="5" name="Diagram 4"/>
          <p:cNvGraphicFramePr/>
          <p:nvPr>
            <p:extLst>
              <p:ext uri="{D42A27DB-BD31-4B8C-83A1-F6EECF244321}">
                <p14:modId xmlns="" xmlns:p14="http://schemas.microsoft.com/office/powerpoint/2010/main" val="2006246762"/>
              </p:ext>
            </p:extLst>
          </p:nvPr>
        </p:nvGraphicFramePr>
        <p:xfrm>
          <a:off x="805702" y="1263112"/>
          <a:ext cx="10505114" cy="461074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extBox 5"/>
          <p:cNvSpPr txBox="1"/>
          <p:nvPr/>
        </p:nvSpPr>
        <p:spPr>
          <a:xfrm>
            <a:off x="609441" y="6096004"/>
            <a:ext cx="5867400" cy="461665"/>
          </a:xfrm>
          <a:prstGeom prst="rect">
            <a:avLst/>
          </a:prstGeom>
          <a:noFill/>
        </p:spPr>
        <p:txBody>
          <a:bodyPr wrap="square" rtlCol="0">
            <a:spAutoFit/>
          </a:bodyPr>
          <a:lstStyle/>
          <a:p>
            <a:r>
              <a:rPr lang="en-US" dirty="0" smtClean="0"/>
              <a:t>* New / improved in SQL Server 2012</a:t>
            </a:r>
            <a:endParaRPr lang="en-US" dirty="0"/>
          </a:p>
        </p:txBody>
      </p:sp>
      <p:pic>
        <p:nvPicPr>
          <p:cNvPr id="7" name="Picture 3" descr="C:\Users\rinchen\Documents\Tools\logos\2.NetCom_Learning_Web.jpg"/>
          <p:cNvPicPr>
            <a:picLocks noChangeAspect="1" noChangeArrowheads="1"/>
          </p:cNvPicPr>
          <p:nvPr/>
        </p:nvPicPr>
        <p:blipFill>
          <a:blip r:embed="rId7" cstate="print"/>
          <a:srcRect/>
          <a:stretch>
            <a:fillRect/>
          </a:stretch>
        </p:blipFill>
        <p:spPr bwMode="auto">
          <a:xfrm>
            <a:off x="11465407" y="1"/>
            <a:ext cx="723417" cy="762000"/>
          </a:xfrm>
          <a:prstGeom prst="rect">
            <a:avLst/>
          </a:prstGeom>
          <a:noFill/>
        </p:spPr>
      </p:pic>
    </p:spTree>
    <p:extLst>
      <p:ext uri="{BB962C8B-B14F-4D97-AF65-F5344CB8AC3E}">
        <p14:creationId xmlns="" xmlns:p14="http://schemas.microsoft.com/office/powerpoint/2010/main" val="85110341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dirty="0" smtClean="0"/>
              <a:t>polls</a:t>
            </a:r>
            <a:endParaRPr lang="en-US" dirty="0"/>
          </a:p>
        </p:txBody>
      </p:sp>
      <p:sp>
        <p:nvSpPr>
          <p:cNvPr id="4" name="Slide Number Placeholder 3"/>
          <p:cNvSpPr>
            <a:spLocks noGrp="1"/>
          </p:cNvSpPr>
          <p:nvPr>
            <p:ph type="sldNum" sz="quarter" idx="4294967295"/>
          </p:nvPr>
        </p:nvSpPr>
        <p:spPr>
          <a:xfrm>
            <a:off x="11693525" y="6442075"/>
            <a:ext cx="495300" cy="365125"/>
          </a:xfrm>
        </p:spPr>
        <p:txBody>
          <a:bodyPr/>
          <a:lstStyle/>
          <a:p>
            <a:fld id="{BD271169-D5A2-4E26-9D3F-58E320BF9E89}" type="slidenum">
              <a:rPr lang="en-US" smtClean="0"/>
              <a:pPr/>
              <a:t>8</a:t>
            </a:fld>
            <a:endParaRPr lang="en-US"/>
          </a:p>
        </p:txBody>
      </p:sp>
      <p:pic>
        <p:nvPicPr>
          <p:cNvPr id="6" name="Picture 3" descr="C:\Users\rinchen\Documents\Tools\logos\2.NetCom_Learning_Web.jpg"/>
          <p:cNvPicPr>
            <a:picLocks noChangeAspect="1" noChangeArrowheads="1"/>
          </p:cNvPicPr>
          <p:nvPr/>
        </p:nvPicPr>
        <p:blipFill>
          <a:blip r:embed="rId2" cstate="print"/>
          <a:srcRect/>
          <a:stretch>
            <a:fillRect/>
          </a:stretch>
        </p:blipFill>
        <p:spPr bwMode="auto">
          <a:xfrm>
            <a:off x="11465407" y="1"/>
            <a:ext cx="723417" cy="762000"/>
          </a:xfrm>
          <a:prstGeom prst="rect">
            <a:avLst/>
          </a:prstGeom>
          <a:noFill/>
        </p:spPr>
      </p:pic>
      <p:pic>
        <p:nvPicPr>
          <p:cNvPr id="7" name="Content Placeholder 3" descr="C:\Users\rinchen\Desktop\polling-day-icon325x379.jpg"/>
          <p:cNvPicPr>
            <a:picLocks noChangeAspect="1" noChangeArrowheads="1"/>
          </p:cNvPicPr>
          <p:nvPr/>
        </p:nvPicPr>
        <p:blipFill>
          <a:blip r:embed="rId3" cstate="print"/>
          <a:srcRect/>
          <a:stretch>
            <a:fillRect/>
          </a:stretch>
        </p:blipFill>
        <p:spPr bwMode="auto">
          <a:xfrm>
            <a:off x="5103812" y="1981200"/>
            <a:ext cx="2156319" cy="2514600"/>
          </a:xfrm>
          <a:prstGeom prst="rect">
            <a:avLst/>
          </a:prstGeom>
          <a:noFill/>
          <a:ln w="9525">
            <a:noFill/>
            <a:miter lim="800000"/>
            <a:headEnd/>
            <a:tailEnd/>
          </a:ln>
        </p:spPr>
      </p:pic>
      <p:sp>
        <p:nvSpPr>
          <p:cNvPr id="9" name="TextBox 8"/>
          <p:cNvSpPr txBox="1"/>
          <p:nvPr/>
        </p:nvSpPr>
        <p:spPr>
          <a:xfrm>
            <a:off x="4113212" y="6488668"/>
            <a:ext cx="4343400" cy="338554"/>
          </a:xfrm>
          <a:prstGeom prst="rect">
            <a:avLst/>
          </a:prstGeom>
          <a:noFill/>
        </p:spPr>
        <p:txBody>
          <a:bodyPr wrap="square" rtlCol="0">
            <a:spAutoFit/>
          </a:bodyPr>
          <a:lstStyle/>
          <a:p>
            <a:pPr algn="ctr"/>
            <a:r>
              <a:rPr lang="en-US" sz="1600" dirty="0" smtClean="0"/>
              <a:t>www.netcomlearning.com</a:t>
            </a:r>
            <a:endParaRPr lang="en-US" sz="1600" dirty="0"/>
          </a:p>
        </p:txBody>
      </p:sp>
    </p:spTree>
    <p:extLst>
      <p:ext uri="{BB962C8B-B14F-4D97-AF65-F5344CB8AC3E}">
        <p14:creationId xmlns="" xmlns:p14="http://schemas.microsoft.com/office/powerpoint/2010/main" val="2304546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17969" y="273593"/>
            <a:ext cx="2232132" cy="507831"/>
          </a:xfrm>
          <a:prstGeom prst="rect">
            <a:avLst/>
          </a:prstGeom>
          <a:noFill/>
        </p:spPr>
        <p:txBody>
          <a:bodyPr wrap="none" lIns="0" tIns="0" rIns="0" bIns="0" rtlCol="0">
            <a:spAutoFit/>
          </a:bodyPr>
          <a:lstStyle/>
          <a:p>
            <a:pPr>
              <a:lnSpc>
                <a:spcPct val="90000"/>
              </a:lnSpc>
            </a:pPr>
            <a:r>
              <a:rPr lang="en-US" sz="3600" b="1" dirty="0" err="1" smtClean="0">
                <a:gradFill>
                  <a:gsLst>
                    <a:gs pos="0">
                      <a:srgbClr val="FFFFFF"/>
                    </a:gs>
                    <a:gs pos="86000">
                      <a:srgbClr val="FFFFFF"/>
                    </a:gs>
                  </a:gsLst>
                  <a:lin ang="5400000" scaled="0"/>
                </a:gradFill>
              </a:rPr>
              <a:t>AlwaysOn</a:t>
            </a:r>
            <a:endParaRPr lang="en-US" sz="3600" b="1" dirty="0" smtClean="0">
              <a:gradFill>
                <a:gsLst>
                  <a:gs pos="0">
                    <a:srgbClr val="FFFFFF"/>
                  </a:gs>
                  <a:gs pos="86000">
                    <a:srgbClr val="FFFFFF"/>
                  </a:gs>
                </a:gsLst>
                <a:lin ang="5400000" scaled="0"/>
              </a:gradFill>
            </a:endParaRPr>
          </a:p>
        </p:txBody>
      </p:sp>
      <p:sp>
        <p:nvSpPr>
          <p:cNvPr id="4" name="TextBox 3"/>
          <p:cNvSpPr txBox="1"/>
          <p:nvPr/>
        </p:nvSpPr>
        <p:spPr>
          <a:xfrm>
            <a:off x="6857751" y="358230"/>
            <a:ext cx="3878065" cy="451406"/>
          </a:xfrm>
          <a:prstGeom prst="rect">
            <a:avLst/>
          </a:prstGeom>
          <a:noFill/>
        </p:spPr>
        <p:txBody>
          <a:bodyPr wrap="none" lIns="0" tIns="0" rIns="0" bIns="0" rtlCol="0">
            <a:spAutoFit/>
          </a:bodyPr>
          <a:lstStyle/>
          <a:p>
            <a:pPr>
              <a:lnSpc>
                <a:spcPct val="90000"/>
              </a:lnSpc>
            </a:pPr>
            <a:r>
              <a:rPr lang="en-US" sz="3200" dirty="0" smtClean="0">
                <a:gradFill>
                  <a:gsLst>
                    <a:gs pos="0">
                      <a:srgbClr val="FFFFFF"/>
                    </a:gs>
                    <a:gs pos="86000">
                      <a:srgbClr val="FFFFFF"/>
                    </a:gs>
                  </a:gsLst>
                  <a:lin ang="5400000" scaled="0"/>
                </a:gradFill>
              </a:rPr>
              <a:t>Reliable </a:t>
            </a:r>
            <a:r>
              <a:rPr lang="en-US" sz="3200" dirty="0" err="1" smtClean="0">
                <a:gradFill>
                  <a:gsLst>
                    <a:gs pos="0">
                      <a:srgbClr val="FFFFFF"/>
                    </a:gs>
                    <a:gs pos="86000">
                      <a:srgbClr val="FFFFFF"/>
                    </a:gs>
                  </a:gsLst>
                  <a:lin ang="5400000" scaled="0"/>
                </a:gradFill>
              </a:rPr>
              <a:t>Secondaries</a:t>
            </a:r>
            <a:endParaRPr lang="en-US" sz="3200" dirty="0" smtClean="0">
              <a:gradFill>
                <a:gsLst>
                  <a:gs pos="0">
                    <a:srgbClr val="FFFFFF"/>
                  </a:gs>
                  <a:gs pos="86000">
                    <a:srgbClr val="FFFFFF"/>
                  </a:gs>
                </a:gsLst>
                <a:lin ang="5400000" scaled="0"/>
              </a:gradFill>
            </a:endParaRPr>
          </a:p>
        </p:txBody>
      </p:sp>
      <p:sp>
        <p:nvSpPr>
          <p:cNvPr id="5" name="TextBox 4"/>
          <p:cNvSpPr txBox="1"/>
          <p:nvPr/>
        </p:nvSpPr>
        <p:spPr>
          <a:xfrm>
            <a:off x="6204777" y="1120335"/>
            <a:ext cx="1642277" cy="451406"/>
          </a:xfrm>
          <a:prstGeom prst="rect">
            <a:avLst/>
          </a:prstGeom>
          <a:noFill/>
        </p:spPr>
        <p:txBody>
          <a:bodyPr wrap="none" lIns="0" tIns="0" rIns="0" bIns="0" rtlCol="0">
            <a:spAutoFit/>
          </a:bodyPr>
          <a:lstStyle/>
          <a:p>
            <a:pPr>
              <a:lnSpc>
                <a:spcPct val="90000"/>
              </a:lnSpc>
            </a:pPr>
            <a:r>
              <a:rPr lang="en-US" sz="3200" dirty="0" err="1" smtClean="0">
                <a:gradFill>
                  <a:gsLst>
                    <a:gs pos="0">
                      <a:srgbClr val="FFFFFF"/>
                    </a:gs>
                    <a:gs pos="86000">
                      <a:srgbClr val="FFFFFF"/>
                    </a:gs>
                  </a:gsLst>
                  <a:lin ang="5400000" scaled="0"/>
                </a:gradFill>
              </a:rPr>
              <a:t>FileTable</a:t>
            </a:r>
            <a:endParaRPr lang="en-US" sz="3200" dirty="0" smtClean="0">
              <a:gradFill>
                <a:gsLst>
                  <a:gs pos="0">
                    <a:srgbClr val="FFFFFF"/>
                  </a:gs>
                  <a:gs pos="86000">
                    <a:srgbClr val="FFFFFF"/>
                  </a:gs>
                </a:gsLst>
                <a:lin ang="5400000" scaled="0"/>
              </a:gradFill>
            </a:endParaRPr>
          </a:p>
        </p:txBody>
      </p:sp>
      <p:sp>
        <p:nvSpPr>
          <p:cNvPr id="6" name="TextBox 5"/>
          <p:cNvSpPr txBox="1"/>
          <p:nvPr/>
        </p:nvSpPr>
        <p:spPr>
          <a:xfrm>
            <a:off x="435472" y="1354141"/>
            <a:ext cx="4232303" cy="507831"/>
          </a:xfrm>
          <a:prstGeom prst="rect">
            <a:avLst/>
          </a:prstGeom>
          <a:noFill/>
        </p:spPr>
        <p:txBody>
          <a:bodyPr wrap="none" lIns="0" tIns="0" rIns="0" bIns="0" rtlCol="0">
            <a:spAutoFit/>
          </a:bodyPr>
          <a:lstStyle/>
          <a:p>
            <a:pPr>
              <a:lnSpc>
                <a:spcPct val="90000"/>
              </a:lnSpc>
            </a:pPr>
            <a:r>
              <a:rPr lang="en-US" sz="3600" b="1" dirty="0" err="1" smtClean="0">
                <a:gradFill>
                  <a:gsLst>
                    <a:gs pos="0">
                      <a:srgbClr val="FFFFFF"/>
                    </a:gs>
                    <a:gs pos="86000">
                      <a:srgbClr val="FFFFFF"/>
                    </a:gs>
                  </a:gsLst>
                  <a:lin ang="5400000" scaled="0"/>
                </a:gradFill>
              </a:rPr>
              <a:t>ColumnStore</a:t>
            </a:r>
            <a:r>
              <a:rPr lang="en-US" sz="3600" b="1" dirty="0" smtClean="0">
                <a:gradFill>
                  <a:gsLst>
                    <a:gs pos="0">
                      <a:srgbClr val="FFFFFF"/>
                    </a:gs>
                    <a:gs pos="86000">
                      <a:srgbClr val="FFFFFF"/>
                    </a:gs>
                  </a:gsLst>
                  <a:lin ang="5400000" scaled="0"/>
                </a:gradFill>
              </a:rPr>
              <a:t> Index</a:t>
            </a:r>
          </a:p>
        </p:txBody>
      </p:sp>
      <p:sp>
        <p:nvSpPr>
          <p:cNvPr id="7" name="TextBox 6"/>
          <p:cNvSpPr txBox="1"/>
          <p:nvPr/>
        </p:nvSpPr>
        <p:spPr>
          <a:xfrm>
            <a:off x="7730341" y="4569253"/>
            <a:ext cx="2691241" cy="451406"/>
          </a:xfrm>
          <a:prstGeom prst="rect">
            <a:avLst/>
          </a:prstGeom>
          <a:noFill/>
        </p:spPr>
        <p:txBody>
          <a:bodyPr wrap="none" lIns="0" tIns="0" rIns="0" bIns="0" rtlCol="0">
            <a:spAutoFit/>
          </a:bodyPr>
          <a:lstStyle/>
          <a:p>
            <a:pPr>
              <a:lnSpc>
                <a:spcPct val="90000"/>
              </a:lnSpc>
            </a:pPr>
            <a:r>
              <a:rPr lang="en-US" sz="3200" b="1" dirty="0" smtClean="0">
                <a:gradFill>
                  <a:gsLst>
                    <a:gs pos="0">
                      <a:srgbClr val="FFFFFF"/>
                    </a:gs>
                    <a:gs pos="86000">
                      <a:srgbClr val="FFFFFF"/>
                    </a:gs>
                  </a:gsLst>
                  <a:lin ang="5400000" scaled="0"/>
                </a:gradFill>
              </a:rPr>
              <a:t>15k Partitions</a:t>
            </a:r>
          </a:p>
        </p:txBody>
      </p:sp>
      <p:sp>
        <p:nvSpPr>
          <p:cNvPr id="8" name="TextBox 7"/>
          <p:cNvSpPr txBox="1"/>
          <p:nvPr/>
        </p:nvSpPr>
        <p:spPr>
          <a:xfrm>
            <a:off x="873910" y="2298121"/>
            <a:ext cx="4174019" cy="451406"/>
          </a:xfrm>
          <a:prstGeom prst="rect">
            <a:avLst/>
          </a:prstGeom>
          <a:noFill/>
        </p:spPr>
        <p:txBody>
          <a:bodyPr wrap="none" lIns="0" tIns="0" rIns="0" bIns="0" rtlCol="0">
            <a:spAutoFit/>
          </a:bodyPr>
          <a:lstStyle/>
          <a:p>
            <a:pPr>
              <a:lnSpc>
                <a:spcPct val="90000"/>
              </a:lnSpc>
            </a:pPr>
            <a:r>
              <a:rPr lang="en-US" sz="3200" dirty="0" smtClean="0">
                <a:gradFill>
                  <a:gsLst>
                    <a:gs pos="0">
                      <a:srgbClr val="FFFFFF"/>
                    </a:gs>
                    <a:gs pos="86000">
                      <a:srgbClr val="FFFFFF"/>
                    </a:gs>
                  </a:gsLst>
                  <a:lin ang="5400000" scaled="0"/>
                </a:gradFill>
              </a:rPr>
              <a:t>SQL Server Data Tools</a:t>
            </a:r>
          </a:p>
        </p:txBody>
      </p:sp>
      <p:sp>
        <p:nvSpPr>
          <p:cNvPr id="9" name="TextBox 8"/>
          <p:cNvSpPr txBox="1"/>
          <p:nvPr/>
        </p:nvSpPr>
        <p:spPr>
          <a:xfrm>
            <a:off x="7192161" y="2825054"/>
            <a:ext cx="2564805" cy="507831"/>
          </a:xfrm>
          <a:prstGeom prst="rect">
            <a:avLst/>
          </a:prstGeom>
          <a:noFill/>
        </p:spPr>
        <p:txBody>
          <a:bodyPr wrap="none" lIns="0" tIns="0" rIns="0" bIns="0" rtlCol="0">
            <a:spAutoFit/>
          </a:bodyPr>
          <a:lstStyle/>
          <a:p>
            <a:pPr>
              <a:lnSpc>
                <a:spcPct val="90000"/>
              </a:lnSpc>
            </a:pPr>
            <a:r>
              <a:rPr lang="en-US" sz="3600" b="1" dirty="0" smtClean="0">
                <a:gradFill>
                  <a:gsLst>
                    <a:gs pos="0">
                      <a:srgbClr val="FFFFFF"/>
                    </a:gs>
                    <a:gs pos="86000">
                      <a:srgbClr val="FFFFFF"/>
                    </a:gs>
                  </a:gsLst>
                  <a:lin ang="5400000" scaled="0"/>
                </a:gradFill>
              </a:rPr>
              <a:t>Power View</a:t>
            </a:r>
          </a:p>
        </p:txBody>
      </p:sp>
      <p:sp>
        <p:nvSpPr>
          <p:cNvPr id="10" name="TextBox 9"/>
          <p:cNvSpPr txBox="1"/>
          <p:nvPr/>
        </p:nvSpPr>
        <p:spPr>
          <a:xfrm>
            <a:off x="1110595" y="3292671"/>
            <a:ext cx="3444052" cy="451406"/>
          </a:xfrm>
          <a:prstGeom prst="rect">
            <a:avLst/>
          </a:prstGeom>
          <a:noFill/>
        </p:spPr>
        <p:txBody>
          <a:bodyPr wrap="none" lIns="0" tIns="0" rIns="0" bIns="0" rtlCol="0">
            <a:spAutoFit/>
          </a:bodyPr>
          <a:lstStyle/>
          <a:p>
            <a:pPr>
              <a:lnSpc>
                <a:spcPct val="90000"/>
              </a:lnSpc>
            </a:pPr>
            <a:r>
              <a:rPr lang="en-US" sz="3200" dirty="0" smtClean="0">
                <a:gradFill>
                  <a:gsLst>
                    <a:gs pos="0">
                      <a:srgbClr val="FFFFFF"/>
                    </a:gs>
                    <a:gs pos="86000">
                      <a:srgbClr val="FFFFFF"/>
                    </a:gs>
                  </a:gsLst>
                  <a:lin ang="5400000" scaled="0"/>
                </a:gradFill>
              </a:rPr>
              <a:t>BI Semantic Model</a:t>
            </a:r>
          </a:p>
        </p:txBody>
      </p:sp>
      <p:sp>
        <p:nvSpPr>
          <p:cNvPr id="11" name="TextBox 10"/>
          <p:cNvSpPr txBox="1"/>
          <p:nvPr/>
        </p:nvSpPr>
        <p:spPr>
          <a:xfrm>
            <a:off x="803232" y="4111527"/>
            <a:ext cx="4197063" cy="451406"/>
          </a:xfrm>
          <a:prstGeom prst="rect">
            <a:avLst/>
          </a:prstGeom>
          <a:noFill/>
        </p:spPr>
        <p:txBody>
          <a:bodyPr wrap="none" lIns="0" tIns="0" rIns="0" bIns="0" rtlCol="0">
            <a:spAutoFit/>
          </a:bodyPr>
          <a:lstStyle/>
          <a:p>
            <a:pPr>
              <a:lnSpc>
                <a:spcPct val="90000"/>
              </a:lnSpc>
            </a:pPr>
            <a:r>
              <a:rPr lang="en-US" sz="3200" b="1" dirty="0" smtClean="0">
                <a:gradFill>
                  <a:gsLst>
                    <a:gs pos="0">
                      <a:srgbClr val="FFFFFF"/>
                    </a:gs>
                    <a:gs pos="86000">
                      <a:srgbClr val="FFFFFF"/>
                    </a:gs>
                  </a:gsLst>
                  <a:lin ang="5400000" scaled="0"/>
                </a:gradFill>
              </a:rPr>
              <a:t>Data Quality Services</a:t>
            </a:r>
          </a:p>
        </p:txBody>
      </p:sp>
      <p:sp>
        <p:nvSpPr>
          <p:cNvPr id="12" name="TextBox 11"/>
          <p:cNvSpPr txBox="1"/>
          <p:nvPr/>
        </p:nvSpPr>
        <p:spPr>
          <a:xfrm>
            <a:off x="618232" y="4956179"/>
            <a:ext cx="5427968" cy="451406"/>
          </a:xfrm>
          <a:prstGeom prst="rect">
            <a:avLst/>
          </a:prstGeom>
          <a:noFill/>
        </p:spPr>
        <p:txBody>
          <a:bodyPr wrap="none" lIns="0" tIns="0" rIns="0" bIns="0" rtlCol="0">
            <a:spAutoFit/>
          </a:bodyPr>
          <a:lstStyle/>
          <a:p>
            <a:pPr>
              <a:lnSpc>
                <a:spcPct val="90000"/>
              </a:lnSpc>
            </a:pPr>
            <a:r>
              <a:rPr lang="en-US" sz="3200" dirty="0" smtClean="0">
                <a:gradFill>
                  <a:gsLst>
                    <a:gs pos="0">
                      <a:srgbClr val="FFFFFF"/>
                    </a:gs>
                    <a:gs pos="86000">
                      <a:srgbClr val="FFFFFF"/>
                    </a:gs>
                  </a:gsLst>
                  <a:lin ang="5400000" scaled="0"/>
                </a:gradFill>
              </a:rPr>
              <a:t>Full-Text Search Performance</a:t>
            </a:r>
          </a:p>
        </p:txBody>
      </p:sp>
      <p:sp>
        <p:nvSpPr>
          <p:cNvPr id="13" name="TextBox 12"/>
          <p:cNvSpPr txBox="1"/>
          <p:nvPr/>
        </p:nvSpPr>
        <p:spPr>
          <a:xfrm>
            <a:off x="7247548" y="3618801"/>
            <a:ext cx="3352881" cy="451406"/>
          </a:xfrm>
          <a:prstGeom prst="rect">
            <a:avLst/>
          </a:prstGeom>
          <a:noFill/>
        </p:spPr>
        <p:txBody>
          <a:bodyPr wrap="none" lIns="0" tIns="0" rIns="0" bIns="0" rtlCol="0">
            <a:spAutoFit/>
          </a:bodyPr>
          <a:lstStyle/>
          <a:p>
            <a:pPr>
              <a:lnSpc>
                <a:spcPct val="90000"/>
              </a:lnSpc>
            </a:pPr>
            <a:r>
              <a:rPr lang="en-US" sz="3200" dirty="0" smtClean="0">
                <a:gradFill>
                  <a:gsLst>
                    <a:gs pos="0">
                      <a:srgbClr val="FFFFFF"/>
                    </a:gs>
                    <a:gs pos="86000">
                      <a:srgbClr val="FFFFFF"/>
                    </a:gs>
                  </a:gsLst>
                  <a:lin ang="5400000" scaled="0"/>
                </a:gradFill>
              </a:rPr>
              <a:t>Distributed Replay</a:t>
            </a:r>
          </a:p>
        </p:txBody>
      </p:sp>
      <p:sp>
        <p:nvSpPr>
          <p:cNvPr id="14" name="TextBox 13"/>
          <p:cNvSpPr txBox="1"/>
          <p:nvPr/>
        </p:nvSpPr>
        <p:spPr>
          <a:xfrm>
            <a:off x="7974489" y="1998021"/>
            <a:ext cx="2919669" cy="451406"/>
          </a:xfrm>
          <a:prstGeom prst="rect">
            <a:avLst/>
          </a:prstGeom>
          <a:noFill/>
        </p:spPr>
        <p:txBody>
          <a:bodyPr wrap="none" lIns="0" tIns="0" rIns="0" bIns="0" rtlCol="0">
            <a:spAutoFit/>
          </a:bodyPr>
          <a:lstStyle/>
          <a:p>
            <a:pPr>
              <a:lnSpc>
                <a:spcPct val="90000"/>
              </a:lnSpc>
            </a:pPr>
            <a:r>
              <a:rPr lang="en-US" sz="3200" dirty="0" smtClean="0">
                <a:gradFill>
                  <a:gsLst>
                    <a:gs pos="0">
                      <a:srgbClr val="FFFFFF"/>
                    </a:gs>
                    <a:gs pos="86000">
                      <a:srgbClr val="FFFFFF"/>
                    </a:gs>
                  </a:gsLst>
                  <a:lin ang="5400000" scaled="0"/>
                </a:gradFill>
              </a:rPr>
              <a:t>Reporting Alerts</a:t>
            </a:r>
          </a:p>
        </p:txBody>
      </p:sp>
      <p:sp>
        <p:nvSpPr>
          <p:cNvPr id="15" name="TextBox 14"/>
          <p:cNvSpPr txBox="1"/>
          <p:nvPr/>
        </p:nvSpPr>
        <p:spPr>
          <a:xfrm>
            <a:off x="1070109" y="5730408"/>
            <a:ext cx="4925026" cy="507831"/>
          </a:xfrm>
          <a:prstGeom prst="rect">
            <a:avLst/>
          </a:prstGeom>
          <a:noFill/>
        </p:spPr>
        <p:txBody>
          <a:bodyPr wrap="none" lIns="0" tIns="0" rIns="0" bIns="0" rtlCol="0">
            <a:spAutoFit/>
          </a:bodyPr>
          <a:lstStyle/>
          <a:p>
            <a:pPr>
              <a:lnSpc>
                <a:spcPct val="90000"/>
              </a:lnSpc>
            </a:pPr>
            <a:r>
              <a:rPr lang="en-US" sz="3600" b="1" dirty="0" smtClean="0">
                <a:gradFill>
                  <a:gsLst>
                    <a:gs pos="0">
                      <a:srgbClr val="FFFFFF"/>
                    </a:gs>
                    <a:gs pos="86000">
                      <a:srgbClr val="FFFFFF"/>
                    </a:gs>
                  </a:gsLst>
                  <a:lin ang="5400000" scaled="0"/>
                </a:gradFill>
              </a:rPr>
              <a:t>ODBC Driver for Linux</a:t>
            </a:r>
          </a:p>
        </p:txBody>
      </p:sp>
      <p:sp>
        <p:nvSpPr>
          <p:cNvPr id="16" name="TextBox 15"/>
          <p:cNvSpPr txBox="1"/>
          <p:nvPr/>
        </p:nvSpPr>
        <p:spPr>
          <a:xfrm>
            <a:off x="8217349" y="843338"/>
            <a:ext cx="3121848" cy="282129"/>
          </a:xfrm>
          <a:prstGeom prst="rect">
            <a:avLst/>
          </a:prstGeom>
          <a:noFill/>
        </p:spPr>
        <p:txBody>
          <a:bodyPr wrap="none" lIns="0" tIns="0" rIns="0" bIns="0" rtlCol="0">
            <a:spAutoFit/>
          </a:bodyPr>
          <a:lstStyle/>
          <a:p>
            <a:pPr>
              <a:lnSpc>
                <a:spcPct val="90000"/>
              </a:lnSpc>
            </a:pPr>
            <a:r>
              <a:rPr lang="en-US" sz="2000" dirty="0" smtClean="0">
                <a:gradFill>
                  <a:gsLst>
                    <a:gs pos="0">
                      <a:srgbClr val="E8E8E8"/>
                    </a:gs>
                    <a:gs pos="86000">
                      <a:srgbClr val="E8E8E8"/>
                    </a:gs>
                  </a:gsLst>
                  <a:lin ang="5400000" scaled="0"/>
                </a:gradFill>
              </a:rPr>
              <a:t>Statistical Semantic Search</a:t>
            </a:r>
          </a:p>
        </p:txBody>
      </p:sp>
      <p:sp>
        <p:nvSpPr>
          <p:cNvPr id="17" name="TextBox 16"/>
          <p:cNvSpPr txBox="1"/>
          <p:nvPr/>
        </p:nvSpPr>
        <p:spPr>
          <a:xfrm>
            <a:off x="2968815" y="835881"/>
            <a:ext cx="3463864" cy="282129"/>
          </a:xfrm>
          <a:prstGeom prst="rect">
            <a:avLst/>
          </a:prstGeom>
          <a:noFill/>
        </p:spPr>
        <p:txBody>
          <a:bodyPr wrap="none" lIns="0" tIns="0" rIns="0" bIns="0" rtlCol="0">
            <a:spAutoFit/>
          </a:bodyPr>
          <a:lstStyle/>
          <a:p>
            <a:pPr>
              <a:lnSpc>
                <a:spcPct val="90000"/>
              </a:lnSpc>
            </a:pPr>
            <a:r>
              <a:rPr lang="en-US" sz="2000" dirty="0" smtClean="0">
                <a:gradFill>
                  <a:gsLst>
                    <a:gs pos="0">
                      <a:srgbClr val="E8E8E8"/>
                    </a:gs>
                    <a:gs pos="86000">
                      <a:srgbClr val="E8E8E8"/>
                    </a:gs>
                  </a:gsLst>
                  <a:lin ang="5400000" scaled="0"/>
                </a:gradFill>
              </a:rPr>
              <a:t>Windows Server Core Support</a:t>
            </a:r>
          </a:p>
        </p:txBody>
      </p:sp>
      <p:sp>
        <p:nvSpPr>
          <p:cNvPr id="18" name="TextBox 17"/>
          <p:cNvSpPr txBox="1"/>
          <p:nvPr/>
        </p:nvSpPr>
        <p:spPr>
          <a:xfrm>
            <a:off x="4625694" y="1808906"/>
            <a:ext cx="2380835" cy="282129"/>
          </a:xfrm>
          <a:prstGeom prst="rect">
            <a:avLst/>
          </a:prstGeom>
          <a:noFill/>
        </p:spPr>
        <p:txBody>
          <a:bodyPr wrap="none" lIns="0" tIns="0" rIns="0" bIns="0" rtlCol="0">
            <a:spAutoFit/>
          </a:bodyPr>
          <a:lstStyle/>
          <a:p>
            <a:pPr>
              <a:lnSpc>
                <a:spcPct val="90000"/>
              </a:lnSpc>
            </a:pPr>
            <a:r>
              <a:rPr lang="en-US" sz="2000" dirty="0" smtClean="0">
                <a:gradFill>
                  <a:gsLst>
                    <a:gs pos="0">
                      <a:srgbClr val="E8E8E8"/>
                    </a:gs>
                    <a:gs pos="86000">
                      <a:srgbClr val="E8E8E8"/>
                    </a:gs>
                  </a:gsLst>
                  <a:lin ang="5400000" scaled="0"/>
                </a:gradFill>
              </a:rPr>
              <a:t>Multiple </a:t>
            </a:r>
            <a:r>
              <a:rPr lang="en-US" sz="2000" dirty="0" err="1" smtClean="0">
                <a:gradFill>
                  <a:gsLst>
                    <a:gs pos="0">
                      <a:srgbClr val="E8E8E8"/>
                    </a:gs>
                    <a:gs pos="86000">
                      <a:srgbClr val="E8E8E8"/>
                    </a:gs>
                  </a:gsLst>
                  <a:lin ang="5400000" scaled="0"/>
                </a:gradFill>
              </a:rPr>
              <a:t>Secondaries</a:t>
            </a:r>
            <a:endParaRPr lang="en-US" sz="2000" dirty="0" smtClean="0">
              <a:gradFill>
                <a:gsLst>
                  <a:gs pos="0">
                    <a:srgbClr val="E8E8E8"/>
                  </a:gs>
                  <a:gs pos="86000">
                    <a:srgbClr val="E8E8E8"/>
                  </a:gs>
                </a:gsLst>
                <a:lin ang="5400000" scaled="0"/>
              </a:gradFill>
            </a:endParaRPr>
          </a:p>
        </p:txBody>
      </p:sp>
      <p:sp>
        <p:nvSpPr>
          <p:cNvPr id="19" name="TextBox 18"/>
          <p:cNvSpPr txBox="1"/>
          <p:nvPr/>
        </p:nvSpPr>
        <p:spPr>
          <a:xfrm>
            <a:off x="8874151" y="5289020"/>
            <a:ext cx="2132169" cy="282129"/>
          </a:xfrm>
          <a:prstGeom prst="rect">
            <a:avLst/>
          </a:prstGeom>
          <a:noFill/>
        </p:spPr>
        <p:txBody>
          <a:bodyPr wrap="none" lIns="0" tIns="0" rIns="0" bIns="0" rtlCol="0">
            <a:spAutoFit/>
          </a:bodyPr>
          <a:lstStyle/>
          <a:p>
            <a:pPr>
              <a:lnSpc>
                <a:spcPct val="90000"/>
              </a:lnSpc>
            </a:pPr>
            <a:r>
              <a:rPr lang="en-US" sz="2000" dirty="0" smtClean="0">
                <a:gradFill>
                  <a:gsLst>
                    <a:gs pos="0">
                      <a:srgbClr val="E8E8E8"/>
                    </a:gs>
                    <a:gs pos="86000">
                      <a:srgbClr val="E8E8E8"/>
                    </a:gs>
                  </a:gsLst>
                  <a:lin ang="5400000" scaled="0"/>
                </a:gradFill>
              </a:rPr>
              <a:t>Availability Groups</a:t>
            </a:r>
          </a:p>
        </p:txBody>
      </p:sp>
      <p:sp>
        <p:nvSpPr>
          <p:cNvPr id="20" name="TextBox 19"/>
          <p:cNvSpPr txBox="1"/>
          <p:nvPr/>
        </p:nvSpPr>
        <p:spPr>
          <a:xfrm>
            <a:off x="3365090" y="5537559"/>
            <a:ext cx="4219404" cy="282129"/>
          </a:xfrm>
          <a:prstGeom prst="rect">
            <a:avLst/>
          </a:prstGeom>
          <a:noFill/>
        </p:spPr>
        <p:txBody>
          <a:bodyPr wrap="none" lIns="0" tIns="0" rIns="0" bIns="0" rtlCol="0">
            <a:spAutoFit/>
          </a:bodyPr>
          <a:lstStyle/>
          <a:p>
            <a:pPr>
              <a:lnSpc>
                <a:spcPct val="90000"/>
              </a:lnSpc>
            </a:pPr>
            <a:r>
              <a:rPr lang="en-US" sz="2000" dirty="0" smtClean="0">
                <a:gradFill>
                  <a:gsLst>
                    <a:gs pos="0">
                      <a:srgbClr val="E8E8E8"/>
                    </a:gs>
                    <a:gs pos="86000">
                      <a:srgbClr val="E8E8E8"/>
                    </a:gs>
                  </a:gsLst>
                  <a:lin ang="5400000" scaled="0"/>
                </a:gradFill>
              </a:rPr>
              <a:t>Default Scheme for Windows Groups</a:t>
            </a:r>
          </a:p>
        </p:txBody>
      </p:sp>
      <p:sp>
        <p:nvSpPr>
          <p:cNvPr id="21" name="TextBox 20"/>
          <p:cNvSpPr txBox="1"/>
          <p:nvPr/>
        </p:nvSpPr>
        <p:spPr>
          <a:xfrm>
            <a:off x="2422577" y="6445363"/>
            <a:ext cx="2513834" cy="282129"/>
          </a:xfrm>
          <a:prstGeom prst="rect">
            <a:avLst/>
          </a:prstGeom>
          <a:noFill/>
        </p:spPr>
        <p:txBody>
          <a:bodyPr wrap="none" lIns="0" tIns="0" rIns="0" bIns="0" rtlCol="0">
            <a:spAutoFit/>
          </a:bodyPr>
          <a:lstStyle/>
          <a:p>
            <a:pPr>
              <a:lnSpc>
                <a:spcPct val="90000"/>
              </a:lnSpc>
            </a:pPr>
            <a:r>
              <a:rPr lang="en-US" sz="2000" dirty="0" smtClean="0">
                <a:gradFill>
                  <a:gsLst>
                    <a:gs pos="0">
                      <a:srgbClr val="E8E8E8"/>
                    </a:gs>
                    <a:gs pos="86000">
                      <a:srgbClr val="E8E8E8"/>
                    </a:gs>
                  </a:gsLst>
                  <a:lin ang="5400000" scaled="0"/>
                </a:gradFill>
              </a:rPr>
              <a:t>T-SQL Enhancements</a:t>
            </a:r>
          </a:p>
        </p:txBody>
      </p:sp>
      <p:sp>
        <p:nvSpPr>
          <p:cNvPr id="22" name="TextBox 21"/>
          <p:cNvSpPr txBox="1"/>
          <p:nvPr/>
        </p:nvSpPr>
        <p:spPr>
          <a:xfrm>
            <a:off x="2715445" y="2856981"/>
            <a:ext cx="2024417" cy="282129"/>
          </a:xfrm>
          <a:prstGeom prst="rect">
            <a:avLst/>
          </a:prstGeom>
          <a:noFill/>
        </p:spPr>
        <p:txBody>
          <a:bodyPr wrap="none" lIns="0" tIns="0" rIns="0" bIns="0" rtlCol="0">
            <a:spAutoFit/>
          </a:bodyPr>
          <a:lstStyle/>
          <a:p>
            <a:pPr>
              <a:lnSpc>
                <a:spcPct val="90000"/>
              </a:lnSpc>
            </a:pPr>
            <a:r>
              <a:rPr lang="en-US" sz="2000" dirty="0" smtClean="0">
                <a:gradFill>
                  <a:gsLst>
                    <a:gs pos="0">
                      <a:srgbClr val="E8E8E8"/>
                    </a:gs>
                    <a:gs pos="86000">
                      <a:srgbClr val="E8E8E8"/>
                    </a:gs>
                  </a:gsLst>
                  <a:lin ang="5400000" scaled="0"/>
                </a:gradFill>
              </a:rPr>
              <a:t>Full Globe Spatial</a:t>
            </a:r>
          </a:p>
        </p:txBody>
      </p:sp>
      <p:sp>
        <p:nvSpPr>
          <p:cNvPr id="23" name="TextBox 22"/>
          <p:cNvSpPr txBox="1"/>
          <p:nvPr/>
        </p:nvSpPr>
        <p:spPr>
          <a:xfrm>
            <a:off x="6294890" y="4072550"/>
            <a:ext cx="3877013" cy="282129"/>
          </a:xfrm>
          <a:prstGeom prst="rect">
            <a:avLst/>
          </a:prstGeom>
          <a:noFill/>
        </p:spPr>
        <p:txBody>
          <a:bodyPr wrap="none" lIns="0" tIns="0" rIns="0" bIns="0" rtlCol="0">
            <a:spAutoFit/>
          </a:bodyPr>
          <a:lstStyle/>
          <a:p>
            <a:pPr>
              <a:lnSpc>
                <a:spcPct val="90000"/>
              </a:lnSpc>
            </a:pPr>
            <a:r>
              <a:rPr lang="en-US" sz="2000" dirty="0" smtClean="0">
                <a:gradFill>
                  <a:gsLst>
                    <a:gs pos="0">
                      <a:srgbClr val="E8E8E8"/>
                    </a:gs>
                    <a:gs pos="86000">
                      <a:srgbClr val="E8E8E8"/>
                    </a:gs>
                  </a:gsLst>
                  <a:lin ang="5400000" scaled="0"/>
                </a:gradFill>
              </a:rPr>
              <a:t>SSMS to Windows Azure Platform</a:t>
            </a:r>
          </a:p>
        </p:txBody>
      </p:sp>
      <p:sp>
        <p:nvSpPr>
          <p:cNvPr id="24" name="TextBox 23"/>
          <p:cNvSpPr txBox="1"/>
          <p:nvPr/>
        </p:nvSpPr>
        <p:spPr>
          <a:xfrm>
            <a:off x="7730340" y="2425613"/>
            <a:ext cx="3079394" cy="282129"/>
          </a:xfrm>
          <a:prstGeom prst="rect">
            <a:avLst/>
          </a:prstGeom>
          <a:noFill/>
        </p:spPr>
        <p:txBody>
          <a:bodyPr wrap="none" lIns="0" tIns="0" rIns="0" bIns="0" rtlCol="0">
            <a:spAutoFit/>
          </a:bodyPr>
          <a:lstStyle/>
          <a:p>
            <a:pPr>
              <a:lnSpc>
                <a:spcPct val="90000"/>
              </a:lnSpc>
            </a:pPr>
            <a:r>
              <a:rPr lang="en-US" sz="2000" dirty="0" err="1" smtClean="0">
                <a:gradFill>
                  <a:gsLst>
                    <a:gs pos="0">
                      <a:srgbClr val="E8E8E8"/>
                    </a:gs>
                    <a:gs pos="86000">
                      <a:srgbClr val="E8E8E8"/>
                    </a:gs>
                  </a:gsLst>
                  <a:lin ang="5400000" scaled="0"/>
                </a:gradFill>
              </a:rPr>
              <a:t>PowerPivot</a:t>
            </a:r>
            <a:r>
              <a:rPr lang="en-US" sz="2000" dirty="0" smtClean="0">
                <a:gradFill>
                  <a:gsLst>
                    <a:gs pos="0">
                      <a:srgbClr val="E8E8E8"/>
                    </a:gs>
                    <a:gs pos="86000">
                      <a:srgbClr val="E8E8E8"/>
                    </a:gs>
                  </a:gsLst>
                  <a:lin ang="5400000" scaled="0"/>
                </a:gradFill>
              </a:rPr>
              <a:t> Enhancements</a:t>
            </a:r>
          </a:p>
        </p:txBody>
      </p:sp>
      <p:sp>
        <p:nvSpPr>
          <p:cNvPr id="25" name="TextBox 24"/>
          <p:cNvSpPr txBox="1"/>
          <p:nvPr/>
        </p:nvSpPr>
        <p:spPr>
          <a:xfrm>
            <a:off x="293327" y="4641516"/>
            <a:ext cx="4462109" cy="282129"/>
          </a:xfrm>
          <a:prstGeom prst="rect">
            <a:avLst/>
          </a:prstGeom>
          <a:noFill/>
        </p:spPr>
        <p:txBody>
          <a:bodyPr wrap="none" lIns="0" tIns="0" rIns="0" bIns="0" rtlCol="0">
            <a:spAutoFit/>
          </a:bodyPr>
          <a:lstStyle/>
          <a:p>
            <a:pPr>
              <a:lnSpc>
                <a:spcPct val="90000"/>
              </a:lnSpc>
            </a:pPr>
            <a:r>
              <a:rPr lang="en-US" sz="2000" dirty="0" smtClean="0">
                <a:gradFill>
                  <a:gsLst>
                    <a:gs pos="0">
                      <a:srgbClr val="E8E8E8"/>
                    </a:gs>
                    <a:gs pos="86000">
                      <a:srgbClr val="E8E8E8"/>
                    </a:gs>
                  </a:gsLst>
                  <a:lin ang="5400000" scaled="0"/>
                </a:gradFill>
              </a:rPr>
              <a:t>Master Data Management Excel Add-in</a:t>
            </a:r>
          </a:p>
        </p:txBody>
      </p:sp>
      <p:sp>
        <p:nvSpPr>
          <p:cNvPr id="26" name="TextBox 25"/>
          <p:cNvSpPr txBox="1"/>
          <p:nvPr/>
        </p:nvSpPr>
        <p:spPr>
          <a:xfrm>
            <a:off x="714724" y="1960146"/>
            <a:ext cx="2694673" cy="282129"/>
          </a:xfrm>
          <a:prstGeom prst="rect">
            <a:avLst/>
          </a:prstGeom>
          <a:noFill/>
        </p:spPr>
        <p:txBody>
          <a:bodyPr wrap="none" lIns="0" tIns="0" rIns="0" bIns="0" rtlCol="0">
            <a:spAutoFit/>
          </a:bodyPr>
          <a:lstStyle/>
          <a:p>
            <a:pPr>
              <a:lnSpc>
                <a:spcPct val="90000"/>
              </a:lnSpc>
            </a:pPr>
            <a:r>
              <a:rPr lang="en-US" sz="2000" dirty="0" smtClean="0">
                <a:gradFill>
                  <a:gsLst>
                    <a:gs pos="0">
                      <a:srgbClr val="E8E8E8"/>
                    </a:gs>
                    <a:gs pos="86000">
                      <a:srgbClr val="E8E8E8"/>
                    </a:gs>
                  </a:gsLst>
                  <a:lin ang="5400000" scaled="0"/>
                </a:gradFill>
              </a:rPr>
              <a:t>PowerShell 2.0 Support</a:t>
            </a:r>
          </a:p>
        </p:txBody>
      </p:sp>
      <p:sp>
        <p:nvSpPr>
          <p:cNvPr id="27" name="TextBox 26"/>
          <p:cNvSpPr txBox="1"/>
          <p:nvPr/>
        </p:nvSpPr>
        <p:spPr>
          <a:xfrm>
            <a:off x="564077" y="1085513"/>
            <a:ext cx="2846933" cy="282129"/>
          </a:xfrm>
          <a:prstGeom prst="rect">
            <a:avLst/>
          </a:prstGeom>
          <a:noFill/>
        </p:spPr>
        <p:txBody>
          <a:bodyPr wrap="none" lIns="0" tIns="0" rIns="0" bIns="0" rtlCol="0">
            <a:spAutoFit/>
          </a:bodyPr>
          <a:lstStyle/>
          <a:p>
            <a:pPr>
              <a:lnSpc>
                <a:spcPct val="90000"/>
              </a:lnSpc>
            </a:pPr>
            <a:r>
              <a:rPr lang="en-US" sz="2000" dirty="0" smtClean="0">
                <a:gradFill>
                  <a:gsLst>
                    <a:gs pos="0">
                      <a:srgbClr val="E8E8E8"/>
                    </a:gs>
                    <a:gs pos="86000">
                      <a:srgbClr val="E8E8E8"/>
                    </a:gs>
                  </a:gsLst>
                  <a:lin ang="5400000" scaled="0"/>
                </a:gradFill>
              </a:rPr>
              <a:t>PHP &amp; Java Connectivity</a:t>
            </a:r>
          </a:p>
        </p:txBody>
      </p:sp>
      <p:sp>
        <p:nvSpPr>
          <p:cNvPr id="28" name="TextBox 27"/>
          <p:cNvSpPr txBox="1"/>
          <p:nvPr/>
        </p:nvSpPr>
        <p:spPr>
          <a:xfrm>
            <a:off x="7320497" y="6089384"/>
            <a:ext cx="2841824" cy="282129"/>
          </a:xfrm>
          <a:prstGeom prst="rect">
            <a:avLst/>
          </a:prstGeom>
          <a:noFill/>
        </p:spPr>
        <p:txBody>
          <a:bodyPr wrap="none" lIns="0" tIns="0" rIns="0" bIns="0" rtlCol="0">
            <a:spAutoFit/>
          </a:bodyPr>
          <a:lstStyle/>
          <a:p>
            <a:pPr>
              <a:lnSpc>
                <a:spcPct val="90000"/>
              </a:lnSpc>
            </a:pPr>
            <a:r>
              <a:rPr lang="en-US" sz="2000" dirty="0" smtClean="0">
                <a:gradFill>
                  <a:gsLst>
                    <a:gs pos="0">
                      <a:srgbClr val="E8E8E8"/>
                    </a:gs>
                    <a:gs pos="86000">
                      <a:srgbClr val="E8E8E8"/>
                    </a:gs>
                  </a:gsLst>
                  <a:lin ang="5400000" scaled="0"/>
                </a:gradFill>
              </a:rPr>
              <a:t>SQL Audit for All Editions</a:t>
            </a:r>
          </a:p>
        </p:txBody>
      </p:sp>
      <p:sp>
        <p:nvSpPr>
          <p:cNvPr id="29" name="TextBox 28"/>
          <p:cNvSpPr txBox="1"/>
          <p:nvPr/>
        </p:nvSpPr>
        <p:spPr>
          <a:xfrm>
            <a:off x="8469153" y="3279534"/>
            <a:ext cx="2551530" cy="282129"/>
          </a:xfrm>
          <a:prstGeom prst="rect">
            <a:avLst/>
          </a:prstGeom>
          <a:noFill/>
        </p:spPr>
        <p:txBody>
          <a:bodyPr wrap="none" lIns="0" tIns="0" rIns="0" bIns="0" rtlCol="0">
            <a:spAutoFit/>
          </a:bodyPr>
          <a:lstStyle/>
          <a:p>
            <a:pPr>
              <a:lnSpc>
                <a:spcPct val="90000"/>
              </a:lnSpc>
            </a:pPr>
            <a:r>
              <a:rPr lang="en-US" sz="2000" dirty="0" smtClean="0">
                <a:gradFill>
                  <a:gsLst>
                    <a:gs pos="0">
                      <a:srgbClr val="E8E8E8"/>
                    </a:gs>
                    <a:gs pos="86000">
                      <a:srgbClr val="E8E8E8"/>
                    </a:gs>
                  </a:gsLst>
                  <a:lin ang="5400000" scaled="0"/>
                </a:gradFill>
              </a:rPr>
              <a:t>CDC Support for SSIS</a:t>
            </a:r>
          </a:p>
        </p:txBody>
      </p:sp>
      <p:sp>
        <p:nvSpPr>
          <p:cNvPr id="30" name="TextBox 29"/>
          <p:cNvSpPr txBox="1"/>
          <p:nvPr/>
        </p:nvSpPr>
        <p:spPr>
          <a:xfrm>
            <a:off x="451556" y="3792086"/>
            <a:ext cx="2993608" cy="282129"/>
          </a:xfrm>
          <a:prstGeom prst="rect">
            <a:avLst/>
          </a:prstGeom>
          <a:noFill/>
        </p:spPr>
        <p:txBody>
          <a:bodyPr wrap="none" lIns="0" tIns="0" rIns="0" bIns="0" rtlCol="0">
            <a:spAutoFit/>
          </a:bodyPr>
          <a:lstStyle/>
          <a:p>
            <a:pPr>
              <a:lnSpc>
                <a:spcPct val="90000"/>
              </a:lnSpc>
            </a:pPr>
            <a:r>
              <a:rPr lang="en-US" sz="2000" dirty="0" smtClean="0">
                <a:gradFill>
                  <a:gsLst>
                    <a:gs pos="0">
                      <a:srgbClr val="E8E8E8"/>
                    </a:gs>
                    <a:gs pos="86000">
                      <a:srgbClr val="E8E8E8"/>
                    </a:gs>
                  </a:gsLst>
                  <a:lin ang="5400000" scaled="0"/>
                </a:gradFill>
              </a:rPr>
              <a:t>New SSIS Design Surface</a:t>
            </a:r>
          </a:p>
        </p:txBody>
      </p:sp>
      <p:sp>
        <p:nvSpPr>
          <p:cNvPr id="31" name="TextBox 30"/>
          <p:cNvSpPr txBox="1"/>
          <p:nvPr/>
        </p:nvSpPr>
        <p:spPr>
          <a:xfrm>
            <a:off x="2243809" y="131652"/>
            <a:ext cx="2604855" cy="197490"/>
          </a:xfrm>
          <a:prstGeom prst="rect">
            <a:avLst/>
          </a:prstGeom>
          <a:noFill/>
        </p:spPr>
        <p:txBody>
          <a:bodyPr wrap="none" lIns="0" tIns="0" rIns="0" bIns="0" rtlCol="0">
            <a:spAutoFit/>
          </a:bodyPr>
          <a:lstStyle/>
          <a:p>
            <a:pPr>
              <a:lnSpc>
                <a:spcPct val="90000"/>
              </a:lnSpc>
            </a:pPr>
            <a:r>
              <a:rPr lang="en-US" sz="1400" dirty="0" smtClean="0">
                <a:gradFill>
                  <a:gsLst>
                    <a:gs pos="0">
                      <a:srgbClr val="BFBFBF"/>
                    </a:gs>
                    <a:gs pos="86000">
                      <a:srgbClr val="BFBFBF"/>
                    </a:gs>
                  </a:gsLst>
                  <a:lin ang="5400000" scaled="0"/>
                </a:gradFill>
              </a:rPr>
              <a:t>Online Operation Enhancements</a:t>
            </a:r>
          </a:p>
        </p:txBody>
      </p:sp>
      <p:sp>
        <p:nvSpPr>
          <p:cNvPr id="32" name="TextBox 31"/>
          <p:cNvSpPr txBox="1"/>
          <p:nvPr/>
        </p:nvSpPr>
        <p:spPr>
          <a:xfrm>
            <a:off x="4306305" y="398243"/>
            <a:ext cx="1576378" cy="197490"/>
          </a:xfrm>
          <a:prstGeom prst="rect">
            <a:avLst/>
          </a:prstGeom>
          <a:noFill/>
        </p:spPr>
        <p:txBody>
          <a:bodyPr wrap="none" lIns="0" tIns="0" rIns="0" bIns="0" rtlCol="0">
            <a:spAutoFit/>
          </a:bodyPr>
          <a:lstStyle/>
          <a:p>
            <a:pPr>
              <a:lnSpc>
                <a:spcPct val="90000"/>
              </a:lnSpc>
            </a:pPr>
            <a:r>
              <a:rPr lang="en-US" sz="1400" dirty="0" smtClean="0">
                <a:gradFill>
                  <a:gsLst>
                    <a:gs pos="0">
                      <a:srgbClr val="BFBFBF"/>
                    </a:gs>
                    <a:gs pos="86000">
                      <a:srgbClr val="BFBFBF"/>
                    </a:gs>
                  </a:gsLst>
                  <a:lin ang="5400000" scaled="0"/>
                </a:gradFill>
              </a:rPr>
              <a:t>Multi-site Clustering</a:t>
            </a:r>
          </a:p>
        </p:txBody>
      </p:sp>
      <p:sp>
        <p:nvSpPr>
          <p:cNvPr id="33" name="TextBox 32"/>
          <p:cNvSpPr txBox="1"/>
          <p:nvPr/>
        </p:nvSpPr>
        <p:spPr>
          <a:xfrm>
            <a:off x="8541539" y="1189028"/>
            <a:ext cx="2534548" cy="197490"/>
          </a:xfrm>
          <a:prstGeom prst="rect">
            <a:avLst/>
          </a:prstGeom>
          <a:noFill/>
        </p:spPr>
        <p:txBody>
          <a:bodyPr wrap="none" lIns="0" tIns="0" rIns="0" bIns="0" rtlCol="0">
            <a:spAutoFit/>
          </a:bodyPr>
          <a:lstStyle/>
          <a:p>
            <a:pPr>
              <a:lnSpc>
                <a:spcPct val="90000"/>
              </a:lnSpc>
            </a:pPr>
            <a:r>
              <a:rPr lang="en-US" sz="1400" dirty="0" smtClean="0">
                <a:gradFill>
                  <a:gsLst>
                    <a:gs pos="0">
                      <a:srgbClr val="BFBFBF"/>
                    </a:gs>
                    <a:gs pos="86000">
                      <a:srgbClr val="BFBFBF"/>
                    </a:gs>
                  </a:gsLst>
                  <a:lin ang="5400000" scaled="0"/>
                </a:gradFill>
              </a:rPr>
              <a:t>Unstructured Data Performance</a:t>
            </a:r>
          </a:p>
        </p:txBody>
      </p:sp>
      <p:sp>
        <p:nvSpPr>
          <p:cNvPr id="34" name="TextBox 33"/>
          <p:cNvSpPr txBox="1"/>
          <p:nvPr/>
        </p:nvSpPr>
        <p:spPr>
          <a:xfrm>
            <a:off x="8267435" y="2688762"/>
            <a:ext cx="2814197" cy="197490"/>
          </a:xfrm>
          <a:prstGeom prst="rect">
            <a:avLst/>
          </a:prstGeom>
          <a:noFill/>
        </p:spPr>
        <p:txBody>
          <a:bodyPr wrap="none" lIns="0" tIns="0" rIns="0" bIns="0" rtlCol="0">
            <a:spAutoFit/>
          </a:bodyPr>
          <a:lstStyle/>
          <a:p>
            <a:pPr>
              <a:lnSpc>
                <a:spcPct val="90000"/>
              </a:lnSpc>
            </a:pPr>
            <a:r>
              <a:rPr lang="en-US" sz="1400" dirty="0" smtClean="0">
                <a:gradFill>
                  <a:gsLst>
                    <a:gs pos="0">
                      <a:srgbClr val="BFBFBF"/>
                    </a:gs>
                    <a:gs pos="86000">
                      <a:srgbClr val="BFBFBF"/>
                    </a:gs>
                  </a:gsLst>
                  <a:lin ang="5400000" scaled="0"/>
                </a:gradFill>
              </a:rPr>
              <a:t>Resource Governor Enhancements</a:t>
            </a:r>
          </a:p>
        </p:txBody>
      </p:sp>
      <p:sp>
        <p:nvSpPr>
          <p:cNvPr id="35" name="TextBox 34"/>
          <p:cNvSpPr txBox="1"/>
          <p:nvPr/>
        </p:nvSpPr>
        <p:spPr>
          <a:xfrm>
            <a:off x="4545415" y="2109247"/>
            <a:ext cx="2218556" cy="197490"/>
          </a:xfrm>
          <a:prstGeom prst="rect">
            <a:avLst/>
          </a:prstGeom>
          <a:noFill/>
        </p:spPr>
        <p:txBody>
          <a:bodyPr wrap="none" lIns="0" tIns="0" rIns="0" bIns="0" rtlCol="0">
            <a:spAutoFit/>
          </a:bodyPr>
          <a:lstStyle/>
          <a:p>
            <a:pPr>
              <a:lnSpc>
                <a:spcPct val="90000"/>
              </a:lnSpc>
            </a:pPr>
            <a:r>
              <a:rPr lang="en-US" sz="1400" dirty="0" smtClean="0">
                <a:gradFill>
                  <a:gsLst>
                    <a:gs pos="0">
                      <a:srgbClr val="BFBFBF"/>
                    </a:gs>
                    <a:gs pos="86000">
                      <a:srgbClr val="BFBFBF"/>
                    </a:gs>
                  </a:gsLst>
                  <a:lin ang="5400000" scaled="0"/>
                </a:gradFill>
              </a:rPr>
              <a:t>Database Recovery Advisor</a:t>
            </a:r>
          </a:p>
        </p:txBody>
      </p:sp>
      <p:sp>
        <p:nvSpPr>
          <p:cNvPr id="36" name="TextBox 35"/>
          <p:cNvSpPr txBox="1"/>
          <p:nvPr/>
        </p:nvSpPr>
        <p:spPr>
          <a:xfrm>
            <a:off x="8110550" y="5004388"/>
            <a:ext cx="1656415" cy="197490"/>
          </a:xfrm>
          <a:prstGeom prst="rect">
            <a:avLst/>
          </a:prstGeom>
          <a:noFill/>
        </p:spPr>
        <p:txBody>
          <a:bodyPr wrap="none" lIns="0" tIns="0" rIns="0" bIns="0" rtlCol="0">
            <a:spAutoFit/>
          </a:bodyPr>
          <a:lstStyle/>
          <a:p>
            <a:pPr>
              <a:lnSpc>
                <a:spcPct val="90000"/>
              </a:lnSpc>
            </a:pPr>
            <a:r>
              <a:rPr lang="en-US" sz="1400" dirty="0" smtClean="0">
                <a:gradFill>
                  <a:gsLst>
                    <a:gs pos="0">
                      <a:srgbClr val="BFBFBF"/>
                    </a:gs>
                    <a:gs pos="86000">
                      <a:srgbClr val="BFBFBF"/>
                    </a:gs>
                  </a:gsLst>
                  <a:lin ang="5400000" scaled="0"/>
                </a:gradFill>
              </a:rPr>
              <a:t>HA for </a:t>
            </a:r>
            <a:r>
              <a:rPr lang="en-US" sz="1400" dirty="0" err="1" smtClean="0">
                <a:gradFill>
                  <a:gsLst>
                    <a:gs pos="0">
                      <a:srgbClr val="BFBFBF"/>
                    </a:gs>
                    <a:gs pos="86000">
                      <a:srgbClr val="BFBFBF"/>
                    </a:gs>
                  </a:gsLst>
                  <a:lin ang="5400000" scaled="0"/>
                </a:gradFill>
              </a:rPr>
              <a:t>StreamInsight</a:t>
            </a:r>
            <a:endParaRPr lang="en-US" sz="1400" dirty="0" smtClean="0">
              <a:gradFill>
                <a:gsLst>
                  <a:gs pos="0">
                    <a:srgbClr val="BFBFBF"/>
                  </a:gs>
                  <a:gs pos="86000">
                    <a:srgbClr val="BFBFBF"/>
                  </a:gs>
                </a:gsLst>
                <a:lin ang="5400000" scaled="0"/>
              </a:gradFill>
            </a:endParaRPr>
          </a:p>
        </p:txBody>
      </p:sp>
      <p:sp>
        <p:nvSpPr>
          <p:cNvPr id="37" name="TextBox 36"/>
          <p:cNvSpPr txBox="1"/>
          <p:nvPr/>
        </p:nvSpPr>
        <p:spPr>
          <a:xfrm>
            <a:off x="663962" y="3085635"/>
            <a:ext cx="1846659" cy="197490"/>
          </a:xfrm>
          <a:prstGeom prst="rect">
            <a:avLst/>
          </a:prstGeom>
          <a:noFill/>
        </p:spPr>
        <p:txBody>
          <a:bodyPr wrap="none" lIns="0" tIns="0" rIns="0" bIns="0" rtlCol="0">
            <a:spAutoFit/>
          </a:bodyPr>
          <a:lstStyle/>
          <a:p>
            <a:pPr>
              <a:lnSpc>
                <a:spcPct val="90000"/>
              </a:lnSpc>
            </a:pPr>
            <a:r>
              <a:rPr lang="en-US" sz="1400" dirty="0" smtClean="0">
                <a:gradFill>
                  <a:gsLst>
                    <a:gs pos="0">
                      <a:srgbClr val="BFBFBF"/>
                    </a:gs>
                    <a:gs pos="86000">
                      <a:srgbClr val="BFBFBF"/>
                    </a:gs>
                  </a:gsLst>
                  <a:lin ang="5400000" scaled="0"/>
                </a:gradFill>
              </a:rPr>
              <a:t>Flexible Failover Policy</a:t>
            </a:r>
          </a:p>
        </p:txBody>
      </p:sp>
      <p:sp>
        <p:nvSpPr>
          <p:cNvPr id="38" name="TextBox 37"/>
          <p:cNvSpPr txBox="1"/>
          <p:nvPr/>
        </p:nvSpPr>
        <p:spPr>
          <a:xfrm>
            <a:off x="6411690" y="1562704"/>
            <a:ext cx="2604942" cy="197490"/>
          </a:xfrm>
          <a:prstGeom prst="rect">
            <a:avLst/>
          </a:prstGeom>
          <a:noFill/>
        </p:spPr>
        <p:txBody>
          <a:bodyPr wrap="none" lIns="0" tIns="0" rIns="0" bIns="0" rtlCol="0">
            <a:spAutoFit/>
          </a:bodyPr>
          <a:lstStyle/>
          <a:p>
            <a:pPr>
              <a:lnSpc>
                <a:spcPct val="90000"/>
              </a:lnSpc>
            </a:pPr>
            <a:r>
              <a:rPr lang="en-US" sz="1400" dirty="0" smtClean="0">
                <a:gradFill>
                  <a:gsLst>
                    <a:gs pos="0">
                      <a:srgbClr val="BFBFBF"/>
                    </a:gs>
                    <a:gs pos="86000">
                      <a:srgbClr val="BFBFBF"/>
                    </a:gs>
                  </a:gsLst>
                  <a:lin ang="5400000" scaled="0"/>
                </a:gradFill>
              </a:rPr>
              <a:t>Extended Events Enhancements</a:t>
            </a:r>
          </a:p>
        </p:txBody>
      </p:sp>
      <p:sp>
        <p:nvSpPr>
          <p:cNvPr id="39" name="TextBox 38"/>
          <p:cNvSpPr txBox="1"/>
          <p:nvPr/>
        </p:nvSpPr>
        <p:spPr>
          <a:xfrm>
            <a:off x="7237779" y="132933"/>
            <a:ext cx="2814811" cy="197490"/>
          </a:xfrm>
          <a:prstGeom prst="rect">
            <a:avLst/>
          </a:prstGeom>
          <a:noFill/>
        </p:spPr>
        <p:txBody>
          <a:bodyPr wrap="none" lIns="0" tIns="0" rIns="0" bIns="0" rtlCol="0">
            <a:spAutoFit/>
          </a:bodyPr>
          <a:lstStyle/>
          <a:p>
            <a:pPr>
              <a:lnSpc>
                <a:spcPct val="90000"/>
              </a:lnSpc>
            </a:pPr>
            <a:r>
              <a:rPr lang="en-US" sz="1400" dirty="0" smtClean="0">
                <a:gradFill>
                  <a:gsLst>
                    <a:gs pos="0">
                      <a:srgbClr val="BFBFBF"/>
                    </a:gs>
                    <a:gs pos="86000">
                      <a:srgbClr val="BFBFBF"/>
                    </a:gs>
                  </a:gsLst>
                  <a:lin ang="5400000" scaled="0"/>
                </a:gradFill>
              </a:rPr>
              <a:t>Contained Database Authentication</a:t>
            </a:r>
          </a:p>
        </p:txBody>
      </p:sp>
      <p:sp>
        <p:nvSpPr>
          <p:cNvPr id="40" name="TextBox 39"/>
          <p:cNvSpPr txBox="1"/>
          <p:nvPr/>
        </p:nvSpPr>
        <p:spPr>
          <a:xfrm>
            <a:off x="7897608" y="5887484"/>
            <a:ext cx="2863990" cy="197490"/>
          </a:xfrm>
          <a:prstGeom prst="rect">
            <a:avLst/>
          </a:prstGeom>
          <a:noFill/>
        </p:spPr>
        <p:txBody>
          <a:bodyPr wrap="none" lIns="0" tIns="0" rIns="0" bIns="0" rtlCol="0">
            <a:spAutoFit/>
          </a:bodyPr>
          <a:lstStyle/>
          <a:p>
            <a:pPr>
              <a:lnSpc>
                <a:spcPct val="90000"/>
              </a:lnSpc>
            </a:pPr>
            <a:r>
              <a:rPr lang="en-US" sz="1400" dirty="0" smtClean="0">
                <a:gradFill>
                  <a:gsLst>
                    <a:gs pos="0">
                      <a:srgbClr val="BFBFBF"/>
                    </a:gs>
                    <a:gs pos="86000">
                      <a:srgbClr val="BFBFBF"/>
                    </a:gs>
                  </a:gsLst>
                  <a:lin ang="5400000" scaled="0"/>
                </a:gradFill>
              </a:rPr>
              <a:t>SharePoint Active Directory Support</a:t>
            </a:r>
          </a:p>
        </p:txBody>
      </p:sp>
      <p:sp>
        <p:nvSpPr>
          <p:cNvPr id="41" name="TextBox 40"/>
          <p:cNvSpPr txBox="1"/>
          <p:nvPr/>
        </p:nvSpPr>
        <p:spPr>
          <a:xfrm>
            <a:off x="3163751" y="607532"/>
            <a:ext cx="2358168" cy="197490"/>
          </a:xfrm>
          <a:prstGeom prst="rect">
            <a:avLst/>
          </a:prstGeom>
          <a:noFill/>
        </p:spPr>
        <p:txBody>
          <a:bodyPr wrap="none" lIns="0" tIns="0" rIns="0" bIns="0" rtlCol="0">
            <a:spAutoFit/>
          </a:bodyPr>
          <a:lstStyle/>
          <a:p>
            <a:pPr>
              <a:lnSpc>
                <a:spcPct val="90000"/>
              </a:lnSpc>
            </a:pPr>
            <a:r>
              <a:rPr lang="en-US" sz="1400" dirty="0" smtClean="0">
                <a:gradFill>
                  <a:gsLst>
                    <a:gs pos="0">
                      <a:srgbClr val="BFBFBF"/>
                    </a:gs>
                    <a:gs pos="86000">
                      <a:srgbClr val="BFBFBF"/>
                    </a:gs>
                  </a:gsLst>
                  <a:lin ang="5400000" scaled="0"/>
                </a:gradFill>
              </a:rPr>
              <a:t>SQL Server Express </a:t>
            </a:r>
            <a:r>
              <a:rPr lang="en-US" sz="1400" dirty="0" err="1" smtClean="0">
                <a:gradFill>
                  <a:gsLst>
                    <a:gs pos="0">
                      <a:srgbClr val="BFBFBF"/>
                    </a:gs>
                    <a:gs pos="86000">
                      <a:srgbClr val="BFBFBF"/>
                    </a:gs>
                  </a:gsLst>
                  <a:lin ang="5400000" scaled="0"/>
                </a:gradFill>
              </a:rPr>
              <a:t>LocalDB</a:t>
            </a:r>
            <a:endParaRPr lang="en-US" sz="1400" dirty="0" smtClean="0">
              <a:gradFill>
                <a:gsLst>
                  <a:gs pos="0">
                    <a:srgbClr val="BFBFBF"/>
                  </a:gs>
                  <a:gs pos="86000">
                    <a:srgbClr val="BFBFBF"/>
                  </a:gs>
                </a:gsLst>
                <a:lin ang="5400000" scaled="0"/>
              </a:gradFill>
            </a:endParaRPr>
          </a:p>
        </p:txBody>
      </p:sp>
      <p:sp>
        <p:nvSpPr>
          <p:cNvPr id="42" name="TextBox 41"/>
          <p:cNvSpPr txBox="1"/>
          <p:nvPr/>
        </p:nvSpPr>
        <p:spPr>
          <a:xfrm>
            <a:off x="4662645" y="3808970"/>
            <a:ext cx="1477054" cy="197490"/>
          </a:xfrm>
          <a:prstGeom prst="rect">
            <a:avLst/>
          </a:prstGeom>
          <a:noFill/>
        </p:spPr>
        <p:txBody>
          <a:bodyPr wrap="none" lIns="0" tIns="0" rIns="0" bIns="0" rtlCol="0">
            <a:spAutoFit/>
          </a:bodyPr>
          <a:lstStyle/>
          <a:p>
            <a:pPr>
              <a:lnSpc>
                <a:spcPct val="90000"/>
              </a:lnSpc>
            </a:pPr>
            <a:r>
              <a:rPr lang="en-US" sz="1400" dirty="0" smtClean="0">
                <a:gradFill>
                  <a:gsLst>
                    <a:gs pos="0">
                      <a:srgbClr val="BFBFBF"/>
                    </a:gs>
                    <a:gs pos="86000">
                      <a:srgbClr val="BFBFBF"/>
                    </a:gs>
                  </a:gsLst>
                  <a:lin ang="5400000" scaled="0"/>
                </a:gradFill>
              </a:rPr>
              <a:t>User-defined Audit</a:t>
            </a:r>
          </a:p>
        </p:txBody>
      </p:sp>
      <p:sp>
        <p:nvSpPr>
          <p:cNvPr id="43" name="TextBox 42"/>
          <p:cNvSpPr txBox="1"/>
          <p:nvPr/>
        </p:nvSpPr>
        <p:spPr>
          <a:xfrm>
            <a:off x="432010" y="2792703"/>
            <a:ext cx="1097644" cy="197490"/>
          </a:xfrm>
          <a:prstGeom prst="rect">
            <a:avLst/>
          </a:prstGeom>
          <a:noFill/>
        </p:spPr>
        <p:txBody>
          <a:bodyPr wrap="none" lIns="0" tIns="0" rIns="0" bIns="0" rtlCol="0">
            <a:spAutoFit/>
          </a:bodyPr>
          <a:lstStyle/>
          <a:p>
            <a:pPr>
              <a:lnSpc>
                <a:spcPct val="90000"/>
              </a:lnSpc>
            </a:pPr>
            <a:r>
              <a:rPr lang="en-US" sz="1400" dirty="0" smtClean="0">
                <a:gradFill>
                  <a:gsLst>
                    <a:gs pos="0">
                      <a:srgbClr val="BFBFBF"/>
                    </a:gs>
                    <a:gs pos="86000">
                      <a:srgbClr val="BFBFBF"/>
                    </a:gs>
                  </a:gsLst>
                  <a:lin ang="5400000" scaled="0"/>
                </a:gradFill>
              </a:rPr>
              <a:t>Audit Filtering</a:t>
            </a:r>
          </a:p>
        </p:txBody>
      </p:sp>
      <p:sp>
        <p:nvSpPr>
          <p:cNvPr id="44" name="TextBox 43"/>
          <p:cNvSpPr txBox="1"/>
          <p:nvPr/>
        </p:nvSpPr>
        <p:spPr>
          <a:xfrm>
            <a:off x="6582407" y="3376587"/>
            <a:ext cx="1287349" cy="197490"/>
          </a:xfrm>
          <a:prstGeom prst="rect">
            <a:avLst/>
          </a:prstGeom>
          <a:noFill/>
        </p:spPr>
        <p:txBody>
          <a:bodyPr wrap="none" lIns="0" tIns="0" rIns="0" bIns="0" rtlCol="0">
            <a:spAutoFit/>
          </a:bodyPr>
          <a:lstStyle/>
          <a:p>
            <a:pPr>
              <a:lnSpc>
                <a:spcPct val="90000"/>
              </a:lnSpc>
            </a:pPr>
            <a:r>
              <a:rPr lang="en-US" sz="1400" dirty="0" smtClean="0">
                <a:gradFill>
                  <a:gsLst>
                    <a:gs pos="0">
                      <a:srgbClr val="BFBFBF"/>
                    </a:gs>
                    <a:gs pos="86000">
                      <a:srgbClr val="BFBFBF"/>
                    </a:gs>
                  </a:gsLst>
                  <a:lin ang="5400000" scaled="0"/>
                </a:gradFill>
              </a:rPr>
              <a:t>Audit Resilience</a:t>
            </a:r>
          </a:p>
        </p:txBody>
      </p:sp>
      <p:sp>
        <p:nvSpPr>
          <p:cNvPr id="45" name="TextBox 44"/>
          <p:cNvSpPr txBox="1"/>
          <p:nvPr/>
        </p:nvSpPr>
        <p:spPr>
          <a:xfrm>
            <a:off x="6268041" y="4363539"/>
            <a:ext cx="2731517" cy="197490"/>
          </a:xfrm>
          <a:prstGeom prst="rect">
            <a:avLst/>
          </a:prstGeom>
          <a:noFill/>
        </p:spPr>
        <p:txBody>
          <a:bodyPr wrap="none" lIns="0" tIns="0" rIns="0" bIns="0" rtlCol="0">
            <a:spAutoFit/>
          </a:bodyPr>
          <a:lstStyle/>
          <a:p>
            <a:pPr>
              <a:lnSpc>
                <a:spcPct val="90000"/>
              </a:lnSpc>
            </a:pPr>
            <a:r>
              <a:rPr lang="en-US" sz="1400" dirty="0" smtClean="0">
                <a:gradFill>
                  <a:gsLst>
                    <a:gs pos="0">
                      <a:srgbClr val="BFBFBF"/>
                    </a:gs>
                    <a:gs pos="86000">
                      <a:srgbClr val="BFBFBF"/>
                    </a:gs>
                  </a:gsLst>
                  <a:lin ang="5400000" scaled="0"/>
                </a:gradFill>
              </a:rPr>
              <a:t>FTS Support for Czech and Greek</a:t>
            </a:r>
          </a:p>
        </p:txBody>
      </p:sp>
      <p:sp>
        <p:nvSpPr>
          <p:cNvPr id="46" name="TextBox 45"/>
          <p:cNvSpPr txBox="1"/>
          <p:nvPr/>
        </p:nvSpPr>
        <p:spPr>
          <a:xfrm>
            <a:off x="8563413" y="1766245"/>
            <a:ext cx="2449388" cy="197490"/>
          </a:xfrm>
          <a:prstGeom prst="rect">
            <a:avLst/>
          </a:prstGeom>
          <a:noFill/>
        </p:spPr>
        <p:txBody>
          <a:bodyPr wrap="none" lIns="0" tIns="0" rIns="0" bIns="0" rtlCol="0">
            <a:spAutoFit/>
          </a:bodyPr>
          <a:lstStyle/>
          <a:p>
            <a:pPr>
              <a:lnSpc>
                <a:spcPct val="90000"/>
              </a:lnSpc>
            </a:pPr>
            <a:r>
              <a:rPr lang="en-US" sz="1400" dirty="0" err="1" smtClean="0">
                <a:gradFill>
                  <a:gsLst>
                    <a:gs pos="0">
                      <a:srgbClr val="BFBFBF"/>
                    </a:gs>
                    <a:gs pos="86000">
                      <a:srgbClr val="BFBFBF"/>
                    </a:gs>
                  </a:gsLst>
                  <a:lin ang="5400000" scaled="0"/>
                </a:gradFill>
              </a:rPr>
              <a:t>AlwaysOn</a:t>
            </a:r>
            <a:r>
              <a:rPr lang="en-US" sz="1400" dirty="0" smtClean="0">
                <a:gradFill>
                  <a:gsLst>
                    <a:gs pos="0">
                      <a:srgbClr val="BFBFBF"/>
                    </a:gs>
                    <a:gs pos="86000">
                      <a:srgbClr val="BFBFBF"/>
                    </a:gs>
                  </a:gsLst>
                  <a:lin ang="5400000" scaled="0"/>
                </a:gradFill>
              </a:rPr>
              <a:t> Connection Director</a:t>
            </a:r>
          </a:p>
        </p:txBody>
      </p:sp>
      <p:sp>
        <p:nvSpPr>
          <p:cNvPr id="47" name="TextBox 46"/>
          <p:cNvSpPr txBox="1"/>
          <p:nvPr/>
        </p:nvSpPr>
        <p:spPr>
          <a:xfrm>
            <a:off x="159753" y="5531662"/>
            <a:ext cx="1417092" cy="197490"/>
          </a:xfrm>
          <a:prstGeom prst="rect">
            <a:avLst/>
          </a:prstGeom>
          <a:noFill/>
        </p:spPr>
        <p:txBody>
          <a:bodyPr wrap="none" lIns="0" tIns="0" rIns="0" bIns="0" rtlCol="0">
            <a:spAutoFit/>
          </a:bodyPr>
          <a:lstStyle/>
          <a:p>
            <a:pPr>
              <a:lnSpc>
                <a:spcPct val="90000"/>
              </a:lnSpc>
            </a:pPr>
            <a:r>
              <a:rPr lang="en-US" sz="1400" dirty="0" smtClean="0">
                <a:gradFill>
                  <a:gsLst>
                    <a:gs pos="0">
                      <a:srgbClr val="BFBFBF"/>
                    </a:gs>
                    <a:gs pos="86000">
                      <a:srgbClr val="BFBFBF"/>
                    </a:gs>
                  </a:gsLst>
                  <a:lin ang="5400000" scaled="0"/>
                </a:gradFill>
              </a:rPr>
              <a:t>Ad Hoc Reporting</a:t>
            </a:r>
          </a:p>
        </p:txBody>
      </p:sp>
      <p:sp>
        <p:nvSpPr>
          <p:cNvPr id="48" name="TextBox 47"/>
          <p:cNvSpPr txBox="1"/>
          <p:nvPr/>
        </p:nvSpPr>
        <p:spPr>
          <a:xfrm>
            <a:off x="5054435" y="5330569"/>
            <a:ext cx="1736628" cy="197490"/>
          </a:xfrm>
          <a:prstGeom prst="rect">
            <a:avLst/>
          </a:prstGeom>
          <a:noFill/>
        </p:spPr>
        <p:txBody>
          <a:bodyPr wrap="none" lIns="0" tIns="0" rIns="0" bIns="0" rtlCol="0">
            <a:spAutoFit/>
          </a:bodyPr>
          <a:lstStyle/>
          <a:p>
            <a:pPr>
              <a:lnSpc>
                <a:spcPct val="90000"/>
              </a:lnSpc>
            </a:pPr>
            <a:r>
              <a:rPr lang="en-US" sz="1400" dirty="0" smtClean="0">
                <a:gradFill>
                  <a:gsLst>
                    <a:gs pos="0">
                      <a:srgbClr val="BFBFBF"/>
                    </a:gs>
                    <a:gs pos="86000">
                      <a:srgbClr val="BFBFBF"/>
                    </a:gs>
                  </a:gsLst>
                  <a:lin ang="5400000" scaled="0"/>
                </a:gradFill>
              </a:rPr>
              <a:t>SSIS Troubleshooting</a:t>
            </a:r>
          </a:p>
        </p:txBody>
      </p:sp>
      <p:sp>
        <p:nvSpPr>
          <p:cNvPr id="49" name="TextBox 48"/>
          <p:cNvSpPr txBox="1"/>
          <p:nvPr/>
        </p:nvSpPr>
        <p:spPr>
          <a:xfrm>
            <a:off x="3799432" y="6130935"/>
            <a:ext cx="2257028" cy="197490"/>
          </a:xfrm>
          <a:prstGeom prst="rect">
            <a:avLst/>
          </a:prstGeom>
          <a:noFill/>
        </p:spPr>
        <p:txBody>
          <a:bodyPr wrap="none" lIns="0" tIns="0" rIns="0" bIns="0" rtlCol="0">
            <a:spAutoFit/>
          </a:bodyPr>
          <a:lstStyle/>
          <a:p>
            <a:pPr>
              <a:lnSpc>
                <a:spcPct val="90000"/>
              </a:lnSpc>
            </a:pPr>
            <a:r>
              <a:rPr lang="en-US" sz="1400" dirty="0" smtClean="0">
                <a:gradFill>
                  <a:gsLst>
                    <a:gs pos="0">
                      <a:srgbClr val="BFBFBF"/>
                    </a:gs>
                    <a:gs pos="86000">
                      <a:srgbClr val="BFBFBF"/>
                    </a:gs>
                  </a:gsLst>
                  <a:lin ang="5400000" scaled="0"/>
                </a:gradFill>
              </a:rPr>
              <a:t>SSIS Package Management</a:t>
            </a:r>
          </a:p>
        </p:txBody>
      </p:sp>
      <p:sp>
        <p:nvSpPr>
          <p:cNvPr id="50" name="TextBox 49"/>
          <p:cNvSpPr txBox="1"/>
          <p:nvPr/>
        </p:nvSpPr>
        <p:spPr>
          <a:xfrm>
            <a:off x="3639735" y="2693734"/>
            <a:ext cx="2598104" cy="197490"/>
          </a:xfrm>
          <a:prstGeom prst="rect">
            <a:avLst/>
          </a:prstGeom>
          <a:noFill/>
        </p:spPr>
        <p:txBody>
          <a:bodyPr wrap="none" lIns="0" tIns="0" rIns="0" bIns="0" rtlCol="0">
            <a:spAutoFit/>
          </a:bodyPr>
          <a:lstStyle/>
          <a:p>
            <a:pPr>
              <a:lnSpc>
                <a:spcPct val="90000"/>
              </a:lnSpc>
            </a:pPr>
            <a:r>
              <a:rPr lang="en-US" sz="1400" dirty="0" smtClean="0">
                <a:gradFill>
                  <a:gsLst>
                    <a:gs pos="0">
                      <a:srgbClr val="BFBFBF"/>
                    </a:gs>
                    <a:gs pos="86000">
                      <a:srgbClr val="BFBFBF"/>
                    </a:gs>
                  </a:gsLst>
                  <a:lin ang="5400000" scaled="0"/>
                </a:gradFill>
              </a:rPr>
              <a:t>T-SQL Debugger Enhancements</a:t>
            </a:r>
          </a:p>
        </p:txBody>
      </p:sp>
      <p:sp>
        <p:nvSpPr>
          <p:cNvPr id="51" name="TextBox 50"/>
          <p:cNvSpPr txBox="1"/>
          <p:nvPr/>
        </p:nvSpPr>
        <p:spPr>
          <a:xfrm>
            <a:off x="9403461" y="5646494"/>
            <a:ext cx="1513235" cy="197490"/>
          </a:xfrm>
          <a:prstGeom prst="rect">
            <a:avLst/>
          </a:prstGeom>
          <a:noFill/>
        </p:spPr>
        <p:txBody>
          <a:bodyPr wrap="none" lIns="0" tIns="0" rIns="0" bIns="0" rtlCol="0">
            <a:spAutoFit/>
          </a:bodyPr>
          <a:lstStyle/>
          <a:p>
            <a:pPr>
              <a:lnSpc>
                <a:spcPct val="90000"/>
              </a:lnSpc>
            </a:pPr>
            <a:r>
              <a:rPr lang="en-US" sz="1400" dirty="0" smtClean="0">
                <a:gradFill>
                  <a:gsLst>
                    <a:gs pos="0">
                      <a:srgbClr val="BFBFBF"/>
                    </a:gs>
                    <a:gs pos="86000">
                      <a:srgbClr val="BFBFBF"/>
                    </a:gs>
                  </a:gsLst>
                  <a:lin ang="5400000" scaled="0"/>
                </a:gradFill>
              </a:rPr>
              <a:t>Spatial 2D Support</a:t>
            </a:r>
          </a:p>
        </p:txBody>
      </p:sp>
      <p:sp>
        <p:nvSpPr>
          <p:cNvPr id="52" name="TextBox 51"/>
          <p:cNvSpPr txBox="1"/>
          <p:nvPr/>
        </p:nvSpPr>
        <p:spPr>
          <a:xfrm>
            <a:off x="3735617" y="3141499"/>
            <a:ext cx="2534548" cy="197490"/>
          </a:xfrm>
          <a:prstGeom prst="rect">
            <a:avLst/>
          </a:prstGeom>
          <a:noFill/>
        </p:spPr>
        <p:txBody>
          <a:bodyPr wrap="none" lIns="0" tIns="0" rIns="0" bIns="0" rtlCol="0">
            <a:spAutoFit/>
          </a:bodyPr>
          <a:lstStyle/>
          <a:p>
            <a:pPr>
              <a:lnSpc>
                <a:spcPct val="90000"/>
              </a:lnSpc>
            </a:pPr>
            <a:r>
              <a:rPr lang="en-US" sz="1400" dirty="0" smtClean="0">
                <a:gradFill>
                  <a:gsLst>
                    <a:gs pos="0">
                      <a:srgbClr val="BFBFBF"/>
                    </a:gs>
                    <a:gs pos="86000">
                      <a:srgbClr val="BFBFBF"/>
                    </a:gs>
                  </a:gsLst>
                  <a:lin ang="5400000" scaled="0"/>
                </a:gradFill>
              </a:rPr>
              <a:t>Unstructured Data Performance</a:t>
            </a:r>
          </a:p>
        </p:txBody>
      </p:sp>
    </p:spTree>
    <p:extLst>
      <p:ext uri="{BB962C8B-B14F-4D97-AF65-F5344CB8AC3E}">
        <p14:creationId xmlns="" xmlns:p14="http://schemas.microsoft.com/office/powerpoint/2010/main" val="2925010758"/>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500"/>
                                        <p:tgtEl>
                                          <p:spTgt spid="3"/>
                                        </p:tgtEl>
                                      </p:cBhvr>
                                    </p:animEffect>
                                    <p:anim calcmode="lin" valueType="num">
                                      <p:cBhvr>
                                        <p:cTn id="8" dur="1500" fill="hold"/>
                                        <p:tgtEl>
                                          <p:spTgt spid="3"/>
                                        </p:tgtEl>
                                        <p:attrNameLst>
                                          <p:attrName>ppt_x</p:attrName>
                                        </p:attrNameLst>
                                      </p:cBhvr>
                                      <p:tavLst>
                                        <p:tav tm="0">
                                          <p:val>
                                            <p:strVal val="#ppt_x"/>
                                          </p:val>
                                        </p:tav>
                                        <p:tav tm="100000">
                                          <p:val>
                                            <p:strVal val="#ppt_x"/>
                                          </p:val>
                                        </p:tav>
                                      </p:tavLst>
                                    </p:anim>
                                    <p:anim calcmode="lin" valueType="num">
                                      <p:cBhvr>
                                        <p:cTn id="9" dur="1500" fill="hold"/>
                                        <p:tgtEl>
                                          <p:spTgt spid="3"/>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10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1000"/>
                                        <p:tgtEl>
                                          <p:spTgt spid="25"/>
                                        </p:tgtEl>
                                      </p:cBhvr>
                                    </p:animEffect>
                                    <p:anim calcmode="lin" valueType="num">
                                      <p:cBhvr>
                                        <p:cTn id="13" dur="1000" fill="hold"/>
                                        <p:tgtEl>
                                          <p:spTgt spid="25"/>
                                        </p:tgtEl>
                                        <p:attrNameLst>
                                          <p:attrName>ppt_x</p:attrName>
                                        </p:attrNameLst>
                                      </p:cBhvr>
                                      <p:tavLst>
                                        <p:tav tm="0">
                                          <p:val>
                                            <p:strVal val="#ppt_x"/>
                                          </p:val>
                                        </p:tav>
                                        <p:tav tm="100000">
                                          <p:val>
                                            <p:strVal val="#ppt_x"/>
                                          </p:val>
                                        </p:tav>
                                      </p:tavLst>
                                    </p:anim>
                                    <p:anim calcmode="lin" valueType="num">
                                      <p:cBhvr>
                                        <p:cTn id="14" dur="1000" fill="hold"/>
                                        <p:tgtEl>
                                          <p:spTgt spid="2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200"/>
                                  </p:stCondLst>
                                  <p:childTnLst>
                                    <p:set>
                                      <p:cBhvr>
                                        <p:cTn id="16" dur="1" fill="hold">
                                          <p:stCondLst>
                                            <p:cond delay="0"/>
                                          </p:stCondLst>
                                        </p:cTn>
                                        <p:tgtEl>
                                          <p:spTgt spid="30"/>
                                        </p:tgtEl>
                                        <p:attrNameLst>
                                          <p:attrName>style.visibility</p:attrName>
                                        </p:attrNameLst>
                                      </p:cBhvr>
                                      <p:to>
                                        <p:strVal val="visible"/>
                                      </p:to>
                                    </p:set>
                                    <p:animEffect transition="in" filter="fade">
                                      <p:cBhvr>
                                        <p:cTn id="17" dur="500"/>
                                        <p:tgtEl>
                                          <p:spTgt spid="30"/>
                                        </p:tgtEl>
                                      </p:cBhvr>
                                    </p:animEffect>
                                    <p:anim calcmode="lin" valueType="num">
                                      <p:cBhvr>
                                        <p:cTn id="18" dur="500" fill="hold"/>
                                        <p:tgtEl>
                                          <p:spTgt spid="30"/>
                                        </p:tgtEl>
                                        <p:attrNameLst>
                                          <p:attrName>ppt_x</p:attrName>
                                        </p:attrNameLst>
                                      </p:cBhvr>
                                      <p:tavLst>
                                        <p:tav tm="0">
                                          <p:val>
                                            <p:strVal val="#ppt_x"/>
                                          </p:val>
                                        </p:tav>
                                        <p:tav tm="100000">
                                          <p:val>
                                            <p:strVal val="#ppt_x"/>
                                          </p:val>
                                        </p:tav>
                                      </p:tavLst>
                                    </p:anim>
                                    <p:anim calcmode="lin" valueType="num">
                                      <p:cBhvr>
                                        <p:cTn id="19" dur="500" fill="hold"/>
                                        <p:tgtEl>
                                          <p:spTgt spid="30"/>
                                        </p:tgtEl>
                                        <p:attrNameLst>
                                          <p:attrName>ppt_y</p:attrName>
                                        </p:attrNameLst>
                                      </p:cBhvr>
                                      <p:tavLst>
                                        <p:tav tm="0">
                                          <p:val>
                                            <p:strVal val="#ppt_y+.1"/>
                                          </p:val>
                                        </p:tav>
                                        <p:tav tm="100000">
                                          <p:val>
                                            <p:strVal val="#ppt_y"/>
                                          </p:val>
                                        </p:tav>
                                      </p:tavLst>
                                    </p:anim>
                                  </p:childTnLst>
                                </p:cTn>
                              </p:par>
                              <p:par>
                                <p:cTn id="20" presetID="47" presetClass="entr" presetSubtype="0" fill="hold" grpId="0" nodeType="withEffect">
                                  <p:stCondLst>
                                    <p:cond delay="300"/>
                                  </p:stCondLst>
                                  <p:childTnLst>
                                    <p:set>
                                      <p:cBhvr>
                                        <p:cTn id="21" dur="1" fill="hold">
                                          <p:stCondLst>
                                            <p:cond delay="0"/>
                                          </p:stCondLst>
                                        </p:cTn>
                                        <p:tgtEl>
                                          <p:spTgt spid="31"/>
                                        </p:tgtEl>
                                        <p:attrNameLst>
                                          <p:attrName>style.visibility</p:attrName>
                                        </p:attrNameLst>
                                      </p:cBhvr>
                                      <p:to>
                                        <p:strVal val="visible"/>
                                      </p:to>
                                    </p:set>
                                    <p:animEffect transition="in" filter="fade">
                                      <p:cBhvr>
                                        <p:cTn id="22" dur="1000"/>
                                        <p:tgtEl>
                                          <p:spTgt spid="31"/>
                                        </p:tgtEl>
                                      </p:cBhvr>
                                    </p:animEffect>
                                    <p:anim calcmode="lin" valueType="num">
                                      <p:cBhvr>
                                        <p:cTn id="23" dur="1000" fill="hold"/>
                                        <p:tgtEl>
                                          <p:spTgt spid="31"/>
                                        </p:tgtEl>
                                        <p:attrNameLst>
                                          <p:attrName>ppt_x</p:attrName>
                                        </p:attrNameLst>
                                      </p:cBhvr>
                                      <p:tavLst>
                                        <p:tav tm="0">
                                          <p:val>
                                            <p:strVal val="#ppt_x"/>
                                          </p:val>
                                        </p:tav>
                                        <p:tav tm="100000">
                                          <p:val>
                                            <p:strVal val="#ppt_x"/>
                                          </p:val>
                                        </p:tav>
                                      </p:tavLst>
                                    </p:anim>
                                    <p:anim calcmode="lin" valueType="num">
                                      <p:cBhvr>
                                        <p:cTn id="24" dur="1000" fill="hold"/>
                                        <p:tgtEl>
                                          <p:spTgt spid="31"/>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40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1000"/>
                                        <p:tgtEl>
                                          <p:spTgt spid="4"/>
                                        </p:tgtEl>
                                      </p:cBhvr>
                                    </p:animEffect>
                                    <p:anim calcmode="lin" valueType="num">
                                      <p:cBhvr>
                                        <p:cTn id="28" dur="1000" fill="hold"/>
                                        <p:tgtEl>
                                          <p:spTgt spid="4"/>
                                        </p:tgtEl>
                                        <p:attrNameLst>
                                          <p:attrName>ppt_x</p:attrName>
                                        </p:attrNameLst>
                                      </p:cBhvr>
                                      <p:tavLst>
                                        <p:tav tm="0">
                                          <p:val>
                                            <p:strVal val="#ppt_x"/>
                                          </p:val>
                                        </p:tav>
                                        <p:tav tm="100000">
                                          <p:val>
                                            <p:strVal val="#ppt_x"/>
                                          </p:val>
                                        </p:tav>
                                      </p:tavLst>
                                    </p:anim>
                                    <p:anim calcmode="lin" valueType="num">
                                      <p:cBhvr>
                                        <p:cTn id="29" dur="1000" fill="hold"/>
                                        <p:tgtEl>
                                          <p:spTgt spid="4"/>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50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500"/>
                                        <p:tgtEl>
                                          <p:spTgt spid="5"/>
                                        </p:tgtEl>
                                      </p:cBhvr>
                                    </p:animEffect>
                                    <p:anim calcmode="lin" valueType="num">
                                      <p:cBhvr>
                                        <p:cTn id="33" dur="500" fill="hold"/>
                                        <p:tgtEl>
                                          <p:spTgt spid="5"/>
                                        </p:tgtEl>
                                        <p:attrNameLst>
                                          <p:attrName>ppt_x</p:attrName>
                                        </p:attrNameLst>
                                      </p:cBhvr>
                                      <p:tavLst>
                                        <p:tav tm="0">
                                          <p:val>
                                            <p:strVal val="#ppt_x"/>
                                          </p:val>
                                        </p:tav>
                                        <p:tav tm="100000">
                                          <p:val>
                                            <p:strVal val="#ppt_x"/>
                                          </p:val>
                                        </p:tav>
                                      </p:tavLst>
                                    </p:anim>
                                    <p:anim calcmode="lin" valueType="num">
                                      <p:cBhvr>
                                        <p:cTn id="34" dur="500" fill="hold"/>
                                        <p:tgtEl>
                                          <p:spTgt spid="5"/>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600"/>
                                  </p:stCondLst>
                                  <p:childTnLst>
                                    <p:set>
                                      <p:cBhvr>
                                        <p:cTn id="36" dur="1" fill="hold">
                                          <p:stCondLst>
                                            <p:cond delay="0"/>
                                          </p:stCondLst>
                                        </p:cTn>
                                        <p:tgtEl>
                                          <p:spTgt spid="6"/>
                                        </p:tgtEl>
                                        <p:attrNameLst>
                                          <p:attrName>style.visibility</p:attrName>
                                        </p:attrNameLst>
                                      </p:cBhvr>
                                      <p:to>
                                        <p:strVal val="visible"/>
                                      </p:to>
                                    </p:set>
                                    <p:animEffect transition="in" filter="fade">
                                      <p:cBhvr>
                                        <p:cTn id="37" dur="1000"/>
                                        <p:tgtEl>
                                          <p:spTgt spid="6"/>
                                        </p:tgtEl>
                                      </p:cBhvr>
                                    </p:animEffect>
                                    <p:anim calcmode="lin" valueType="num">
                                      <p:cBhvr>
                                        <p:cTn id="38" dur="1000" fill="hold"/>
                                        <p:tgtEl>
                                          <p:spTgt spid="6"/>
                                        </p:tgtEl>
                                        <p:attrNameLst>
                                          <p:attrName>ppt_x</p:attrName>
                                        </p:attrNameLst>
                                      </p:cBhvr>
                                      <p:tavLst>
                                        <p:tav tm="0">
                                          <p:val>
                                            <p:strVal val="#ppt_x"/>
                                          </p:val>
                                        </p:tav>
                                        <p:tav tm="100000">
                                          <p:val>
                                            <p:strVal val="#ppt_x"/>
                                          </p:val>
                                        </p:tav>
                                      </p:tavLst>
                                    </p:anim>
                                    <p:anim calcmode="lin" valueType="num">
                                      <p:cBhvr>
                                        <p:cTn id="39" dur="1000" fill="hold"/>
                                        <p:tgtEl>
                                          <p:spTgt spid="6"/>
                                        </p:tgtEl>
                                        <p:attrNameLst>
                                          <p:attrName>ppt_y</p:attrName>
                                        </p:attrNameLst>
                                      </p:cBhvr>
                                      <p:tavLst>
                                        <p:tav tm="0">
                                          <p:val>
                                            <p:strVal val="#ppt_y+.1"/>
                                          </p:val>
                                        </p:tav>
                                        <p:tav tm="100000">
                                          <p:val>
                                            <p:strVal val="#ppt_y"/>
                                          </p:val>
                                        </p:tav>
                                      </p:tavLst>
                                    </p:anim>
                                  </p:childTnLst>
                                </p:cTn>
                              </p:par>
                              <p:par>
                                <p:cTn id="40" presetID="47" presetClass="entr" presetSubtype="0" fill="hold" grpId="0" nodeType="withEffect">
                                  <p:stCondLst>
                                    <p:cond delay="700"/>
                                  </p:stCondLst>
                                  <p:childTnLst>
                                    <p:set>
                                      <p:cBhvr>
                                        <p:cTn id="41" dur="1" fill="hold">
                                          <p:stCondLst>
                                            <p:cond delay="0"/>
                                          </p:stCondLst>
                                        </p:cTn>
                                        <p:tgtEl>
                                          <p:spTgt spid="44"/>
                                        </p:tgtEl>
                                        <p:attrNameLst>
                                          <p:attrName>style.visibility</p:attrName>
                                        </p:attrNameLst>
                                      </p:cBhvr>
                                      <p:to>
                                        <p:strVal val="visible"/>
                                      </p:to>
                                    </p:set>
                                    <p:animEffect transition="in" filter="fade">
                                      <p:cBhvr>
                                        <p:cTn id="42" dur="1000"/>
                                        <p:tgtEl>
                                          <p:spTgt spid="44"/>
                                        </p:tgtEl>
                                      </p:cBhvr>
                                    </p:animEffect>
                                    <p:anim calcmode="lin" valueType="num">
                                      <p:cBhvr>
                                        <p:cTn id="43" dur="1000" fill="hold"/>
                                        <p:tgtEl>
                                          <p:spTgt spid="44"/>
                                        </p:tgtEl>
                                        <p:attrNameLst>
                                          <p:attrName>ppt_x</p:attrName>
                                        </p:attrNameLst>
                                      </p:cBhvr>
                                      <p:tavLst>
                                        <p:tav tm="0">
                                          <p:val>
                                            <p:strVal val="#ppt_x"/>
                                          </p:val>
                                        </p:tav>
                                        <p:tav tm="100000">
                                          <p:val>
                                            <p:strVal val="#ppt_x"/>
                                          </p:val>
                                        </p:tav>
                                      </p:tavLst>
                                    </p:anim>
                                    <p:anim calcmode="lin" valueType="num">
                                      <p:cBhvr>
                                        <p:cTn id="44" dur="1000" fill="hold"/>
                                        <p:tgtEl>
                                          <p:spTgt spid="44"/>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800"/>
                                  </p:stCondLst>
                                  <p:childTnLst>
                                    <p:set>
                                      <p:cBhvr>
                                        <p:cTn id="46" dur="1" fill="hold">
                                          <p:stCondLst>
                                            <p:cond delay="0"/>
                                          </p:stCondLst>
                                        </p:cTn>
                                        <p:tgtEl>
                                          <p:spTgt spid="45"/>
                                        </p:tgtEl>
                                        <p:attrNameLst>
                                          <p:attrName>style.visibility</p:attrName>
                                        </p:attrNameLst>
                                      </p:cBhvr>
                                      <p:to>
                                        <p:strVal val="visible"/>
                                      </p:to>
                                    </p:set>
                                    <p:animEffect transition="in" filter="fade">
                                      <p:cBhvr>
                                        <p:cTn id="47" dur="1500"/>
                                        <p:tgtEl>
                                          <p:spTgt spid="45"/>
                                        </p:tgtEl>
                                      </p:cBhvr>
                                    </p:animEffect>
                                    <p:anim calcmode="lin" valueType="num">
                                      <p:cBhvr>
                                        <p:cTn id="48" dur="1500" fill="hold"/>
                                        <p:tgtEl>
                                          <p:spTgt spid="45"/>
                                        </p:tgtEl>
                                        <p:attrNameLst>
                                          <p:attrName>ppt_x</p:attrName>
                                        </p:attrNameLst>
                                      </p:cBhvr>
                                      <p:tavLst>
                                        <p:tav tm="0">
                                          <p:val>
                                            <p:strVal val="#ppt_x"/>
                                          </p:val>
                                        </p:tav>
                                        <p:tav tm="100000">
                                          <p:val>
                                            <p:strVal val="#ppt_x"/>
                                          </p:val>
                                        </p:tav>
                                      </p:tavLst>
                                    </p:anim>
                                    <p:anim calcmode="lin" valueType="num">
                                      <p:cBhvr>
                                        <p:cTn id="49" dur="1500" fill="hold"/>
                                        <p:tgtEl>
                                          <p:spTgt spid="45"/>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900"/>
                                  </p:stCondLst>
                                  <p:childTnLst>
                                    <p:set>
                                      <p:cBhvr>
                                        <p:cTn id="51" dur="1" fill="hold">
                                          <p:stCondLst>
                                            <p:cond delay="0"/>
                                          </p:stCondLst>
                                        </p:cTn>
                                        <p:tgtEl>
                                          <p:spTgt spid="46"/>
                                        </p:tgtEl>
                                        <p:attrNameLst>
                                          <p:attrName>style.visibility</p:attrName>
                                        </p:attrNameLst>
                                      </p:cBhvr>
                                      <p:to>
                                        <p:strVal val="visible"/>
                                      </p:to>
                                    </p:set>
                                    <p:animEffect transition="in" filter="fade">
                                      <p:cBhvr>
                                        <p:cTn id="52" dur="1000"/>
                                        <p:tgtEl>
                                          <p:spTgt spid="46"/>
                                        </p:tgtEl>
                                      </p:cBhvr>
                                    </p:animEffect>
                                    <p:anim calcmode="lin" valueType="num">
                                      <p:cBhvr>
                                        <p:cTn id="53" dur="1000" fill="hold"/>
                                        <p:tgtEl>
                                          <p:spTgt spid="46"/>
                                        </p:tgtEl>
                                        <p:attrNameLst>
                                          <p:attrName>ppt_x</p:attrName>
                                        </p:attrNameLst>
                                      </p:cBhvr>
                                      <p:tavLst>
                                        <p:tav tm="0">
                                          <p:val>
                                            <p:strVal val="#ppt_x"/>
                                          </p:val>
                                        </p:tav>
                                        <p:tav tm="100000">
                                          <p:val>
                                            <p:strVal val="#ppt_x"/>
                                          </p:val>
                                        </p:tav>
                                      </p:tavLst>
                                    </p:anim>
                                    <p:anim calcmode="lin" valueType="num">
                                      <p:cBhvr>
                                        <p:cTn id="54" dur="1000" fill="hold"/>
                                        <p:tgtEl>
                                          <p:spTgt spid="46"/>
                                        </p:tgtEl>
                                        <p:attrNameLst>
                                          <p:attrName>ppt_y</p:attrName>
                                        </p:attrNameLst>
                                      </p:cBhvr>
                                      <p:tavLst>
                                        <p:tav tm="0">
                                          <p:val>
                                            <p:strVal val="#ppt_y+.1"/>
                                          </p:val>
                                        </p:tav>
                                        <p:tav tm="100000">
                                          <p:val>
                                            <p:strVal val="#ppt_y"/>
                                          </p:val>
                                        </p:tav>
                                      </p:tavLst>
                                    </p:anim>
                                  </p:childTnLst>
                                </p:cTn>
                              </p:par>
                              <p:par>
                                <p:cTn id="55" presetID="47" presetClass="entr" presetSubtype="0" fill="hold" grpId="0" nodeType="withEffect">
                                  <p:stCondLst>
                                    <p:cond delay="1000"/>
                                  </p:stCondLst>
                                  <p:childTnLst>
                                    <p:set>
                                      <p:cBhvr>
                                        <p:cTn id="56" dur="1" fill="hold">
                                          <p:stCondLst>
                                            <p:cond delay="0"/>
                                          </p:stCondLst>
                                        </p:cTn>
                                        <p:tgtEl>
                                          <p:spTgt spid="47"/>
                                        </p:tgtEl>
                                        <p:attrNameLst>
                                          <p:attrName>style.visibility</p:attrName>
                                        </p:attrNameLst>
                                      </p:cBhvr>
                                      <p:to>
                                        <p:strVal val="visible"/>
                                      </p:to>
                                    </p:set>
                                    <p:animEffect transition="in" filter="fade">
                                      <p:cBhvr>
                                        <p:cTn id="57" dur="1000"/>
                                        <p:tgtEl>
                                          <p:spTgt spid="47"/>
                                        </p:tgtEl>
                                      </p:cBhvr>
                                    </p:animEffect>
                                    <p:anim calcmode="lin" valueType="num">
                                      <p:cBhvr>
                                        <p:cTn id="58" dur="1000" fill="hold"/>
                                        <p:tgtEl>
                                          <p:spTgt spid="47"/>
                                        </p:tgtEl>
                                        <p:attrNameLst>
                                          <p:attrName>ppt_x</p:attrName>
                                        </p:attrNameLst>
                                      </p:cBhvr>
                                      <p:tavLst>
                                        <p:tav tm="0">
                                          <p:val>
                                            <p:strVal val="#ppt_x"/>
                                          </p:val>
                                        </p:tav>
                                        <p:tav tm="100000">
                                          <p:val>
                                            <p:strVal val="#ppt_x"/>
                                          </p:val>
                                        </p:tav>
                                      </p:tavLst>
                                    </p:anim>
                                    <p:anim calcmode="lin" valueType="num">
                                      <p:cBhvr>
                                        <p:cTn id="59" dur="1000" fill="hold"/>
                                        <p:tgtEl>
                                          <p:spTgt spid="47"/>
                                        </p:tgtEl>
                                        <p:attrNameLst>
                                          <p:attrName>ppt_y</p:attrName>
                                        </p:attrNameLst>
                                      </p:cBhvr>
                                      <p:tavLst>
                                        <p:tav tm="0">
                                          <p:val>
                                            <p:strVal val="#ppt_y-.1"/>
                                          </p:val>
                                        </p:tav>
                                        <p:tav tm="100000">
                                          <p:val>
                                            <p:strVal val="#ppt_y"/>
                                          </p:val>
                                        </p:tav>
                                      </p:tavLst>
                                    </p:anim>
                                  </p:childTnLst>
                                </p:cTn>
                              </p:par>
                              <p:par>
                                <p:cTn id="60" presetID="42" presetClass="entr" presetSubtype="0" fill="hold" grpId="0" nodeType="withEffect">
                                  <p:stCondLst>
                                    <p:cond delay="1100"/>
                                  </p:stCondLst>
                                  <p:childTnLst>
                                    <p:set>
                                      <p:cBhvr>
                                        <p:cTn id="61" dur="1" fill="hold">
                                          <p:stCondLst>
                                            <p:cond delay="0"/>
                                          </p:stCondLst>
                                        </p:cTn>
                                        <p:tgtEl>
                                          <p:spTgt spid="48"/>
                                        </p:tgtEl>
                                        <p:attrNameLst>
                                          <p:attrName>style.visibility</p:attrName>
                                        </p:attrNameLst>
                                      </p:cBhvr>
                                      <p:to>
                                        <p:strVal val="visible"/>
                                      </p:to>
                                    </p:set>
                                    <p:animEffect transition="in" filter="fade">
                                      <p:cBhvr>
                                        <p:cTn id="62" dur="1000"/>
                                        <p:tgtEl>
                                          <p:spTgt spid="48"/>
                                        </p:tgtEl>
                                      </p:cBhvr>
                                    </p:animEffect>
                                    <p:anim calcmode="lin" valueType="num">
                                      <p:cBhvr>
                                        <p:cTn id="63" dur="1000" fill="hold"/>
                                        <p:tgtEl>
                                          <p:spTgt spid="48"/>
                                        </p:tgtEl>
                                        <p:attrNameLst>
                                          <p:attrName>ppt_x</p:attrName>
                                        </p:attrNameLst>
                                      </p:cBhvr>
                                      <p:tavLst>
                                        <p:tav tm="0">
                                          <p:val>
                                            <p:strVal val="#ppt_x"/>
                                          </p:val>
                                        </p:tav>
                                        <p:tav tm="100000">
                                          <p:val>
                                            <p:strVal val="#ppt_x"/>
                                          </p:val>
                                        </p:tav>
                                      </p:tavLst>
                                    </p:anim>
                                    <p:anim calcmode="lin" valueType="num">
                                      <p:cBhvr>
                                        <p:cTn id="64" dur="1000" fill="hold"/>
                                        <p:tgtEl>
                                          <p:spTgt spid="48"/>
                                        </p:tgtEl>
                                        <p:attrNameLst>
                                          <p:attrName>ppt_y</p:attrName>
                                        </p:attrNameLst>
                                      </p:cBhvr>
                                      <p:tavLst>
                                        <p:tav tm="0">
                                          <p:val>
                                            <p:strVal val="#ppt_y+.1"/>
                                          </p:val>
                                        </p:tav>
                                        <p:tav tm="100000">
                                          <p:val>
                                            <p:strVal val="#ppt_y"/>
                                          </p:val>
                                        </p:tav>
                                      </p:tavLst>
                                    </p:anim>
                                  </p:childTnLst>
                                </p:cTn>
                              </p:par>
                              <p:par>
                                <p:cTn id="65" presetID="42" presetClass="entr" presetSubtype="0" fill="hold" grpId="0" nodeType="withEffect">
                                  <p:stCondLst>
                                    <p:cond delay="1200"/>
                                  </p:stCondLst>
                                  <p:childTnLst>
                                    <p:set>
                                      <p:cBhvr>
                                        <p:cTn id="66" dur="1" fill="hold">
                                          <p:stCondLst>
                                            <p:cond delay="0"/>
                                          </p:stCondLst>
                                        </p:cTn>
                                        <p:tgtEl>
                                          <p:spTgt spid="49"/>
                                        </p:tgtEl>
                                        <p:attrNameLst>
                                          <p:attrName>style.visibility</p:attrName>
                                        </p:attrNameLst>
                                      </p:cBhvr>
                                      <p:to>
                                        <p:strVal val="visible"/>
                                      </p:to>
                                    </p:set>
                                    <p:animEffect transition="in" filter="fade">
                                      <p:cBhvr>
                                        <p:cTn id="67" dur="500"/>
                                        <p:tgtEl>
                                          <p:spTgt spid="49"/>
                                        </p:tgtEl>
                                      </p:cBhvr>
                                    </p:animEffect>
                                    <p:anim calcmode="lin" valueType="num">
                                      <p:cBhvr>
                                        <p:cTn id="68" dur="500" fill="hold"/>
                                        <p:tgtEl>
                                          <p:spTgt spid="49"/>
                                        </p:tgtEl>
                                        <p:attrNameLst>
                                          <p:attrName>ppt_x</p:attrName>
                                        </p:attrNameLst>
                                      </p:cBhvr>
                                      <p:tavLst>
                                        <p:tav tm="0">
                                          <p:val>
                                            <p:strVal val="#ppt_x"/>
                                          </p:val>
                                        </p:tav>
                                        <p:tav tm="100000">
                                          <p:val>
                                            <p:strVal val="#ppt_x"/>
                                          </p:val>
                                        </p:tav>
                                      </p:tavLst>
                                    </p:anim>
                                    <p:anim calcmode="lin" valueType="num">
                                      <p:cBhvr>
                                        <p:cTn id="69" dur="500" fill="hold"/>
                                        <p:tgtEl>
                                          <p:spTgt spid="49"/>
                                        </p:tgtEl>
                                        <p:attrNameLst>
                                          <p:attrName>ppt_y</p:attrName>
                                        </p:attrNameLst>
                                      </p:cBhvr>
                                      <p:tavLst>
                                        <p:tav tm="0">
                                          <p:val>
                                            <p:strVal val="#ppt_y+.1"/>
                                          </p:val>
                                        </p:tav>
                                        <p:tav tm="100000">
                                          <p:val>
                                            <p:strVal val="#ppt_y"/>
                                          </p:val>
                                        </p:tav>
                                      </p:tavLst>
                                    </p:anim>
                                  </p:childTnLst>
                                </p:cTn>
                              </p:par>
                              <p:par>
                                <p:cTn id="70" presetID="47" presetClass="entr" presetSubtype="0" fill="hold" grpId="0" nodeType="withEffect">
                                  <p:stCondLst>
                                    <p:cond delay="1300"/>
                                  </p:stCondLst>
                                  <p:childTnLst>
                                    <p:set>
                                      <p:cBhvr>
                                        <p:cTn id="71" dur="1" fill="hold">
                                          <p:stCondLst>
                                            <p:cond delay="0"/>
                                          </p:stCondLst>
                                        </p:cTn>
                                        <p:tgtEl>
                                          <p:spTgt spid="50"/>
                                        </p:tgtEl>
                                        <p:attrNameLst>
                                          <p:attrName>style.visibility</p:attrName>
                                        </p:attrNameLst>
                                      </p:cBhvr>
                                      <p:to>
                                        <p:strVal val="visible"/>
                                      </p:to>
                                    </p:set>
                                    <p:animEffect transition="in" filter="fade">
                                      <p:cBhvr>
                                        <p:cTn id="72" dur="1000"/>
                                        <p:tgtEl>
                                          <p:spTgt spid="50"/>
                                        </p:tgtEl>
                                      </p:cBhvr>
                                    </p:animEffect>
                                    <p:anim calcmode="lin" valueType="num">
                                      <p:cBhvr>
                                        <p:cTn id="73" dur="1000" fill="hold"/>
                                        <p:tgtEl>
                                          <p:spTgt spid="50"/>
                                        </p:tgtEl>
                                        <p:attrNameLst>
                                          <p:attrName>ppt_x</p:attrName>
                                        </p:attrNameLst>
                                      </p:cBhvr>
                                      <p:tavLst>
                                        <p:tav tm="0">
                                          <p:val>
                                            <p:strVal val="#ppt_x"/>
                                          </p:val>
                                        </p:tav>
                                        <p:tav tm="100000">
                                          <p:val>
                                            <p:strVal val="#ppt_x"/>
                                          </p:val>
                                        </p:tav>
                                      </p:tavLst>
                                    </p:anim>
                                    <p:anim calcmode="lin" valueType="num">
                                      <p:cBhvr>
                                        <p:cTn id="74" dur="1000" fill="hold"/>
                                        <p:tgtEl>
                                          <p:spTgt spid="50"/>
                                        </p:tgtEl>
                                        <p:attrNameLst>
                                          <p:attrName>ppt_y</p:attrName>
                                        </p:attrNameLst>
                                      </p:cBhvr>
                                      <p:tavLst>
                                        <p:tav tm="0">
                                          <p:val>
                                            <p:strVal val="#ppt_y-.1"/>
                                          </p:val>
                                        </p:tav>
                                        <p:tav tm="100000">
                                          <p:val>
                                            <p:strVal val="#ppt_y"/>
                                          </p:val>
                                        </p:tav>
                                      </p:tavLst>
                                    </p:anim>
                                  </p:childTnLst>
                                </p:cTn>
                              </p:par>
                              <p:par>
                                <p:cTn id="75" presetID="42" presetClass="entr" presetSubtype="0" fill="hold" grpId="0" nodeType="withEffect">
                                  <p:stCondLst>
                                    <p:cond delay="1400"/>
                                  </p:stCondLst>
                                  <p:childTnLst>
                                    <p:set>
                                      <p:cBhvr>
                                        <p:cTn id="76" dur="1" fill="hold">
                                          <p:stCondLst>
                                            <p:cond delay="0"/>
                                          </p:stCondLst>
                                        </p:cTn>
                                        <p:tgtEl>
                                          <p:spTgt spid="18"/>
                                        </p:tgtEl>
                                        <p:attrNameLst>
                                          <p:attrName>style.visibility</p:attrName>
                                        </p:attrNameLst>
                                      </p:cBhvr>
                                      <p:to>
                                        <p:strVal val="visible"/>
                                      </p:to>
                                    </p:set>
                                    <p:animEffect transition="in" filter="fade">
                                      <p:cBhvr>
                                        <p:cTn id="77" dur="1000"/>
                                        <p:tgtEl>
                                          <p:spTgt spid="18"/>
                                        </p:tgtEl>
                                      </p:cBhvr>
                                    </p:animEffect>
                                    <p:anim calcmode="lin" valueType="num">
                                      <p:cBhvr>
                                        <p:cTn id="78" dur="1000" fill="hold"/>
                                        <p:tgtEl>
                                          <p:spTgt spid="18"/>
                                        </p:tgtEl>
                                        <p:attrNameLst>
                                          <p:attrName>ppt_x</p:attrName>
                                        </p:attrNameLst>
                                      </p:cBhvr>
                                      <p:tavLst>
                                        <p:tav tm="0">
                                          <p:val>
                                            <p:strVal val="#ppt_x"/>
                                          </p:val>
                                        </p:tav>
                                        <p:tav tm="100000">
                                          <p:val>
                                            <p:strVal val="#ppt_x"/>
                                          </p:val>
                                        </p:tav>
                                      </p:tavLst>
                                    </p:anim>
                                    <p:anim calcmode="lin" valueType="num">
                                      <p:cBhvr>
                                        <p:cTn id="79" dur="1000" fill="hold"/>
                                        <p:tgtEl>
                                          <p:spTgt spid="18"/>
                                        </p:tgtEl>
                                        <p:attrNameLst>
                                          <p:attrName>ppt_y</p:attrName>
                                        </p:attrNameLst>
                                      </p:cBhvr>
                                      <p:tavLst>
                                        <p:tav tm="0">
                                          <p:val>
                                            <p:strVal val="#ppt_y+.1"/>
                                          </p:val>
                                        </p:tav>
                                        <p:tav tm="100000">
                                          <p:val>
                                            <p:strVal val="#ppt_y"/>
                                          </p:val>
                                        </p:tav>
                                      </p:tavLst>
                                    </p:anim>
                                  </p:childTnLst>
                                </p:cTn>
                              </p:par>
                              <p:par>
                                <p:cTn id="80" presetID="47" presetClass="entr" presetSubtype="0" fill="hold" grpId="0" nodeType="withEffect">
                                  <p:stCondLst>
                                    <p:cond delay="1500"/>
                                  </p:stCondLst>
                                  <p:childTnLst>
                                    <p:set>
                                      <p:cBhvr>
                                        <p:cTn id="81" dur="1" fill="hold">
                                          <p:stCondLst>
                                            <p:cond delay="0"/>
                                          </p:stCondLst>
                                        </p:cTn>
                                        <p:tgtEl>
                                          <p:spTgt spid="7"/>
                                        </p:tgtEl>
                                        <p:attrNameLst>
                                          <p:attrName>style.visibility</p:attrName>
                                        </p:attrNameLst>
                                      </p:cBhvr>
                                      <p:to>
                                        <p:strVal val="visible"/>
                                      </p:to>
                                    </p:set>
                                    <p:animEffect transition="in" filter="fade">
                                      <p:cBhvr>
                                        <p:cTn id="82" dur="1000"/>
                                        <p:tgtEl>
                                          <p:spTgt spid="7"/>
                                        </p:tgtEl>
                                      </p:cBhvr>
                                    </p:animEffect>
                                    <p:anim calcmode="lin" valueType="num">
                                      <p:cBhvr>
                                        <p:cTn id="83" dur="1000" fill="hold"/>
                                        <p:tgtEl>
                                          <p:spTgt spid="7"/>
                                        </p:tgtEl>
                                        <p:attrNameLst>
                                          <p:attrName>ppt_x</p:attrName>
                                        </p:attrNameLst>
                                      </p:cBhvr>
                                      <p:tavLst>
                                        <p:tav tm="0">
                                          <p:val>
                                            <p:strVal val="#ppt_x"/>
                                          </p:val>
                                        </p:tav>
                                        <p:tav tm="100000">
                                          <p:val>
                                            <p:strVal val="#ppt_x"/>
                                          </p:val>
                                        </p:tav>
                                      </p:tavLst>
                                    </p:anim>
                                    <p:anim calcmode="lin" valueType="num">
                                      <p:cBhvr>
                                        <p:cTn id="84" dur="1000" fill="hold"/>
                                        <p:tgtEl>
                                          <p:spTgt spid="7"/>
                                        </p:tgtEl>
                                        <p:attrNameLst>
                                          <p:attrName>ppt_y</p:attrName>
                                        </p:attrNameLst>
                                      </p:cBhvr>
                                      <p:tavLst>
                                        <p:tav tm="0">
                                          <p:val>
                                            <p:strVal val="#ppt_y-.1"/>
                                          </p:val>
                                        </p:tav>
                                        <p:tav tm="100000">
                                          <p:val>
                                            <p:strVal val="#ppt_y"/>
                                          </p:val>
                                        </p:tav>
                                      </p:tavLst>
                                    </p:anim>
                                  </p:childTnLst>
                                </p:cTn>
                              </p:par>
                              <p:par>
                                <p:cTn id="85" presetID="42" presetClass="entr" presetSubtype="0" fill="hold" grpId="0" nodeType="withEffect">
                                  <p:stCondLst>
                                    <p:cond delay="1600"/>
                                  </p:stCondLst>
                                  <p:childTnLst>
                                    <p:set>
                                      <p:cBhvr>
                                        <p:cTn id="86" dur="1" fill="hold">
                                          <p:stCondLst>
                                            <p:cond delay="0"/>
                                          </p:stCondLst>
                                        </p:cTn>
                                        <p:tgtEl>
                                          <p:spTgt spid="8"/>
                                        </p:tgtEl>
                                        <p:attrNameLst>
                                          <p:attrName>style.visibility</p:attrName>
                                        </p:attrNameLst>
                                      </p:cBhvr>
                                      <p:to>
                                        <p:strVal val="visible"/>
                                      </p:to>
                                    </p:set>
                                    <p:animEffect transition="in" filter="fade">
                                      <p:cBhvr>
                                        <p:cTn id="87" dur="1000"/>
                                        <p:tgtEl>
                                          <p:spTgt spid="8"/>
                                        </p:tgtEl>
                                      </p:cBhvr>
                                    </p:animEffect>
                                    <p:anim calcmode="lin" valueType="num">
                                      <p:cBhvr>
                                        <p:cTn id="88" dur="1000" fill="hold"/>
                                        <p:tgtEl>
                                          <p:spTgt spid="8"/>
                                        </p:tgtEl>
                                        <p:attrNameLst>
                                          <p:attrName>ppt_x</p:attrName>
                                        </p:attrNameLst>
                                      </p:cBhvr>
                                      <p:tavLst>
                                        <p:tav tm="0">
                                          <p:val>
                                            <p:strVal val="#ppt_x"/>
                                          </p:val>
                                        </p:tav>
                                        <p:tav tm="100000">
                                          <p:val>
                                            <p:strVal val="#ppt_x"/>
                                          </p:val>
                                        </p:tav>
                                      </p:tavLst>
                                    </p:anim>
                                    <p:anim calcmode="lin" valueType="num">
                                      <p:cBhvr>
                                        <p:cTn id="89" dur="1000" fill="hold"/>
                                        <p:tgtEl>
                                          <p:spTgt spid="8"/>
                                        </p:tgtEl>
                                        <p:attrNameLst>
                                          <p:attrName>ppt_y</p:attrName>
                                        </p:attrNameLst>
                                      </p:cBhvr>
                                      <p:tavLst>
                                        <p:tav tm="0">
                                          <p:val>
                                            <p:strVal val="#ppt_y+.1"/>
                                          </p:val>
                                        </p:tav>
                                        <p:tav tm="100000">
                                          <p:val>
                                            <p:strVal val="#ppt_y"/>
                                          </p:val>
                                        </p:tav>
                                      </p:tavLst>
                                    </p:anim>
                                  </p:childTnLst>
                                </p:cTn>
                              </p:par>
                              <p:par>
                                <p:cTn id="90" presetID="42" presetClass="entr" presetSubtype="0" fill="hold" grpId="0" nodeType="withEffect">
                                  <p:stCondLst>
                                    <p:cond delay="1700"/>
                                  </p:stCondLst>
                                  <p:childTnLst>
                                    <p:set>
                                      <p:cBhvr>
                                        <p:cTn id="91" dur="1" fill="hold">
                                          <p:stCondLst>
                                            <p:cond delay="0"/>
                                          </p:stCondLst>
                                        </p:cTn>
                                        <p:tgtEl>
                                          <p:spTgt spid="20"/>
                                        </p:tgtEl>
                                        <p:attrNameLst>
                                          <p:attrName>style.visibility</p:attrName>
                                        </p:attrNameLst>
                                      </p:cBhvr>
                                      <p:to>
                                        <p:strVal val="visible"/>
                                      </p:to>
                                    </p:set>
                                    <p:animEffect transition="in" filter="fade">
                                      <p:cBhvr>
                                        <p:cTn id="92" dur="500"/>
                                        <p:tgtEl>
                                          <p:spTgt spid="20"/>
                                        </p:tgtEl>
                                      </p:cBhvr>
                                    </p:animEffect>
                                    <p:anim calcmode="lin" valueType="num">
                                      <p:cBhvr>
                                        <p:cTn id="93" dur="500" fill="hold"/>
                                        <p:tgtEl>
                                          <p:spTgt spid="20"/>
                                        </p:tgtEl>
                                        <p:attrNameLst>
                                          <p:attrName>ppt_x</p:attrName>
                                        </p:attrNameLst>
                                      </p:cBhvr>
                                      <p:tavLst>
                                        <p:tav tm="0">
                                          <p:val>
                                            <p:strVal val="#ppt_x"/>
                                          </p:val>
                                        </p:tav>
                                        <p:tav tm="100000">
                                          <p:val>
                                            <p:strVal val="#ppt_x"/>
                                          </p:val>
                                        </p:tav>
                                      </p:tavLst>
                                    </p:anim>
                                    <p:anim calcmode="lin" valueType="num">
                                      <p:cBhvr>
                                        <p:cTn id="94" dur="500" fill="hold"/>
                                        <p:tgtEl>
                                          <p:spTgt spid="20"/>
                                        </p:tgtEl>
                                        <p:attrNameLst>
                                          <p:attrName>ppt_y</p:attrName>
                                        </p:attrNameLst>
                                      </p:cBhvr>
                                      <p:tavLst>
                                        <p:tav tm="0">
                                          <p:val>
                                            <p:strVal val="#ppt_y+.1"/>
                                          </p:val>
                                        </p:tav>
                                        <p:tav tm="100000">
                                          <p:val>
                                            <p:strVal val="#ppt_y"/>
                                          </p:val>
                                        </p:tav>
                                      </p:tavLst>
                                    </p:anim>
                                  </p:childTnLst>
                                </p:cTn>
                              </p:par>
                              <p:par>
                                <p:cTn id="95" presetID="47" presetClass="entr" presetSubtype="0" fill="hold" grpId="0" nodeType="withEffect">
                                  <p:stCondLst>
                                    <p:cond delay="1800"/>
                                  </p:stCondLst>
                                  <p:childTnLst>
                                    <p:set>
                                      <p:cBhvr>
                                        <p:cTn id="96" dur="1" fill="hold">
                                          <p:stCondLst>
                                            <p:cond delay="0"/>
                                          </p:stCondLst>
                                        </p:cTn>
                                        <p:tgtEl>
                                          <p:spTgt spid="21"/>
                                        </p:tgtEl>
                                        <p:attrNameLst>
                                          <p:attrName>style.visibility</p:attrName>
                                        </p:attrNameLst>
                                      </p:cBhvr>
                                      <p:to>
                                        <p:strVal val="visible"/>
                                      </p:to>
                                    </p:set>
                                    <p:animEffect transition="in" filter="fade">
                                      <p:cBhvr>
                                        <p:cTn id="97" dur="1000"/>
                                        <p:tgtEl>
                                          <p:spTgt spid="21"/>
                                        </p:tgtEl>
                                      </p:cBhvr>
                                    </p:animEffect>
                                    <p:anim calcmode="lin" valueType="num">
                                      <p:cBhvr>
                                        <p:cTn id="98" dur="1000" fill="hold"/>
                                        <p:tgtEl>
                                          <p:spTgt spid="21"/>
                                        </p:tgtEl>
                                        <p:attrNameLst>
                                          <p:attrName>ppt_x</p:attrName>
                                        </p:attrNameLst>
                                      </p:cBhvr>
                                      <p:tavLst>
                                        <p:tav tm="0">
                                          <p:val>
                                            <p:strVal val="#ppt_x"/>
                                          </p:val>
                                        </p:tav>
                                        <p:tav tm="100000">
                                          <p:val>
                                            <p:strVal val="#ppt_x"/>
                                          </p:val>
                                        </p:tav>
                                      </p:tavLst>
                                    </p:anim>
                                    <p:anim calcmode="lin" valueType="num">
                                      <p:cBhvr>
                                        <p:cTn id="99" dur="1000" fill="hold"/>
                                        <p:tgtEl>
                                          <p:spTgt spid="21"/>
                                        </p:tgtEl>
                                        <p:attrNameLst>
                                          <p:attrName>ppt_y</p:attrName>
                                        </p:attrNameLst>
                                      </p:cBhvr>
                                      <p:tavLst>
                                        <p:tav tm="0">
                                          <p:val>
                                            <p:strVal val="#ppt_y-.1"/>
                                          </p:val>
                                        </p:tav>
                                        <p:tav tm="100000">
                                          <p:val>
                                            <p:strVal val="#ppt_y"/>
                                          </p:val>
                                        </p:tav>
                                      </p:tavLst>
                                    </p:anim>
                                  </p:childTnLst>
                                </p:cTn>
                              </p:par>
                              <p:par>
                                <p:cTn id="100" presetID="42" presetClass="entr" presetSubtype="0" fill="hold" grpId="0" nodeType="withEffect">
                                  <p:stCondLst>
                                    <p:cond delay="1900"/>
                                  </p:stCondLst>
                                  <p:childTnLst>
                                    <p:set>
                                      <p:cBhvr>
                                        <p:cTn id="101" dur="1" fill="hold">
                                          <p:stCondLst>
                                            <p:cond delay="0"/>
                                          </p:stCondLst>
                                        </p:cTn>
                                        <p:tgtEl>
                                          <p:spTgt spid="22"/>
                                        </p:tgtEl>
                                        <p:attrNameLst>
                                          <p:attrName>style.visibility</p:attrName>
                                        </p:attrNameLst>
                                      </p:cBhvr>
                                      <p:to>
                                        <p:strVal val="visible"/>
                                      </p:to>
                                    </p:set>
                                    <p:animEffect transition="in" filter="fade">
                                      <p:cBhvr>
                                        <p:cTn id="102" dur="1000"/>
                                        <p:tgtEl>
                                          <p:spTgt spid="22"/>
                                        </p:tgtEl>
                                      </p:cBhvr>
                                    </p:animEffect>
                                    <p:anim calcmode="lin" valueType="num">
                                      <p:cBhvr>
                                        <p:cTn id="103" dur="1000" fill="hold"/>
                                        <p:tgtEl>
                                          <p:spTgt spid="22"/>
                                        </p:tgtEl>
                                        <p:attrNameLst>
                                          <p:attrName>ppt_x</p:attrName>
                                        </p:attrNameLst>
                                      </p:cBhvr>
                                      <p:tavLst>
                                        <p:tav tm="0">
                                          <p:val>
                                            <p:strVal val="#ppt_x"/>
                                          </p:val>
                                        </p:tav>
                                        <p:tav tm="100000">
                                          <p:val>
                                            <p:strVal val="#ppt_x"/>
                                          </p:val>
                                        </p:tav>
                                      </p:tavLst>
                                    </p:anim>
                                    <p:anim calcmode="lin" valueType="num">
                                      <p:cBhvr>
                                        <p:cTn id="104" dur="1000" fill="hold"/>
                                        <p:tgtEl>
                                          <p:spTgt spid="22"/>
                                        </p:tgtEl>
                                        <p:attrNameLst>
                                          <p:attrName>ppt_y</p:attrName>
                                        </p:attrNameLst>
                                      </p:cBhvr>
                                      <p:tavLst>
                                        <p:tav tm="0">
                                          <p:val>
                                            <p:strVal val="#ppt_y+.1"/>
                                          </p:val>
                                        </p:tav>
                                        <p:tav tm="100000">
                                          <p:val>
                                            <p:strVal val="#ppt_y"/>
                                          </p:val>
                                        </p:tav>
                                      </p:tavLst>
                                    </p:anim>
                                  </p:childTnLst>
                                </p:cTn>
                              </p:par>
                              <p:par>
                                <p:cTn id="105" presetID="42" presetClass="entr" presetSubtype="0" fill="hold" grpId="0" nodeType="withEffect">
                                  <p:stCondLst>
                                    <p:cond delay="2000"/>
                                  </p:stCondLst>
                                  <p:childTnLst>
                                    <p:set>
                                      <p:cBhvr>
                                        <p:cTn id="106" dur="1" fill="hold">
                                          <p:stCondLst>
                                            <p:cond delay="0"/>
                                          </p:stCondLst>
                                        </p:cTn>
                                        <p:tgtEl>
                                          <p:spTgt spid="23"/>
                                        </p:tgtEl>
                                        <p:attrNameLst>
                                          <p:attrName>style.visibility</p:attrName>
                                        </p:attrNameLst>
                                      </p:cBhvr>
                                      <p:to>
                                        <p:strVal val="visible"/>
                                      </p:to>
                                    </p:set>
                                    <p:animEffect transition="in" filter="fade">
                                      <p:cBhvr>
                                        <p:cTn id="107" dur="500"/>
                                        <p:tgtEl>
                                          <p:spTgt spid="23"/>
                                        </p:tgtEl>
                                      </p:cBhvr>
                                    </p:animEffect>
                                    <p:anim calcmode="lin" valueType="num">
                                      <p:cBhvr>
                                        <p:cTn id="108" dur="500" fill="hold"/>
                                        <p:tgtEl>
                                          <p:spTgt spid="23"/>
                                        </p:tgtEl>
                                        <p:attrNameLst>
                                          <p:attrName>ppt_x</p:attrName>
                                        </p:attrNameLst>
                                      </p:cBhvr>
                                      <p:tavLst>
                                        <p:tav tm="0">
                                          <p:val>
                                            <p:strVal val="#ppt_x"/>
                                          </p:val>
                                        </p:tav>
                                        <p:tav tm="100000">
                                          <p:val>
                                            <p:strVal val="#ppt_x"/>
                                          </p:val>
                                        </p:tav>
                                      </p:tavLst>
                                    </p:anim>
                                    <p:anim calcmode="lin" valueType="num">
                                      <p:cBhvr>
                                        <p:cTn id="109" dur="500" fill="hold"/>
                                        <p:tgtEl>
                                          <p:spTgt spid="23"/>
                                        </p:tgtEl>
                                        <p:attrNameLst>
                                          <p:attrName>ppt_y</p:attrName>
                                        </p:attrNameLst>
                                      </p:cBhvr>
                                      <p:tavLst>
                                        <p:tav tm="0">
                                          <p:val>
                                            <p:strVal val="#ppt_y+.1"/>
                                          </p:val>
                                        </p:tav>
                                        <p:tav tm="100000">
                                          <p:val>
                                            <p:strVal val="#ppt_y"/>
                                          </p:val>
                                        </p:tav>
                                      </p:tavLst>
                                    </p:anim>
                                  </p:childTnLst>
                                </p:cTn>
                              </p:par>
                              <p:par>
                                <p:cTn id="110" presetID="47" presetClass="entr" presetSubtype="0" fill="hold" grpId="0" nodeType="withEffect">
                                  <p:stCondLst>
                                    <p:cond delay="2100"/>
                                  </p:stCondLst>
                                  <p:childTnLst>
                                    <p:set>
                                      <p:cBhvr>
                                        <p:cTn id="111" dur="1" fill="hold">
                                          <p:stCondLst>
                                            <p:cond delay="0"/>
                                          </p:stCondLst>
                                        </p:cTn>
                                        <p:tgtEl>
                                          <p:spTgt spid="24"/>
                                        </p:tgtEl>
                                        <p:attrNameLst>
                                          <p:attrName>style.visibility</p:attrName>
                                        </p:attrNameLst>
                                      </p:cBhvr>
                                      <p:to>
                                        <p:strVal val="visible"/>
                                      </p:to>
                                    </p:set>
                                    <p:animEffect transition="in" filter="fade">
                                      <p:cBhvr>
                                        <p:cTn id="112" dur="1000"/>
                                        <p:tgtEl>
                                          <p:spTgt spid="24"/>
                                        </p:tgtEl>
                                      </p:cBhvr>
                                    </p:animEffect>
                                    <p:anim calcmode="lin" valueType="num">
                                      <p:cBhvr>
                                        <p:cTn id="113" dur="1000" fill="hold"/>
                                        <p:tgtEl>
                                          <p:spTgt spid="24"/>
                                        </p:tgtEl>
                                        <p:attrNameLst>
                                          <p:attrName>ppt_x</p:attrName>
                                        </p:attrNameLst>
                                      </p:cBhvr>
                                      <p:tavLst>
                                        <p:tav tm="0">
                                          <p:val>
                                            <p:strVal val="#ppt_x"/>
                                          </p:val>
                                        </p:tav>
                                        <p:tav tm="100000">
                                          <p:val>
                                            <p:strVal val="#ppt_x"/>
                                          </p:val>
                                        </p:tav>
                                      </p:tavLst>
                                    </p:anim>
                                    <p:anim calcmode="lin" valueType="num">
                                      <p:cBhvr>
                                        <p:cTn id="114" dur="1000" fill="hold"/>
                                        <p:tgtEl>
                                          <p:spTgt spid="24"/>
                                        </p:tgtEl>
                                        <p:attrNameLst>
                                          <p:attrName>ppt_y</p:attrName>
                                        </p:attrNameLst>
                                      </p:cBhvr>
                                      <p:tavLst>
                                        <p:tav tm="0">
                                          <p:val>
                                            <p:strVal val="#ppt_y-.1"/>
                                          </p:val>
                                        </p:tav>
                                        <p:tav tm="100000">
                                          <p:val>
                                            <p:strVal val="#ppt_y"/>
                                          </p:val>
                                        </p:tav>
                                      </p:tavLst>
                                    </p:anim>
                                  </p:childTnLst>
                                </p:cTn>
                              </p:par>
                              <p:par>
                                <p:cTn id="115" presetID="42" presetClass="entr" presetSubtype="0" fill="hold" grpId="0" nodeType="withEffect">
                                  <p:stCondLst>
                                    <p:cond delay="2200"/>
                                  </p:stCondLst>
                                  <p:childTnLst>
                                    <p:set>
                                      <p:cBhvr>
                                        <p:cTn id="116" dur="1" fill="hold">
                                          <p:stCondLst>
                                            <p:cond delay="0"/>
                                          </p:stCondLst>
                                        </p:cTn>
                                        <p:tgtEl>
                                          <p:spTgt spid="9"/>
                                        </p:tgtEl>
                                        <p:attrNameLst>
                                          <p:attrName>style.visibility</p:attrName>
                                        </p:attrNameLst>
                                      </p:cBhvr>
                                      <p:to>
                                        <p:strVal val="visible"/>
                                      </p:to>
                                    </p:set>
                                    <p:animEffect transition="in" filter="fade">
                                      <p:cBhvr>
                                        <p:cTn id="117" dur="1500"/>
                                        <p:tgtEl>
                                          <p:spTgt spid="9"/>
                                        </p:tgtEl>
                                      </p:cBhvr>
                                    </p:animEffect>
                                    <p:anim calcmode="lin" valueType="num">
                                      <p:cBhvr>
                                        <p:cTn id="118" dur="1500" fill="hold"/>
                                        <p:tgtEl>
                                          <p:spTgt spid="9"/>
                                        </p:tgtEl>
                                        <p:attrNameLst>
                                          <p:attrName>ppt_x</p:attrName>
                                        </p:attrNameLst>
                                      </p:cBhvr>
                                      <p:tavLst>
                                        <p:tav tm="0">
                                          <p:val>
                                            <p:strVal val="#ppt_x"/>
                                          </p:val>
                                        </p:tav>
                                        <p:tav tm="100000">
                                          <p:val>
                                            <p:strVal val="#ppt_x"/>
                                          </p:val>
                                        </p:tav>
                                      </p:tavLst>
                                    </p:anim>
                                    <p:anim calcmode="lin" valueType="num">
                                      <p:cBhvr>
                                        <p:cTn id="119" dur="1500" fill="hold"/>
                                        <p:tgtEl>
                                          <p:spTgt spid="9"/>
                                        </p:tgtEl>
                                        <p:attrNameLst>
                                          <p:attrName>ppt_y</p:attrName>
                                        </p:attrNameLst>
                                      </p:cBhvr>
                                      <p:tavLst>
                                        <p:tav tm="0">
                                          <p:val>
                                            <p:strVal val="#ppt_y+.1"/>
                                          </p:val>
                                        </p:tav>
                                        <p:tav tm="100000">
                                          <p:val>
                                            <p:strVal val="#ppt_y"/>
                                          </p:val>
                                        </p:tav>
                                      </p:tavLst>
                                    </p:anim>
                                  </p:childTnLst>
                                </p:cTn>
                              </p:par>
                              <p:par>
                                <p:cTn id="120" presetID="42" presetClass="entr" presetSubtype="0" fill="hold" grpId="0" nodeType="withEffect">
                                  <p:stCondLst>
                                    <p:cond delay="2300"/>
                                  </p:stCondLst>
                                  <p:childTnLst>
                                    <p:set>
                                      <p:cBhvr>
                                        <p:cTn id="121" dur="1" fill="hold">
                                          <p:stCondLst>
                                            <p:cond delay="0"/>
                                          </p:stCondLst>
                                        </p:cTn>
                                        <p:tgtEl>
                                          <p:spTgt spid="10"/>
                                        </p:tgtEl>
                                        <p:attrNameLst>
                                          <p:attrName>style.visibility</p:attrName>
                                        </p:attrNameLst>
                                      </p:cBhvr>
                                      <p:to>
                                        <p:strVal val="visible"/>
                                      </p:to>
                                    </p:set>
                                    <p:animEffect transition="in" filter="fade">
                                      <p:cBhvr>
                                        <p:cTn id="122" dur="500"/>
                                        <p:tgtEl>
                                          <p:spTgt spid="10"/>
                                        </p:tgtEl>
                                      </p:cBhvr>
                                    </p:animEffect>
                                    <p:anim calcmode="lin" valueType="num">
                                      <p:cBhvr>
                                        <p:cTn id="123" dur="500" fill="hold"/>
                                        <p:tgtEl>
                                          <p:spTgt spid="10"/>
                                        </p:tgtEl>
                                        <p:attrNameLst>
                                          <p:attrName>ppt_x</p:attrName>
                                        </p:attrNameLst>
                                      </p:cBhvr>
                                      <p:tavLst>
                                        <p:tav tm="0">
                                          <p:val>
                                            <p:strVal val="#ppt_x"/>
                                          </p:val>
                                        </p:tav>
                                        <p:tav tm="100000">
                                          <p:val>
                                            <p:strVal val="#ppt_x"/>
                                          </p:val>
                                        </p:tav>
                                      </p:tavLst>
                                    </p:anim>
                                    <p:anim calcmode="lin" valueType="num">
                                      <p:cBhvr>
                                        <p:cTn id="124" dur="500" fill="hold"/>
                                        <p:tgtEl>
                                          <p:spTgt spid="10"/>
                                        </p:tgtEl>
                                        <p:attrNameLst>
                                          <p:attrName>ppt_y</p:attrName>
                                        </p:attrNameLst>
                                      </p:cBhvr>
                                      <p:tavLst>
                                        <p:tav tm="0">
                                          <p:val>
                                            <p:strVal val="#ppt_y+.1"/>
                                          </p:val>
                                        </p:tav>
                                        <p:tav tm="100000">
                                          <p:val>
                                            <p:strVal val="#ppt_y"/>
                                          </p:val>
                                        </p:tav>
                                      </p:tavLst>
                                    </p:anim>
                                  </p:childTnLst>
                                </p:cTn>
                              </p:par>
                              <p:par>
                                <p:cTn id="125" presetID="47" presetClass="entr" presetSubtype="0" fill="hold" grpId="0" nodeType="withEffect">
                                  <p:stCondLst>
                                    <p:cond delay="2400"/>
                                  </p:stCondLst>
                                  <p:childTnLst>
                                    <p:set>
                                      <p:cBhvr>
                                        <p:cTn id="126" dur="1" fill="hold">
                                          <p:stCondLst>
                                            <p:cond delay="0"/>
                                          </p:stCondLst>
                                        </p:cTn>
                                        <p:tgtEl>
                                          <p:spTgt spid="11"/>
                                        </p:tgtEl>
                                        <p:attrNameLst>
                                          <p:attrName>style.visibility</p:attrName>
                                        </p:attrNameLst>
                                      </p:cBhvr>
                                      <p:to>
                                        <p:strVal val="visible"/>
                                      </p:to>
                                    </p:set>
                                    <p:animEffect transition="in" filter="fade">
                                      <p:cBhvr>
                                        <p:cTn id="127" dur="1000"/>
                                        <p:tgtEl>
                                          <p:spTgt spid="11"/>
                                        </p:tgtEl>
                                      </p:cBhvr>
                                    </p:animEffect>
                                    <p:anim calcmode="lin" valueType="num">
                                      <p:cBhvr>
                                        <p:cTn id="128" dur="1000" fill="hold"/>
                                        <p:tgtEl>
                                          <p:spTgt spid="11"/>
                                        </p:tgtEl>
                                        <p:attrNameLst>
                                          <p:attrName>ppt_x</p:attrName>
                                        </p:attrNameLst>
                                      </p:cBhvr>
                                      <p:tavLst>
                                        <p:tav tm="0">
                                          <p:val>
                                            <p:strVal val="#ppt_x"/>
                                          </p:val>
                                        </p:tav>
                                        <p:tav tm="100000">
                                          <p:val>
                                            <p:strVal val="#ppt_x"/>
                                          </p:val>
                                        </p:tav>
                                      </p:tavLst>
                                    </p:anim>
                                    <p:anim calcmode="lin" valueType="num">
                                      <p:cBhvr>
                                        <p:cTn id="129" dur="1000" fill="hold"/>
                                        <p:tgtEl>
                                          <p:spTgt spid="11"/>
                                        </p:tgtEl>
                                        <p:attrNameLst>
                                          <p:attrName>ppt_y</p:attrName>
                                        </p:attrNameLst>
                                      </p:cBhvr>
                                      <p:tavLst>
                                        <p:tav tm="0">
                                          <p:val>
                                            <p:strVal val="#ppt_y-.1"/>
                                          </p:val>
                                        </p:tav>
                                        <p:tav tm="100000">
                                          <p:val>
                                            <p:strVal val="#ppt_y"/>
                                          </p:val>
                                        </p:tav>
                                      </p:tavLst>
                                    </p:anim>
                                  </p:childTnLst>
                                </p:cTn>
                              </p:par>
                              <p:par>
                                <p:cTn id="130" presetID="42" presetClass="entr" presetSubtype="0" fill="hold" grpId="0" nodeType="withEffect">
                                  <p:stCondLst>
                                    <p:cond delay="2500"/>
                                  </p:stCondLst>
                                  <p:childTnLst>
                                    <p:set>
                                      <p:cBhvr>
                                        <p:cTn id="131" dur="1" fill="hold">
                                          <p:stCondLst>
                                            <p:cond delay="0"/>
                                          </p:stCondLst>
                                        </p:cTn>
                                        <p:tgtEl>
                                          <p:spTgt spid="12"/>
                                        </p:tgtEl>
                                        <p:attrNameLst>
                                          <p:attrName>style.visibility</p:attrName>
                                        </p:attrNameLst>
                                      </p:cBhvr>
                                      <p:to>
                                        <p:strVal val="visible"/>
                                      </p:to>
                                    </p:set>
                                    <p:animEffect transition="in" filter="fade">
                                      <p:cBhvr>
                                        <p:cTn id="132" dur="500"/>
                                        <p:tgtEl>
                                          <p:spTgt spid="12"/>
                                        </p:tgtEl>
                                      </p:cBhvr>
                                    </p:animEffect>
                                    <p:anim calcmode="lin" valueType="num">
                                      <p:cBhvr>
                                        <p:cTn id="133" dur="500" fill="hold"/>
                                        <p:tgtEl>
                                          <p:spTgt spid="12"/>
                                        </p:tgtEl>
                                        <p:attrNameLst>
                                          <p:attrName>ppt_x</p:attrName>
                                        </p:attrNameLst>
                                      </p:cBhvr>
                                      <p:tavLst>
                                        <p:tav tm="0">
                                          <p:val>
                                            <p:strVal val="#ppt_x"/>
                                          </p:val>
                                        </p:tav>
                                        <p:tav tm="100000">
                                          <p:val>
                                            <p:strVal val="#ppt_x"/>
                                          </p:val>
                                        </p:tav>
                                      </p:tavLst>
                                    </p:anim>
                                    <p:anim calcmode="lin" valueType="num">
                                      <p:cBhvr>
                                        <p:cTn id="134" dur="500" fill="hold"/>
                                        <p:tgtEl>
                                          <p:spTgt spid="12"/>
                                        </p:tgtEl>
                                        <p:attrNameLst>
                                          <p:attrName>ppt_y</p:attrName>
                                        </p:attrNameLst>
                                      </p:cBhvr>
                                      <p:tavLst>
                                        <p:tav tm="0">
                                          <p:val>
                                            <p:strVal val="#ppt_y+.1"/>
                                          </p:val>
                                        </p:tav>
                                        <p:tav tm="100000">
                                          <p:val>
                                            <p:strVal val="#ppt_y"/>
                                          </p:val>
                                        </p:tav>
                                      </p:tavLst>
                                    </p:anim>
                                  </p:childTnLst>
                                </p:cTn>
                              </p:par>
                              <p:par>
                                <p:cTn id="135" presetID="42" presetClass="entr" presetSubtype="0" fill="hold" grpId="0" nodeType="withEffect">
                                  <p:stCondLst>
                                    <p:cond delay="2600"/>
                                  </p:stCondLst>
                                  <p:childTnLst>
                                    <p:set>
                                      <p:cBhvr>
                                        <p:cTn id="136" dur="1" fill="hold">
                                          <p:stCondLst>
                                            <p:cond delay="0"/>
                                          </p:stCondLst>
                                        </p:cTn>
                                        <p:tgtEl>
                                          <p:spTgt spid="13"/>
                                        </p:tgtEl>
                                        <p:attrNameLst>
                                          <p:attrName>style.visibility</p:attrName>
                                        </p:attrNameLst>
                                      </p:cBhvr>
                                      <p:to>
                                        <p:strVal val="visible"/>
                                      </p:to>
                                    </p:set>
                                    <p:animEffect transition="in" filter="fade">
                                      <p:cBhvr>
                                        <p:cTn id="137" dur="1000"/>
                                        <p:tgtEl>
                                          <p:spTgt spid="13"/>
                                        </p:tgtEl>
                                      </p:cBhvr>
                                    </p:animEffect>
                                    <p:anim calcmode="lin" valueType="num">
                                      <p:cBhvr>
                                        <p:cTn id="138" dur="1000" fill="hold"/>
                                        <p:tgtEl>
                                          <p:spTgt spid="13"/>
                                        </p:tgtEl>
                                        <p:attrNameLst>
                                          <p:attrName>ppt_x</p:attrName>
                                        </p:attrNameLst>
                                      </p:cBhvr>
                                      <p:tavLst>
                                        <p:tav tm="0">
                                          <p:val>
                                            <p:strVal val="#ppt_x"/>
                                          </p:val>
                                        </p:tav>
                                        <p:tav tm="100000">
                                          <p:val>
                                            <p:strVal val="#ppt_x"/>
                                          </p:val>
                                        </p:tav>
                                      </p:tavLst>
                                    </p:anim>
                                    <p:anim calcmode="lin" valueType="num">
                                      <p:cBhvr>
                                        <p:cTn id="139" dur="1000" fill="hold"/>
                                        <p:tgtEl>
                                          <p:spTgt spid="13"/>
                                        </p:tgtEl>
                                        <p:attrNameLst>
                                          <p:attrName>ppt_y</p:attrName>
                                        </p:attrNameLst>
                                      </p:cBhvr>
                                      <p:tavLst>
                                        <p:tav tm="0">
                                          <p:val>
                                            <p:strVal val="#ppt_y+.1"/>
                                          </p:val>
                                        </p:tav>
                                        <p:tav tm="100000">
                                          <p:val>
                                            <p:strVal val="#ppt_y"/>
                                          </p:val>
                                        </p:tav>
                                      </p:tavLst>
                                    </p:anim>
                                  </p:childTnLst>
                                </p:cTn>
                              </p:par>
                              <p:par>
                                <p:cTn id="140" presetID="47" presetClass="entr" presetSubtype="0" fill="hold" grpId="0" nodeType="withEffect">
                                  <p:stCondLst>
                                    <p:cond delay="2700"/>
                                  </p:stCondLst>
                                  <p:childTnLst>
                                    <p:set>
                                      <p:cBhvr>
                                        <p:cTn id="141" dur="1" fill="hold">
                                          <p:stCondLst>
                                            <p:cond delay="0"/>
                                          </p:stCondLst>
                                        </p:cTn>
                                        <p:tgtEl>
                                          <p:spTgt spid="14"/>
                                        </p:tgtEl>
                                        <p:attrNameLst>
                                          <p:attrName>style.visibility</p:attrName>
                                        </p:attrNameLst>
                                      </p:cBhvr>
                                      <p:to>
                                        <p:strVal val="visible"/>
                                      </p:to>
                                    </p:set>
                                    <p:animEffect transition="in" filter="fade">
                                      <p:cBhvr>
                                        <p:cTn id="142" dur="1000"/>
                                        <p:tgtEl>
                                          <p:spTgt spid="14"/>
                                        </p:tgtEl>
                                      </p:cBhvr>
                                    </p:animEffect>
                                    <p:anim calcmode="lin" valueType="num">
                                      <p:cBhvr>
                                        <p:cTn id="143" dur="1000" fill="hold"/>
                                        <p:tgtEl>
                                          <p:spTgt spid="14"/>
                                        </p:tgtEl>
                                        <p:attrNameLst>
                                          <p:attrName>ppt_x</p:attrName>
                                        </p:attrNameLst>
                                      </p:cBhvr>
                                      <p:tavLst>
                                        <p:tav tm="0">
                                          <p:val>
                                            <p:strVal val="#ppt_x"/>
                                          </p:val>
                                        </p:tav>
                                        <p:tav tm="100000">
                                          <p:val>
                                            <p:strVal val="#ppt_x"/>
                                          </p:val>
                                        </p:tav>
                                      </p:tavLst>
                                    </p:anim>
                                    <p:anim calcmode="lin" valueType="num">
                                      <p:cBhvr>
                                        <p:cTn id="144" dur="1000" fill="hold"/>
                                        <p:tgtEl>
                                          <p:spTgt spid="14"/>
                                        </p:tgtEl>
                                        <p:attrNameLst>
                                          <p:attrName>ppt_y</p:attrName>
                                        </p:attrNameLst>
                                      </p:cBhvr>
                                      <p:tavLst>
                                        <p:tav tm="0">
                                          <p:val>
                                            <p:strVal val="#ppt_y-.1"/>
                                          </p:val>
                                        </p:tav>
                                        <p:tav tm="100000">
                                          <p:val>
                                            <p:strVal val="#ppt_y"/>
                                          </p:val>
                                        </p:tav>
                                      </p:tavLst>
                                    </p:anim>
                                  </p:childTnLst>
                                </p:cTn>
                              </p:par>
                              <p:par>
                                <p:cTn id="145" presetID="42" presetClass="entr" presetSubtype="0" fill="hold" grpId="0" nodeType="withEffect">
                                  <p:stCondLst>
                                    <p:cond delay="2800"/>
                                  </p:stCondLst>
                                  <p:childTnLst>
                                    <p:set>
                                      <p:cBhvr>
                                        <p:cTn id="146" dur="1" fill="hold">
                                          <p:stCondLst>
                                            <p:cond delay="0"/>
                                          </p:stCondLst>
                                        </p:cTn>
                                        <p:tgtEl>
                                          <p:spTgt spid="15"/>
                                        </p:tgtEl>
                                        <p:attrNameLst>
                                          <p:attrName>style.visibility</p:attrName>
                                        </p:attrNameLst>
                                      </p:cBhvr>
                                      <p:to>
                                        <p:strVal val="visible"/>
                                      </p:to>
                                    </p:set>
                                    <p:animEffect transition="in" filter="fade">
                                      <p:cBhvr>
                                        <p:cTn id="147" dur="500"/>
                                        <p:tgtEl>
                                          <p:spTgt spid="15"/>
                                        </p:tgtEl>
                                      </p:cBhvr>
                                    </p:animEffect>
                                    <p:anim calcmode="lin" valueType="num">
                                      <p:cBhvr>
                                        <p:cTn id="148" dur="500" fill="hold"/>
                                        <p:tgtEl>
                                          <p:spTgt spid="15"/>
                                        </p:tgtEl>
                                        <p:attrNameLst>
                                          <p:attrName>ppt_x</p:attrName>
                                        </p:attrNameLst>
                                      </p:cBhvr>
                                      <p:tavLst>
                                        <p:tav tm="0">
                                          <p:val>
                                            <p:strVal val="#ppt_x"/>
                                          </p:val>
                                        </p:tav>
                                        <p:tav tm="100000">
                                          <p:val>
                                            <p:strVal val="#ppt_x"/>
                                          </p:val>
                                        </p:tav>
                                      </p:tavLst>
                                    </p:anim>
                                    <p:anim calcmode="lin" valueType="num">
                                      <p:cBhvr>
                                        <p:cTn id="149" dur="500" fill="hold"/>
                                        <p:tgtEl>
                                          <p:spTgt spid="15"/>
                                        </p:tgtEl>
                                        <p:attrNameLst>
                                          <p:attrName>ppt_y</p:attrName>
                                        </p:attrNameLst>
                                      </p:cBhvr>
                                      <p:tavLst>
                                        <p:tav tm="0">
                                          <p:val>
                                            <p:strVal val="#ppt_y+.1"/>
                                          </p:val>
                                        </p:tav>
                                        <p:tav tm="100000">
                                          <p:val>
                                            <p:strVal val="#ppt_y"/>
                                          </p:val>
                                        </p:tav>
                                      </p:tavLst>
                                    </p:anim>
                                  </p:childTnLst>
                                </p:cTn>
                              </p:par>
                              <p:par>
                                <p:cTn id="150" presetID="42" presetClass="entr" presetSubtype="0" fill="hold" grpId="0" nodeType="withEffect">
                                  <p:stCondLst>
                                    <p:cond delay="3000"/>
                                  </p:stCondLst>
                                  <p:childTnLst>
                                    <p:set>
                                      <p:cBhvr>
                                        <p:cTn id="151" dur="1" fill="hold">
                                          <p:stCondLst>
                                            <p:cond delay="0"/>
                                          </p:stCondLst>
                                        </p:cTn>
                                        <p:tgtEl>
                                          <p:spTgt spid="33"/>
                                        </p:tgtEl>
                                        <p:attrNameLst>
                                          <p:attrName>style.visibility</p:attrName>
                                        </p:attrNameLst>
                                      </p:cBhvr>
                                      <p:to>
                                        <p:strVal val="visible"/>
                                      </p:to>
                                    </p:set>
                                    <p:animEffect transition="in" filter="fade">
                                      <p:cBhvr>
                                        <p:cTn id="152" dur="1000"/>
                                        <p:tgtEl>
                                          <p:spTgt spid="33"/>
                                        </p:tgtEl>
                                      </p:cBhvr>
                                    </p:animEffect>
                                    <p:anim calcmode="lin" valueType="num">
                                      <p:cBhvr>
                                        <p:cTn id="153" dur="1000" fill="hold"/>
                                        <p:tgtEl>
                                          <p:spTgt spid="33"/>
                                        </p:tgtEl>
                                        <p:attrNameLst>
                                          <p:attrName>ppt_x</p:attrName>
                                        </p:attrNameLst>
                                      </p:cBhvr>
                                      <p:tavLst>
                                        <p:tav tm="0">
                                          <p:val>
                                            <p:strVal val="#ppt_x"/>
                                          </p:val>
                                        </p:tav>
                                        <p:tav tm="100000">
                                          <p:val>
                                            <p:strVal val="#ppt_x"/>
                                          </p:val>
                                        </p:tav>
                                      </p:tavLst>
                                    </p:anim>
                                    <p:anim calcmode="lin" valueType="num">
                                      <p:cBhvr>
                                        <p:cTn id="154" dur="1000" fill="hold"/>
                                        <p:tgtEl>
                                          <p:spTgt spid="33"/>
                                        </p:tgtEl>
                                        <p:attrNameLst>
                                          <p:attrName>ppt_y</p:attrName>
                                        </p:attrNameLst>
                                      </p:cBhvr>
                                      <p:tavLst>
                                        <p:tav tm="0">
                                          <p:val>
                                            <p:strVal val="#ppt_y+.1"/>
                                          </p:val>
                                        </p:tav>
                                        <p:tav tm="100000">
                                          <p:val>
                                            <p:strVal val="#ppt_y"/>
                                          </p:val>
                                        </p:tav>
                                      </p:tavLst>
                                    </p:anim>
                                  </p:childTnLst>
                                </p:cTn>
                              </p:par>
                              <p:par>
                                <p:cTn id="155" presetID="47" presetClass="entr" presetSubtype="0" fill="hold" grpId="0" nodeType="withEffect">
                                  <p:stCondLst>
                                    <p:cond delay="0"/>
                                  </p:stCondLst>
                                  <p:childTnLst>
                                    <p:set>
                                      <p:cBhvr>
                                        <p:cTn id="156" dur="1" fill="hold">
                                          <p:stCondLst>
                                            <p:cond delay="0"/>
                                          </p:stCondLst>
                                        </p:cTn>
                                        <p:tgtEl>
                                          <p:spTgt spid="34"/>
                                        </p:tgtEl>
                                        <p:attrNameLst>
                                          <p:attrName>style.visibility</p:attrName>
                                        </p:attrNameLst>
                                      </p:cBhvr>
                                      <p:to>
                                        <p:strVal val="visible"/>
                                      </p:to>
                                    </p:set>
                                    <p:animEffect transition="in" filter="fade">
                                      <p:cBhvr>
                                        <p:cTn id="157" dur="1000"/>
                                        <p:tgtEl>
                                          <p:spTgt spid="34"/>
                                        </p:tgtEl>
                                      </p:cBhvr>
                                    </p:animEffect>
                                    <p:anim calcmode="lin" valueType="num">
                                      <p:cBhvr>
                                        <p:cTn id="158" dur="1000" fill="hold"/>
                                        <p:tgtEl>
                                          <p:spTgt spid="34"/>
                                        </p:tgtEl>
                                        <p:attrNameLst>
                                          <p:attrName>ppt_x</p:attrName>
                                        </p:attrNameLst>
                                      </p:cBhvr>
                                      <p:tavLst>
                                        <p:tav tm="0">
                                          <p:val>
                                            <p:strVal val="#ppt_x"/>
                                          </p:val>
                                        </p:tav>
                                        <p:tav tm="100000">
                                          <p:val>
                                            <p:strVal val="#ppt_x"/>
                                          </p:val>
                                        </p:tav>
                                      </p:tavLst>
                                    </p:anim>
                                    <p:anim calcmode="lin" valueType="num">
                                      <p:cBhvr>
                                        <p:cTn id="159" dur="1000" fill="hold"/>
                                        <p:tgtEl>
                                          <p:spTgt spid="34"/>
                                        </p:tgtEl>
                                        <p:attrNameLst>
                                          <p:attrName>ppt_y</p:attrName>
                                        </p:attrNameLst>
                                      </p:cBhvr>
                                      <p:tavLst>
                                        <p:tav tm="0">
                                          <p:val>
                                            <p:strVal val="#ppt_y-.1"/>
                                          </p:val>
                                        </p:tav>
                                        <p:tav tm="100000">
                                          <p:val>
                                            <p:strVal val="#ppt_y"/>
                                          </p:val>
                                        </p:tav>
                                      </p:tavLst>
                                    </p:anim>
                                  </p:childTnLst>
                                </p:cTn>
                              </p:par>
                              <p:par>
                                <p:cTn id="160" presetID="42" presetClass="entr" presetSubtype="0" fill="hold" grpId="0" nodeType="withEffect">
                                  <p:stCondLst>
                                    <p:cond delay="100"/>
                                  </p:stCondLst>
                                  <p:childTnLst>
                                    <p:set>
                                      <p:cBhvr>
                                        <p:cTn id="161" dur="1" fill="hold">
                                          <p:stCondLst>
                                            <p:cond delay="0"/>
                                          </p:stCondLst>
                                        </p:cTn>
                                        <p:tgtEl>
                                          <p:spTgt spid="35"/>
                                        </p:tgtEl>
                                        <p:attrNameLst>
                                          <p:attrName>style.visibility</p:attrName>
                                        </p:attrNameLst>
                                      </p:cBhvr>
                                      <p:to>
                                        <p:strVal val="visible"/>
                                      </p:to>
                                    </p:set>
                                    <p:animEffect transition="in" filter="fade">
                                      <p:cBhvr>
                                        <p:cTn id="162" dur="1000"/>
                                        <p:tgtEl>
                                          <p:spTgt spid="35"/>
                                        </p:tgtEl>
                                      </p:cBhvr>
                                    </p:animEffect>
                                    <p:anim calcmode="lin" valueType="num">
                                      <p:cBhvr>
                                        <p:cTn id="163" dur="1000" fill="hold"/>
                                        <p:tgtEl>
                                          <p:spTgt spid="35"/>
                                        </p:tgtEl>
                                        <p:attrNameLst>
                                          <p:attrName>ppt_x</p:attrName>
                                        </p:attrNameLst>
                                      </p:cBhvr>
                                      <p:tavLst>
                                        <p:tav tm="0">
                                          <p:val>
                                            <p:strVal val="#ppt_x"/>
                                          </p:val>
                                        </p:tav>
                                        <p:tav tm="100000">
                                          <p:val>
                                            <p:strVal val="#ppt_x"/>
                                          </p:val>
                                        </p:tav>
                                      </p:tavLst>
                                    </p:anim>
                                    <p:anim calcmode="lin" valueType="num">
                                      <p:cBhvr>
                                        <p:cTn id="164" dur="1000" fill="hold"/>
                                        <p:tgtEl>
                                          <p:spTgt spid="35"/>
                                        </p:tgtEl>
                                        <p:attrNameLst>
                                          <p:attrName>ppt_y</p:attrName>
                                        </p:attrNameLst>
                                      </p:cBhvr>
                                      <p:tavLst>
                                        <p:tav tm="0">
                                          <p:val>
                                            <p:strVal val="#ppt_y+.1"/>
                                          </p:val>
                                        </p:tav>
                                        <p:tav tm="100000">
                                          <p:val>
                                            <p:strVal val="#ppt_y"/>
                                          </p:val>
                                        </p:tav>
                                      </p:tavLst>
                                    </p:anim>
                                  </p:childTnLst>
                                </p:cTn>
                              </p:par>
                              <p:par>
                                <p:cTn id="165" presetID="47" presetClass="entr" presetSubtype="0" fill="hold" grpId="0" nodeType="withEffect">
                                  <p:stCondLst>
                                    <p:cond delay="200"/>
                                  </p:stCondLst>
                                  <p:childTnLst>
                                    <p:set>
                                      <p:cBhvr>
                                        <p:cTn id="166" dur="1" fill="hold">
                                          <p:stCondLst>
                                            <p:cond delay="0"/>
                                          </p:stCondLst>
                                        </p:cTn>
                                        <p:tgtEl>
                                          <p:spTgt spid="37"/>
                                        </p:tgtEl>
                                        <p:attrNameLst>
                                          <p:attrName>style.visibility</p:attrName>
                                        </p:attrNameLst>
                                      </p:cBhvr>
                                      <p:to>
                                        <p:strVal val="visible"/>
                                      </p:to>
                                    </p:set>
                                    <p:animEffect transition="in" filter="fade">
                                      <p:cBhvr>
                                        <p:cTn id="167" dur="1000"/>
                                        <p:tgtEl>
                                          <p:spTgt spid="37"/>
                                        </p:tgtEl>
                                      </p:cBhvr>
                                    </p:animEffect>
                                    <p:anim calcmode="lin" valueType="num">
                                      <p:cBhvr>
                                        <p:cTn id="168" dur="1000" fill="hold"/>
                                        <p:tgtEl>
                                          <p:spTgt spid="37"/>
                                        </p:tgtEl>
                                        <p:attrNameLst>
                                          <p:attrName>ppt_x</p:attrName>
                                        </p:attrNameLst>
                                      </p:cBhvr>
                                      <p:tavLst>
                                        <p:tav tm="0">
                                          <p:val>
                                            <p:strVal val="#ppt_x"/>
                                          </p:val>
                                        </p:tav>
                                        <p:tav tm="100000">
                                          <p:val>
                                            <p:strVal val="#ppt_x"/>
                                          </p:val>
                                        </p:tav>
                                      </p:tavLst>
                                    </p:anim>
                                    <p:anim calcmode="lin" valueType="num">
                                      <p:cBhvr>
                                        <p:cTn id="169" dur="1000" fill="hold"/>
                                        <p:tgtEl>
                                          <p:spTgt spid="37"/>
                                        </p:tgtEl>
                                        <p:attrNameLst>
                                          <p:attrName>ppt_y</p:attrName>
                                        </p:attrNameLst>
                                      </p:cBhvr>
                                      <p:tavLst>
                                        <p:tav tm="0">
                                          <p:val>
                                            <p:strVal val="#ppt_y-.1"/>
                                          </p:val>
                                        </p:tav>
                                        <p:tav tm="100000">
                                          <p:val>
                                            <p:strVal val="#ppt_y"/>
                                          </p:val>
                                        </p:tav>
                                      </p:tavLst>
                                    </p:anim>
                                  </p:childTnLst>
                                </p:cTn>
                              </p:par>
                              <p:par>
                                <p:cTn id="170" presetID="42" presetClass="entr" presetSubtype="0" fill="hold" grpId="0" nodeType="withEffect">
                                  <p:stCondLst>
                                    <p:cond delay="300"/>
                                  </p:stCondLst>
                                  <p:childTnLst>
                                    <p:set>
                                      <p:cBhvr>
                                        <p:cTn id="171" dur="1" fill="hold">
                                          <p:stCondLst>
                                            <p:cond delay="0"/>
                                          </p:stCondLst>
                                        </p:cTn>
                                        <p:tgtEl>
                                          <p:spTgt spid="38"/>
                                        </p:tgtEl>
                                        <p:attrNameLst>
                                          <p:attrName>style.visibility</p:attrName>
                                        </p:attrNameLst>
                                      </p:cBhvr>
                                      <p:to>
                                        <p:strVal val="visible"/>
                                      </p:to>
                                    </p:set>
                                    <p:animEffect transition="in" filter="fade">
                                      <p:cBhvr>
                                        <p:cTn id="172" dur="500"/>
                                        <p:tgtEl>
                                          <p:spTgt spid="38"/>
                                        </p:tgtEl>
                                      </p:cBhvr>
                                    </p:animEffect>
                                    <p:anim calcmode="lin" valueType="num">
                                      <p:cBhvr>
                                        <p:cTn id="173" dur="500" fill="hold"/>
                                        <p:tgtEl>
                                          <p:spTgt spid="38"/>
                                        </p:tgtEl>
                                        <p:attrNameLst>
                                          <p:attrName>ppt_x</p:attrName>
                                        </p:attrNameLst>
                                      </p:cBhvr>
                                      <p:tavLst>
                                        <p:tav tm="0">
                                          <p:val>
                                            <p:strVal val="#ppt_x"/>
                                          </p:val>
                                        </p:tav>
                                        <p:tav tm="100000">
                                          <p:val>
                                            <p:strVal val="#ppt_x"/>
                                          </p:val>
                                        </p:tav>
                                      </p:tavLst>
                                    </p:anim>
                                    <p:anim calcmode="lin" valueType="num">
                                      <p:cBhvr>
                                        <p:cTn id="174" dur="500" fill="hold"/>
                                        <p:tgtEl>
                                          <p:spTgt spid="38"/>
                                        </p:tgtEl>
                                        <p:attrNameLst>
                                          <p:attrName>ppt_y</p:attrName>
                                        </p:attrNameLst>
                                      </p:cBhvr>
                                      <p:tavLst>
                                        <p:tav tm="0">
                                          <p:val>
                                            <p:strVal val="#ppt_y+.1"/>
                                          </p:val>
                                        </p:tav>
                                        <p:tav tm="100000">
                                          <p:val>
                                            <p:strVal val="#ppt_y"/>
                                          </p:val>
                                        </p:tav>
                                      </p:tavLst>
                                    </p:anim>
                                  </p:childTnLst>
                                </p:cTn>
                              </p:par>
                              <p:par>
                                <p:cTn id="175" presetID="47" presetClass="entr" presetSubtype="0" fill="hold" grpId="0" nodeType="withEffect">
                                  <p:stCondLst>
                                    <p:cond delay="400"/>
                                  </p:stCondLst>
                                  <p:childTnLst>
                                    <p:set>
                                      <p:cBhvr>
                                        <p:cTn id="176" dur="1" fill="hold">
                                          <p:stCondLst>
                                            <p:cond delay="0"/>
                                          </p:stCondLst>
                                        </p:cTn>
                                        <p:tgtEl>
                                          <p:spTgt spid="39"/>
                                        </p:tgtEl>
                                        <p:attrNameLst>
                                          <p:attrName>style.visibility</p:attrName>
                                        </p:attrNameLst>
                                      </p:cBhvr>
                                      <p:to>
                                        <p:strVal val="visible"/>
                                      </p:to>
                                    </p:set>
                                    <p:animEffect transition="in" filter="fade">
                                      <p:cBhvr>
                                        <p:cTn id="177" dur="1000"/>
                                        <p:tgtEl>
                                          <p:spTgt spid="39"/>
                                        </p:tgtEl>
                                      </p:cBhvr>
                                    </p:animEffect>
                                    <p:anim calcmode="lin" valueType="num">
                                      <p:cBhvr>
                                        <p:cTn id="178" dur="1000" fill="hold"/>
                                        <p:tgtEl>
                                          <p:spTgt spid="39"/>
                                        </p:tgtEl>
                                        <p:attrNameLst>
                                          <p:attrName>ppt_x</p:attrName>
                                        </p:attrNameLst>
                                      </p:cBhvr>
                                      <p:tavLst>
                                        <p:tav tm="0">
                                          <p:val>
                                            <p:strVal val="#ppt_x"/>
                                          </p:val>
                                        </p:tav>
                                        <p:tav tm="100000">
                                          <p:val>
                                            <p:strVal val="#ppt_x"/>
                                          </p:val>
                                        </p:tav>
                                      </p:tavLst>
                                    </p:anim>
                                    <p:anim calcmode="lin" valueType="num">
                                      <p:cBhvr>
                                        <p:cTn id="179" dur="1000" fill="hold"/>
                                        <p:tgtEl>
                                          <p:spTgt spid="39"/>
                                        </p:tgtEl>
                                        <p:attrNameLst>
                                          <p:attrName>ppt_y</p:attrName>
                                        </p:attrNameLst>
                                      </p:cBhvr>
                                      <p:tavLst>
                                        <p:tav tm="0">
                                          <p:val>
                                            <p:strVal val="#ppt_y-.1"/>
                                          </p:val>
                                        </p:tav>
                                        <p:tav tm="100000">
                                          <p:val>
                                            <p:strVal val="#ppt_y"/>
                                          </p:val>
                                        </p:tav>
                                      </p:tavLst>
                                    </p:anim>
                                  </p:childTnLst>
                                </p:cTn>
                              </p:par>
                              <p:par>
                                <p:cTn id="180" presetID="42" presetClass="entr" presetSubtype="0" fill="hold" grpId="0" nodeType="withEffect">
                                  <p:stCondLst>
                                    <p:cond delay="500"/>
                                  </p:stCondLst>
                                  <p:childTnLst>
                                    <p:set>
                                      <p:cBhvr>
                                        <p:cTn id="181" dur="1" fill="hold">
                                          <p:stCondLst>
                                            <p:cond delay="0"/>
                                          </p:stCondLst>
                                        </p:cTn>
                                        <p:tgtEl>
                                          <p:spTgt spid="16"/>
                                        </p:tgtEl>
                                        <p:attrNameLst>
                                          <p:attrName>style.visibility</p:attrName>
                                        </p:attrNameLst>
                                      </p:cBhvr>
                                      <p:to>
                                        <p:strVal val="visible"/>
                                      </p:to>
                                    </p:set>
                                    <p:animEffect transition="in" filter="fade">
                                      <p:cBhvr>
                                        <p:cTn id="182" dur="1000"/>
                                        <p:tgtEl>
                                          <p:spTgt spid="16"/>
                                        </p:tgtEl>
                                      </p:cBhvr>
                                    </p:animEffect>
                                    <p:anim calcmode="lin" valueType="num">
                                      <p:cBhvr>
                                        <p:cTn id="183" dur="1000" fill="hold"/>
                                        <p:tgtEl>
                                          <p:spTgt spid="16"/>
                                        </p:tgtEl>
                                        <p:attrNameLst>
                                          <p:attrName>ppt_x</p:attrName>
                                        </p:attrNameLst>
                                      </p:cBhvr>
                                      <p:tavLst>
                                        <p:tav tm="0">
                                          <p:val>
                                            <p:strVal val="#ppt_x"/>
                                          </p:val>
                                        </p:tav>
                                        <p:tav tm="100000">
                                          <p:val>
                                            <p:strVal val="#ppt_x"/>
                                          </p:val>
                                        </p:tav>
                                      </p:tavLst>
                                    </p:anim>
                                    <p:anim calcmode="lin" valueType="num">
                                      <p:cBhvr>
                                        <p:cTn id="184" dur="1000" fill="hold"/>
                                        <p:tgtEl>
                                          <p:spTgt spid="16"/>
                                        </p:tgtEl>
                                        <p:attrNameLst>
                                          <p:attrName>ppt_y</p:attrName>
                                        </p:attrNameLst>
                                      </p:cBhvr>
                                      <p:tavLst>
                                        <p:tav tm="0">
                                          <p:val>
                                            <p:strVal val="#ppt_y+.1"/>
                                          </p:val>
                                        </p:tav>
                                        <p:tav tm="100000">
                                          <p:val>
                                            <p:strVal val="#ppt_y"/>
                                          </p:val>
                                        </p:tav>
                                      </p:tavLst>
                                    </p:anim>
                                  </p:childTnLst>
                                </p:cTn>
                              </p:par>
                              <p:par>
                                <p:cTn id="185" presetID="42" presetClass="entr" presetSubtype="0" fill="hold" grpId="0" nodeType="withEffect">
                                  <p:stCondLst>
                                    <p:cond delay="600"/>
                                  </p:stCondLst>
                                  <p:childTnLst>
                                    <p:set>
                                      <p:cBhvr>
                                        <p:cTn id="186" dur="1" fill="hold">
                                          <p:stCondLst>
                                            <p:cond delay="0"/>
                                          </p:stCondLst>
                                        </p:cTn>
                                        <p:tgtEl>
                                          <p:spTgt spid="17"/>
                                        </p:tgtEl>
                                        <p:attrNameLst>
                                          <p:attrName>style.visibility</p:attrName>
                                        </p:attrNameLst>
                                      </p:cBhvr>
                                      <p:to>
                                        <p:strVal val="visible"/>
                                      </p:to>
                                    </p:set>
                                    <p:animEffect transition="in" filter="fade">
                                      <p:cBhvr>
                                        <p:cTn id="187" dur="1500"/>
                                        <p:tgtEl>
                                          <p:spTgt spid="17"/>
                                        </p:tgtEl>
                                      </p:cBhvr>
                                    </p:animEffect>
                                    <p:anim calcmode="lin" valueType="num">
                                      <p:cBhvr>
                                        <p:cTn id="188" dur="1500" fill="hold"/>
                                        <p:tgtEl>
                                          <p:spTgt spid="17"/>
                                        </p:tgtEl>
                                        <p:attrNameLst>
                                          <p:attrName>ppt_x</p:attrName>
                                        </p:attrNameLst>
                                      </p:cBhvr>
                                      <p:tavLst>
                                        <p:tav tm="0">
                                          <p:val>
                                            <p:strVal val="#ppt_x"/>
                                          </p:val>
                                        </p:tav>
                                        <p:tav tm="100000">
                                          <p:val>
                                            <p:strVal val="#ppt_x"/>
                                          </p:val>
                                        </p:tav>
                                      </p:tavLst>
                                    </p:anim>
                                    <p:anim calcmode="lin" valueType="num">
                                      <p:cBhvr>
                                        <p:cTn id="189" dur="1500" fill="hold"/>
                                        <p:tgtEl>
                                          <p:spTgt spid="17"/>
                                        </p:tgtEl>
                                        <p:attrNameLst>
                                          <p:attrName>ppt_y</p:attrName>
                                        </p:attrNameLst>
                                      </p:cBhvr>
                                      <p:tavLst>
                                        <p:tav tm="0">
                                          <p:val>
                                            <p:strVal val="#ppt_y+.1"/>
                                          </p:val>
                                        </p:tav>
                                        <p:tav tm="100000">
                                          <p:val>
                                            <p:strVal val="#ppt_y"/>
                                          </p:val>
                                        </p:tav>
                                      </p:tavLst>
                                    </p:anim>
                                  </p:childTnLst>
                                </p:cTn>
                              </p:par>
                              <p:par>
                                <p:cTn id="190" presetID="42" presetClass="entr" presetSubtype="0" fill="hold" grpId="0" nodeType="withEffect">
                                  <p:stCondLst>
                                    <p:cond delay="700"/>
                                  </p:stCondLst>
                                  <p:childTnLst>
                                    <p:set>
                                      <p:cBhvr>
                                        <p:cTn id="191" dur="1" fill="hold">
                                          <p:stCondLst>
                                            <p:cond delay="0"/>
                                          </p:stCondLst>
                                        </p:cTn>
                                        <p:tgtEl>
                                          <p:spTgt spid="19"/>
                                        </p:tgtEl>
                                        <p:attrNameLst>
                                          <p:attrName>style.visibility</p:attrName>
                                        </p:attrNameLst>
                                      </p:cBhvr>
                                      <p:to>
                                        <p:strVal val="visible"/>
                                      </p:to>
                                    </p:set>
                                    <p:animEffect transition="in" filter="fade">
                                      <p:cBhvr>
                                        <p:cTn id="192" dur="1000"/>
                                        <p:tgtEl>
                                          <p:spTgt spid="19"/>
                                        </p:tgtEl>
                                      </p:cBhvr>
                                    </p:animEffect>
                                    <p:anim calcmode="lin" valueType="num">
                                      <p:cBhvr>
                                        <p:cTn id="193" dur="1000" fill="hold"/>
                                        <p:tgtEl>
                                          <p:spTgt spid="19"/>
                                        </p:tgtEl>
                                        <p:attrNameLst>
                                          <p:attrName>ppt_x</p:attrName>
                                        </p:attrNameLst>
                                      </p:cBhvr>
                                      <p:tavLst>
                                        <p:tav tm="0">
                                          <p:val>
                                            <p:strVal val="#ppt_x"/>
                                          </p:val>
                                        </p:tav>
                                        <p:tav tm="100000">
                                          <p:val>
                                            <p:strVal val="#ppt_x"/>
                                          </p:val>
                                        </p:tav>
                                      </p:tavLst>
                                    </p:anim>
                                    <p:anim calcmode="lin" valueType="num">
                                      <p:cBhvr>
                                        <p:cTn id="194" dur="1000" fill="hold"/>
                                        <p:tgtEl>
                                          <p:spTgt spid="19"/>
                                        </p:tgtEl>
                                        <p:attrNameLst>
                                          <p:attrName>ppt_y</p:attrName>
                                        </p:attrNameLst>
                                      </p:cBhvr>
                                      <p:tavLst>
                                        <p:tav tm="0">
                                          <p:val>
                                            <p:strVal val="#ppt_y+.1"/>
                                          </p:val>
                                        </p:tav>
                                        <p:tav tm="100000">
                                          <p:val>
                                            <p:strVal val="#ppt_y"/>
                                          </p:val>
                                        </p:tav>
                                      </p:tavLst>
                                    </p:anim>
                                  </p:childTnLst>
                                </p:cTn>
                              </p:par>
                              <p:par>
                                <p:cTn id="195" presetID="42" presetClass="entr" presetSubtype="0" fill="hold" grpId="0" nodeType="withEffect">
                                  <p:stCondLst>
                                    <p:cond delay="800"/>
                                  </p:stCondLst>
                                  <p:childTnLst>
                                    <p:set>
                                      <p:cBhvr>
                                        <p:cTn id="196" dur="1" fill="hold">
                                          <p:stCondLst>
                                            <p:cond delay="0"/>
                                          </p:stCondLst>
                                        </p:cTn>
                                        <p:tgtEl>
                                          <p:spTgt spid="26"/>
                                        </p:tgtEl>
                                        <p:attrNameLst>
                                          <p:attrName>style.visibility</p:attrName>
                                        </p:attrNameLst>
                                      </p:cBhvr>
                                      <p:to>
                                        <p:strVal val="visible"/>
                                      </p:to>
                                    </p:set>
                                    <p:animEffect transition="in" filter="fade">
                                      <p:cBhvr>
                                        <p:cTn id="197" dur="500"/>
                                        <p:tgtEl>
                                          <p:spTgt spid="26"/>
                                        </p:tgtEl>
                                      </p:cBhvr>
                                    </p:animEffect>
                                    <p:anim calcmode="lin" valueType="num">
                                      <p:cBhvr>
                                        <p:cTn id="198" dur="500" fill="hold"/>
                                        <p:tgtEl>
                                          <p:spTgt spid="26"/>
                                        </p:tgtEl>
                                        <p:attrNameLst>
                                          <p:attrName>ppt_x</p:attrName>
                                        </p:attrNameLst>
                                      </p:cBhvr>
                                      <p:tavLst>
                                        <p:tav tm="0">
                                          <p:val>
                                            <p:strVal val="#ppt_x"/>
                                          </p:val>
                                        </p:tav>
                                        <p:tav tm="100000">
                                          <p:val>
                                            <p:strVal val="#ppt_x"/>
                                          </p:val>
                                        </p:tav>
                                      </p:tavLst>
                                    </p:anim>
                                    <p:anim calcmode="lin" valueType="num">
                                      <p:cBhvr>
                                        <p:cTn id="199" dur="500" fill="hold"/>
                                        <p:tgtEl>
                                          <p:spTgt spid="26"/>
                                        </p:tgtEl>
                                        <p:attrNameLst>
                                          <p:attrName>ppt_y</p:attrName>
                                        </p:attrNameLst>
                                      </p:cBhvr>
                                      <p:tavLst>
                                        <p:tav tm="0">
                                          <p:val>
                                            <p:strVal val="#ppt_y+.1"/>
                                          </p:val>
                                        </p:tav>
                                        <p:tav tm="100000">
                                          <p:val>
                                            <p:strVal val="#ppt_y"/>
                                          </p:val>
                                        </p:tav>
                                      </p:tavLst>
                                    </p:anim>
                                  </p:childTnLst>
                                </p:cTn>
                              </p:par>
                              <p:par>
                                <p:cTn id="200" presetID="47" presetClass="entr" presetSubtype="0" fill="hold" grpId="0" nodeType="withEffect">
                                  <p:stCondLst>
                                    <p:cond delay="900"/>
                                  </p:stCondLst>
                                  <p:childTnLst>
                                    <p:set>
                                      <p:cBhvr>
                                        <p:cTn id="201" dur="1" fill="hold">
                                          <p:stCondLst>
                                            <p:cond delay="0"/>
                                          </p:stCondLst>
                                        </p:cTn>
                                        <p:tgtEl>
                                          <p:spTgt spid="36"/>
                                        </p:tgtEl>
                                        <p:attrNameLst>
                                          <p:attrName>style.visibility</p:attrName>
                                        </p:attrNameLst>
                                      </p:cBhvr>
                                      <p:to>
                                        <p:strVal val="visible"/>
                                      </p:to>
                                    </p:set>
                                    <p:animEffect transition="in" filter="fade">
                                      <p:cBhvr>
                                        <p:cTn id="202" dur="1000"/>
                                        <p:tgtEl>
                                          <p:spTgt spid="36"/>
                                        </p:tgtEl>
                                      </p:cBhvr>
                                    </p:animEffect>
                                    <p:anim calcmode="lin" valueType="num">
                                      <p:cBhvr>
                                        <p:cTn id="203" dur="1000" fill="hold"/>
                                        <p:tgtEl>
                                          <p:spTgt spid="36"/>
                                        </p:tgtEl>
                                        <p:attrNameLst>
                                          <p:attrName>ppt_x</p:attrName>
                                        </p:attrNameLst>
                                      </p:cBhvr>
                                      <p:tavLst>
                                        <p:tav tm="0">
                                          <p:val>
                                            <p:strVal val="#ppt_x"/>
                                          </p:val>
                                        </p:tav>
                                        <p:tav tm="100000">
                                          <p:val>
                                            <p:strVal val="#ppt_x"/>
                                          </p:val>
                                        </p:tav>
                                      </p:tavLst>
                                    </p:anim>
                                    <p:anim calcmode="lin" valueType="num">
                                      <p:cBhvr>
                                        <p:cTn id="204" dur="1000" fill="hold"/>
                                        <p:tgtEl>
                                          <p:spTgt spid="36"/>
                                        </p:tgtEl>
                                        <p:attrNameLst>
                                          <p:attrName>ppt_y</p:attrName>
                                        </p:attrNameLst>
                                      </p:cBhvr>
                                      <p:tavLst>
                                        <p:tav tm="0">
                                          <p:val>
                                            <p:strVal val="#ppt_y-.1"/>
                                          </p:val>
                                        </p:tav>
                                        <p:tav tm="100000">
                                          <p:val>
                                            <p:strVal val="#ppt_y"/>
                                          </p:val>
                                        </p:tav>
                                      </p:tavLst>
                                    </p:anim>
                                  </p:childTnLst>
                                </p:cTn>
                              </p:par>
                              <p:par>
                                <p:cTn id="205" presetID="42" presetClass="entr" presetSubtype="0" fill="hold" grpId="0" nodeType="withEffect">
                                  <p:stCondLst>
                                    <p:cond delay="1000"/>
                                  </p:stCondLst>
                                  <p:childTnLst>
                                    <p:set>
                                      <p:cBhvr>
                                        <p:cTn id="206" dur="1" fill="hold">
                                          <p:stCondLst>
                                            <p:cond delay="0"/>
                                          </p:stCondLst>
                                        </p:cTn>
                                        <p:tgtEl>
                                          <p:spTgt spid="27"/>
                                        </p:tgtEl>
                                        <p:attrNameLst>
                                          <p:attrName>style.visibility</p:attrName>
                                        </p:attrNameLst>
                                      </p:cBhvr>
                                      <p:to>
                                        <p:strVal val="visible"/>
                                      </p:to>
                                    </p:set>
                                    <p:animEffect transition="in" filter="fade">
                                      <p:cBhvr>
                                        <p:cTn id="207" dur="1000"/>
                                        <p:tgtEl>
                                          <p:spTgt spid="27"/>
                                        </p:tgtEl>
                                      </p:cBhvr>
                                    </p:animEffect>
                                    <p:anim calcmode="lin" valueType="num">
                                      <p:cBhvr>
                                        <p:cTn id="208" dur="1000" fill="hold"/>
                                        <p:tgtEl>
                                          <p:spTgt spid="27"/>
                                        </p:tgtEl>
                                        <p:attrNameLst>
                                          <p:attrName>ppt_x</p:attrName>
                                        </p:attrNameLst>
                                      </p:cBhvr>
                                      <p:tavLst>
                                        <p:tav tm="0">
                                          <p:val>
                                            <p:strVal val="#ppt_x"/>
                                          </p:val>
                                        </p:tav>
                                        <p:tav tm="100000">
                                          <p:val>
                                            <p:strVal val="#ppt_x"/>
                                          </p:val>
                                        </p:tav>
                                      </p:tavLst>
                                    </p:anim>
                                    <p:anim calcmode="lin" valueType="num">
                                      <p:cBhvr>
                                        <p:cTn id="209" dur="1000" fill="hold"/>
                                        <p:tgtEl>
                                          <p:spTgt spid="27"/>
                                        </p:tgtEl>
                                        <p:attrNameLst>
                                          <p:attrName>ppt_y</p:attrName>
                                        </p:attrNameLst>
                                      </p:cBhvr>
                                      <p:tavLst>
                                        <p:tav tm="0">
                                          <p:val>
                                            <p:strVal val="#ppt_y+.1"/>
                                          </p:val>
                                        </p:tav>
                                        <p:tav tm="100000">
                                          <p:val>
                                            <p:strVal val="#ppt_y"/>
                                          </p:val>
                                        </p:tav>
                                      </p:tavLst>
                                    </p:anim>
                                  </p:childTnLst>
                                </p:cTn>
                              </p:par>
                              <p:par>
                                <p:cTn id="210" presetID="42" presetClass="entr" presetSubtype="0" fill="hold" grpId="0" nodeType="withEffect">
                                  <p:stCondLst>
                                    <p:cond delay="1100"/>
                                  </p:stCondLst>
                                  <p:childTnLst>
                                    <p:set>
                                      <p:cBhvr>
                                        <p:cTn id="211" dur="1" fill="hold">
                                          <p:stCondLst>
                                            <p:cond delay="0"/>
                                          </p:stCondLst>
                                        </p:cTn>
                                        <p:tgtEl>
                                          <p:spTgt spid="32"/>
                                        </p:tgtEl>
                                        <p:attrNameLst>
                                          <p:attrName>style.visibility</p:attrName>
                                        </p:attrNameLst>
                                      </p:cBhvr>
                                      <p:to>
                                        <p:strVal val="visible"/>
                                      </p:to>
                                    </p:set>
                                    <p:animEffect transition="in" filter="fade">
                                      <p:cBhvr>
                                        <p:cTn id="212" dur="500"/>
                                        <p:tgtEl>
                                          <p:spTgt spid="32"/>
                                        </p:tgtEl>
                                      </p:cBhvr>
                                    </p:animEffect>
                                    <p:anim calcmode="lin" valueType="num">
                                      <p:cBhvr>
                                        <p:cTn id="213" dur="500" fill="hold"/>
                                        <p:tgtEl>
                                          <p:spTgt spid="32"/>
                                        </p:tgtEl>
                                        <p:attrNameLst>
                                          <p:attrName>ppt_x</p:attrName>
                                        </p:attrNameLst>
                                      </p:cBhvr>
                                      <p:tavLst>
                                        <p:tav tm="0">
                                          <p:val>
                                            <p:strVal val="#ppt_x"/>
                                          </p:val>
                                        </p:tav>
                                        <p:tav tm="100000">
                                          <p:val>
                                            <p:strVal val="#ppt_x"/>
                                          </p:val>
                                        </p:tav>
                                      </p:tavLst>
                                    </p:anim>
                                    <p:anim calcmode="lin" valueType="num">
                                      <p:cBhvr>
                                        <p:cTn id="214" dur="500" fill="hold"/>
                                        <p:tgtEl>
                                          <p:spTgt spid="32"/>
                                        </p:tgtEl>
                                        <p:attrNameLst>
                                          <p:attrName>ppt_y</p:attrName>
                                        </p:attrNameLst>
                                      </p:cBhvr>
                                      <p:tavLst>
                                        <p:tav tm="0">
                                          <p:val>
                                            <p:strVal val="#ppt_y+.1"/>
                                          </p:val>
                                        </p:tav>
                                        <p:tav tm="100000">
                                          <p:val>
                                            <p:strVal val="#ppt_y"/>
                                          </p:val>
                                        </p:tav>
                                      </p:tavLst>
                                    </p:anim>
                                  </p:childTnLst>
                                </p:cTn>
                              </p:par>
                              <p:par>
                                <p:cTn id="215" presetID="47" presetClass="entr" presetSubtype="0" fill="hold" grpId="0" nodeType="withEffect">
                                  <p:stCondLst>
                                    <p:cond delay="1200"/>
                                  </p:stCondLst>
                                  <p:childTnLst>
                                    <p:set>
                                      <p:cBhvr>
                                        <p:cTn id="216" dur="1" fill="hold">
                                          <p:stCondLst>
                                            <p:cond delay="0"/>
                                          </p:stCondLst>
                                        </p:cTn>
                                        <p:tgtEl>
                                          <p:spTgt spid="40"/>
                                        </p:tgtEl>
                                        <p:attrNameLst>
                                          <p:attrName>style.visibility</p:attrName>
                                        </p:attrNameLst>
                                      </p:cBhvr>
                                      <p:to>
                                        <p:strVal val="visible"/>
                                      </p:to>
                                    </p:set>
                                    <p:animEffect transition="in" filter="fade">
                                      <p:cBhvr>
                                        <p:cTn id="217" dur="1000"/>
                                        <p:tgtEl>
                                          <p:spTgt spid="40"/>
                                        </p:tgtEl>
                                      </p:cBhvr>
                                    </p:animEffect>
                                    <p:anim calcmode="lin" valueType="num">
                                      <p:cBhvr>
                                        <p:cTn id="218" dur="1000" fill="hold"/>
                                        <p:tgtEl>
                                          <p:spTgt spid="40"/>
                                        </p:tgtEl>
                                        <p:attrNameLst>
                                          <p:attrName>ppt_x</p:attrName>
                                        </p:attrNameLst>
                                      </p:cBhvr>
                                      <p:tavLst>
                                        <p:tav tm="0">
                                          <p:val>
                                            <p:strVal val="#ppt_x"/>
                                          </p:val>
                                        </p:tav>
                                        <p:tav tm="100000">
                                          <p:val>
                                            <p:strVal val="#ppt_x"/>
                                          </p:val>
                                        </p:tav>
                                      </p:tavLst>
                                    </p:anim>
                                    <p:anim calcmode="lin" valueType="num">
                                      <p:cBhvr>
                                        <p:cTn id="219" dur="1000" fill="hold"/>
                                        <p:tgtEl>
                                          <p:spTgt spid="40"/>
                                        </p:tgtEl>
                                        <p:attrNameLst>
                                          <p:attrName>ppt_y</p:attrName>
                                        </p:attrNameLst>
                                      </p:cBhvr>
                                      <p:tavLst>
                                        <p:tav tm="0">
                                          <p:val>
                                            <p:strVal val="#ppt_y-.1"/>
                                          </p:val>
                                        </p:tav>
                                        <p:tav tm="100000">
                                          <p:val>
                                            <p:strVal val="#ppt_y"/>
                                          </p:val>
                                        </p:tav>
                                      </p:tavLst>
                                    </p:anim>
                                  </p:childTnLst>
                                </p:cTn>
                              </p:par>
                              <p:par>
                                <p:cTn id="220" presetID="42" presetClass="entr" presetSubtype="0" fill="hold" grpId="0" nodeType="withEffect">
                                  <p:stCondLst>
                                    <p:cond delay="1300"/>
                                  </p:stCondLst>
                                  <p:childTnLst>
                                    <p:set>
                                      <p:cBhvr>
                                        <p:cTn id="221" dur="1" fill="hold">
                                          <p:stCondLst>
                                            <p:cond delay="0"/>
                                          </p:stCondLst>
                                        </p:cTn>
                                        <p:tgtEl>
                                          <p:spTgt spid="41"/>
                                        </p:tgtEl>
                                        <p:attrNameLst>
                                          <p:attrName>style.visibility</p:attrName>
                                        </p:attrNameLst>
                                      </p:cBhvr>
                                      <p:to>
                                        <p:strVal val="visible"/>
                                      </p:to>
                                    </p:set>
                                    <p:animEffect transition="in" filter="fade">
                                      <p:cBhvr>
                                        <p:cTn id="222" dur="1000"/>
                                        <p:tgtEl>
                                          <p:spTgt spid="41"/>
                                        </p:tgtEl>
                                      </p:cBhvr>
                                    </p:animEffect>
                                    <p:anim calcmode="lin" valueType="num">
                                      <p:cBhvr>
                                        <p:cTn id="223" dur="1000" fill="hold"/>
                                        <p:tgtEl>
                                          <p:spTgt spid="41"/>
                                        </p:tgtEl>
                                        <p:attrNameLst>
                                          <p:attrName>ppt_x</p:attrName>
                                        </p:attrNameLst>
                                      </p:cBhvr>
                                      <p:tavLst>
                                        <p:tav tm="0">
                                          <p:val>
                                            <p:strVal val="#ppt_x"/>
                                          </p:val>
                                        </p:tav>
                                        <p:tav tm="100000">
                                          <p:val>
                                            <p:strVal val="#ppt_x"/>
                                          </p:val>
                                        </p:tav>
                                      </p:tavLst>
                                    </p:anim>
                                    <p:anim calcmode="lin" valueType="num">
                                      <p:cBhvr>
                                        <p:cTn id="224" dur="1000" fill="hold"/>
                                        <p:tgtEl>
                                          <p:spTgt spid="41"/>
                                        </p:tgtEl>
                                        <p:attrNameLst>
                                          <p:attrName>ppt_y</p:attrName>
                                        </p:attrNameLst>
                                      </p:cBhvr>
                                      <p:tavLst>
                                        <p:tav tm="0">
                                          <p:val>
                                            <p:strVal val="#ppt_y+.1"/>
                                          </p:val>
                                        </p:tav>
                                        <p:tav tm="100000">
                                          <p:val>
                                            <p:strVal val="#ppt_y"/>
                                          </p:val>
                                        </p:tav>
                                      </p:tavLst>
                                    </p:anim>
                                  </p:childTnLst>
                                </p:cTn>
                              </p:par>
                              <p:par>
                                <p:cTn id="225" presetID="42" presetClass="entr" presetSubtype="0" fill="hold" grpId="0" nodeType="withEffect">
                                  <p:stCondLst>
                                    <p:cond delay="1400"/>
                                  </p:stCondLst>
                                  <p:childTnLst>
                                    <p:set>
                                      <p:cBhvr>
                                        <p:cTn id="226" dur="1" fill="hold">
                                          <p:stCondLst>
                                            <p:cond delay="0"/>
                                          </p:stCondLst>
                                        </p:cTn>
                                        <p:tgtEl>
                                          <p:spTgt spid="42"/>
                                        </p:tgtEl>
                                        <p:attrNameLst>
                                          <p:attrName>style.visibility</p:attrName>
                                        </p:attrNameLst>
                                      </p:cBhvr>
                                      <p:to>
                                        <p:strVal val="visible"/>
                                      </p:to>
                                    </p:set>
                                    <p:animEffect transition="in" filter="fade">
                                      <p:cBhvr>
                                        <p:cTn id="227" dur="500"/>
                                        <p:tgtEl>
                                          <p:spTgt spid="42"/>
                                        </p:tgtEl>
                                      </p:cBhvr>
                                    </p:animEffect>
                                    <p:anim calcmode="lin" valueType="num">
                                      <p:cBhvr>
                                        <p:cTn id="228" dur="500" fill="hold"/>
                                        <p:tgtEl>
                                          <p:spTgt spid="42"/>
                                        </p:tgtEl>
                                        <p:attrNameLst>
                                          <p:attrName>ppt_x</p:attrName>
                                        </p:attrNameLst>
                                      </p:cBhvr>
                                      <p:tavLst>
                                        <p:tav tm="0">
                                          <p:val>
                                            <p:strVal val="#ppt_x"/>
                                          </p:val>
                                        </p:tav>
                                        <p:tav tm="100000">
                                          <p:val>
                                            <p:strVal val="#ppt_x"/>
                                          </p:val>
                                        </p:tav>
                                      </p:tavLst>
                                    </p:anim>
                                    <p:anim calcmode="lin" valueType="num">
                                      <p:cBhvr>
                                        <p:cTn id="229" dur="500" fill="hold"/>
                                        <p:tgtEl>
                                          <p:spTgt spid="42"/>
                                        </p:tgtEl>
                                        <p:attrNameLst>
                                          <p:attrName>ppt_y</p:attrName>
                                        </p:attrNameLst>
                                      </p:cBhvr>
                                      <p:tavLst>
                                        <p:tav tm="0">
                                          <p:val>
                                            <p:strVal val="#ppt_y+.1"/>
                                          </p:val>
                                        </p:tav>
                                        <p:tav tm="100000">
                                          <p:val>
                                            <p:strVal val="#ppt_y"/>
                                          </p:val>
                                        </p:tav>
                                      </p:tavLst>
                                    </p:anim>
                                  </p:childTnLst>
                                </p:cTn>
                              </p:par>
                              <p:par>
                                <p:cTn id="230" presetID="42" presetClass="entr" presetSubtype="0" fill="hold" grpId="0" nodeType="withEffect">
                                  <p:stCondLst>
                                    <p:cond delay="1500"/>
                                  </p:stCondLst>
                                  <p:childTnLst>
                                    <p:set>
                                      <p:cBhvr>
                                        <p:cTn id="231" dur="1" fill="hold">
                                          <p:stCondLst>
                                            <p:cond delay="0"/>
                                          </p:stCondLst>
                                        </p:cTn>
                                        <p:tgtEl>
                                          <p:spTgt spid="43"/>
                                        </p:tgtEl>
                                        <p:attrNameLst>
                                          <p:attrName>style.visibility</p:attrName>
                                        </p:attrNameLst>
                                      </p:cBhvr>
                                      <p:to>
                                        <p:strVal val="visible"/>
                                      </p:to>
                                    </p:set>
                                    <p:animEffect transition="in" filter="fade">
                                      <p:cBhvr>
                                        <p:cTn id="232" dur="1000"/>
                                        <p:tgtEl>
                                          <p:spTgt spid="43"/>
                                        </p:tgtEl>
                                      </p:cBhvr>
                                    </p:animEffect>
                                    <p:anim calcmode="lin" valueType="num">
                                      <p:cBhvr>
                                        <p:cTn id="233" dur="1000" fill="hold"/>
                                        <p:tgtEl>
                                          <p:spTgt spid="43"/>
                                        </p:tgtEl>
                                        <p:attrNameLst>
                                          <p:attrName>ppt_x</p:attrName>
                                        </p:attrNameLst>
                                      </p:cBhvr>
                                      <p:tavLst>
                                        <p:tav tm="0">
                                          <p:val>
                                            <p:strVal val="#ppt_x"/>
                                          </p:val>
                                        </p:tav>
                                        <p:tav tm="100000">
                                          <p:val>
                                            <p:strVal val="#ppt_x"/>
                                          </p:val>
                                        </p:tav>
                                      </p:tavLst>
                                    </p:anim>
                                    <p:anim calcmode="lin" valueType="num">
                                      <p:cBhvr>
                                        <p:cTn id="234" dur="1000" fill="hold"/>
                                        <p:tgtEl>
                                          <p:spTgt spid="43"/>
                                        </p:tgtEl>
                                        <p:attrNameLst>
                                          <p:attrName>ppt_y</p:attrName>
                                        </p:attrNameLst>
                                      </p:cBhvr>
                                      <p:tavLst>
                                        <p:tav tm="0">
                                          <p:val>
                                            <p:strVal val="#ppt_y+.1"/>
                                          </p:val>
                                        </p:tav>
                                        <p:tav tm="100000">
                                          <p:val>
                                            <p:strVal val="#ppt_y"/>
                                          </p:val>
                                        </p:tav>
                                      </p:tavLst>
                                    </p:anim>
                                  </p:childTnLst>
                                </p:cTn>
                              </p:par>
                              <p:par>
                                <p:cTn id="235" presetID="47" presetClass="entr" presetSubtype="0" fill="hold" grpId="0" nodeType="withEffect">
                                  <p:stCondLst>
                                    <p:cond delay="1600"/>
                                  </p:stCondLst>
                                  <p:childTnLst>
                                    <p:set>
                                      <p:cBhvr>
                                        <p:cTn id="236" dur="1" fill="hold">
                                          <p:stCondLst>
                                            <p:cond delay="0"/>
                                          </p:stCondLst>
                                        </p:cTn>
                                        <p:tgtEl>
                                          <p:spTgt spid="51"/>
                                        </p:tgtEl>
                                        <p:attrNameLst>
                                          <p:attrName>style.visibility</p:attrName>
                                        </p:attrNameLst>
                                      </p:cBhvr>
                                      <p:to>
                                        <p:strVal val="visible"/>
                                      </p:to>
                                    </p:set>
                                    <p:animEffect transition="in" filter="fade">
                                      <p:cBhvr>
                                        <p:cTn id="237" dur="1000"/>
                                        <p:tgtEl>
                                          <p:spTgt spid="51"/>
                                        </p:tgtEl>
                                      </p:cBhvr>
                                    </p:animEffect>
                                    <p:anim calcmode="lin" valueType="num">
                                      <p:cBhvr>
                                        <p:cTn id="238" dur="1000" fill="hold"/>
                                        <p:tgtEl>
                                          <p:spTgt spid="51"/>
                                        </p:tgtEl>
                                        <p:attrNameLst>
                                          <p:attrName>ppt_x</p:attrName>
                                        </p:attrNameLst>
                                      </p:cBhvr>
                                      <p:tavLst>
                                        <p:tav tm="0">
                                          <p:val>
                                            <p:strVal val="#ppt_x"/>
                                          </p:val>
                                        </p:tav>
                                        <p:tav tm="100000">
                                          <p:val>
                                            <p:strVal val="#ppt_x"/>
                                          </p:val>
                                        </p:tav>
                                      </p:tavLst>
                                    </p:anim>
                                    <p:anim calcmode="lin" valueType="num">
                                      <p:cBhvr>
                                        <p:cTn id="239" dur="1000" fill="hold"/>
                                        <p:tgtEl>
                                          <p:spTgt spid="51"/>
                                        </p:tgtEl>
                                        <p:attrNameLst>
                                          <p:attrName>ppt_y</p:attrName>
                                        </p:attrNameLst>
                                      </p:cBhvr>
                                      <p:tavLst>
                                        <p:tav tm="0">
                                          <p:val>
                                            <p:strVal val="#ppt_y-.1"/>
                                          </p:val>
                                        </p:tav>
                                        <p:tav tm="100000">
                                          <p:val>
                                            <p:strVal val="#ppt_y"/>
                                          </p:val>
                                        </p:tav>
                                      </p:tavLst>
                                    </p:anim>
                                  </p:childTnLst>
                                </p:cTn>
                              </p:par>
                              <p:par>
                                <p:cTn id="240" presetID="42" presetClass="entr" presetSubtype="0" fill="hold" grpId="0" nodeType="withEffect">
                                  <p:stCondLst>
                                    <p:cond delay="1700"/>
                                  </p:stCondLst>
                                  <p:childTnLst>
                                    <p:set>
                                      <p:cBhvr>
                                        <p:cTn id="241" dur="1" fill="hold">
                                          <p:stCondLst>
                                            <p:cond delay="0"/>
                                          </p:stCondLst>
                                        </p:cTn>
                                        <p:tgtEl>
                                          <p:spTgt spid="52"/>
                                        </p:tgtEl>
                                        <p:attrNameLst>
                                          <p:attrName>style.visibility</p:attrName>
                                        </p:attrNameLst>
                                      </p:cBhvr>
                                      <p:to>
                                        <p:strVal val="visible"/>
                                      </p:to>
                                    </p:set>
                                    <p:animEffect transition="in" filter="fade">
                                      <p:cBhvr>
                                        <p:cTn id="242" dur="1000"/>
                                        <p:tgtEl>
                                          <p:spTgt spid="52"/>
                                        </p:tgtEl>
                                      </p:cBhvr>
                                    </p:animEffect>
                                    <p:anim calcmode="lin" valueType="num">
                                      <p:cBhvr>
                                        <p:cTn id="243" dur="1000" fill="hold"/>
                                        <p:tgtEl>
                                          <p:spTgt spid="52"/>
                                        </p:tgtEl>
                                        <p:attrNameLst>
                                          <p:attrName>ppt_x</p:attrName>
                                        </p:attrNameLst>
                                      </p:cBhvr>
                                      <p:tavLst>
                                        <p:tav tm="0">
                                          <p:val>
                                            <p:strVal val="#ppt_x"/>
                                          </p:val>
                                        </p:tav>
                                        <p:tav tm="100000">
                                          <p:val>
                                            <p:strVal val="#ppt_x"/>
                                          </p:val>
                                        </p:tav>
                                      </p:tavLst>
                                    </p:anim>
                                    <p:anim calcmode="lin" valueType="num">
                                      <p:cBhvr>
                                        <p:cTn id="244" dur="1000" fill="hold"/>
                                        <p:tgtEl>
                                          <p:spTgt spid="52"/>
                                        </p:tgtEl>
                                        <p:attrNameLst>
                                          <p:attrName>ppt_y</p:attrName>
                                        </p:attrNameLst>
                                      </p:cBhvr>
                                      <p:tavLst>
                                        <p:tav tm="0">
                                          <p:val>
                                            <p:strVal val="#ppt_y+.1"/>
                                          </p:val>
                                        </p:tav>
                                        <p:tav tm="100000">
                                          <p:val>
                                            <p:strVal val="#ppt_y"/>
                                          </p:val>
                                        </p:tav>
                                      </p:tavLst>
                                    </p:anim>
                                  </p:childTnLst>
                                </p:cTn>
                              </p:par>
                              <p:par>
                                <p:cTn id="245" presetID="47" presetClass="entr" presetSubtype="0" fill="hold" grpId="0" nodeType="withEffect">
                                  <p:stCondLst>
                                    <p:cond delay="1800"/>
                                  </p:stCondLst>
                                  <p:childTnLst>
                                    <p:set>
                                      <p:cBhvr>
                                        <p:cTn id="246" dur="1" fill="hold">
                                          <p:stCondLst>
                                            <p:cond delay="0"/>
                                          </p:stCondLst>
                                        </p:cTn>
                                        <p:tgtEl>
                                          <p:spTgt spid="28"/>
                                        </p:tgtEl>
                                        <p:attrNameLst>
                                          <p:attrName>style.visibility</p:attrName>
                                        </p:attrNameLst>
                                      </p:cBhvr>
                                      <p:to>
                                        <p:strVal val="visible"/>
                                      </p:to>
                                    </p:set>
                                    <p:animEffect transition="in" filter="fade">
                                      <p:cBhvr>
                                        <p:cTn id="247" dur="1000"/>
                                        <p:tgtEl>
                                          <p:spTgt spid="28"/>
                                        </p:tgtEl>
                                      </p:cBhvr>
                                    </p:animEffect>
                                    <p:anim calcmode="lin" valueType="num">
                                      <p:cBhvr>
                                        <p:cTn id="248" dur="1000" fill="hold"/>
                                        <p:tgtEl>
                                          <p:spTgt spid="28"/>
                                        </p:tgtEl>
                                        <p:attrNameLst>
                                          <p:attrName>ppt_x</p:attrName>
                                        </p:attrNameLst>
                                      </p:cBhvr>
                                      <p:tavLst>
                                        <p:tav tm="0">
                                          <p:val>
                                            <p:strVal val="#ppt_x"/>
                                          </p:val>
                                        </p:tav>
                                        <p:tav tm="100000">
                                          <p:val>
                                            <p:strVal val="#ppt_x"/>
                                          </p:val>
                                        </p:tav>
                                      </p:tavLst>
                                    </p:anim>
                                    <p:anim calcmode="lin" valueType="num">
                                      <p:cBhvr>
                                        <p:cTn id="249" dur="1000" fill="hold"/>
                                        <p:tgtEl>
                                          <p:spTgt spid="28"/>
                                        </p:tgtEl>
                                        <p:attrNameLst>
                                          <p:attrName>ppt_y</p:attrName>
                                        </p:attrNameLst>
                                      </p:cBhvr>
                                      <p:tavLst>
                                        <p:tav tm="0">
                                          <p:val>
                                            <p:strVal val="#ppt_y-.1"/>
                                          </p:val>
                                        </p:tav>
                                        <p:tav tm="100000">
                                          <p:val>
                                            <p:strVal val="#ppt_y"/>
                                          </p:val>
                                        </p:tav>
                                      </p:tavLst>
                                    </p:anim>
                                  </p:childTnLst>
                                </p:cTn>
                              </p:par>
                              <p:par>
                                <p:cTn id="250" presetID="42" presetClass="entr" presetSubtype="0" fill="hold" grpId="0" nodeType="withEffect">
                                  <p:stCondLst>
                                    <p:cond delay="1900"/>
                                  </p:stCondLst>
                                  <p:childTnLst>
                                    <p:set>
                                      <p:cBhvr>
                                        <p:cTn id="251" dur="1" fill="hold">
                                          <p:stCondLst>
                                            <p:cond delay="0"/>
                                          </p:stCondLst>
                                        </p:cTn>
                                        <p:tgtEl>
                                          <p:spTgt spid="29"/>
                                        </p:tgtEl>
                                        <p:attrNameLst>
                                          <p:attrName>style.visibility</p:attrName>
                                        </p:attrNameLst>
                                      </p:cBhvr>
                                      <p:to>
                                        <p:strVal val="visible"/>
                                      </p:to>
                                    </p:set>
                                    <p:animEffect transition="in" filter="fade">
                                      <p:cBhvr>
                                        <p:cTn id="252" dur="1500"/>
                                        <p:tgtEl>
                                          <p:spTgt spid="29"/>
                                        </p:tgtEl>
                                      </p:cBhvr>
                                    </p:animEffect>
                                    <p:anim calcmode="lin" valueType="num">
                                      <p:cBhvr>
                                        <p:cTn id="253" dur="1500" fill="hold"/>
                                        <p:tgtEl>
                                          <p:spTgt spid="29"/>
                                        </p:tgtEl>
                                        <p:attrNameLst>
                                          <p:attrName>ppt_x</p:attrName>
                                        </p:attrNameLst>
                                      </p:cBhvr>
                                      <p:tavLst>
                                        <p:tav tm="0">
                                          <p:val>
                                            <p:strVal val="#ppt_x"/>
                                          </p:val>
                                        </p:tav>
                                        <p:tav tm="100000">
                                          <p:val>
                                            <p:strVal val="#ppt_x"/>
                                          </p:val>
                                        </p:tav>
                                      </p:tavLst>
                                    </p:anim>
                                    <p:anim calcmode="lin" valueType="num">
                                      <p:cBhvr>
                                        <p:cTn id="254" dur="15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8" grpId="0"/>
      <p:bldP spid="9" grpId="0"/>
      <p:bldP spid="10" grpId="0"/>
      <p:bldP spid="11" grpId="0"/>
      <p:bldP spid="12" grpId="0"/>
      <p:bldP spid="13" grpId="0"/>
      <p:bldP spid="14" grpId="0"/>
      <p:bldP spid="15" grpId="0"/>
      <p:bldP spid="16" grpId="0"/>
      <p:bldP spid="17" grpId="0"/>
      <p:bldP spid="18" grpId="0"/>
      <p:bldP spid="19" grpId="0"/>
      <p:bldP spid="20" grpId="0"/>
      <p:bldP spid="21" grpId="0"/>
      <p:bldP spid="22" grpId="0"/>
      <p:bldP spid="23" grpId="0"/>
      <p:bldP spid="24" grpId="0"/>
      <p:bldP spid="25" grpId="0"/>
      <p:bldP spid="26" grpId="0"/>
      <p:bldP spid="27" grpId="0"/>
      <p:bldP spid="28" grpId="0"/>
      <p:bldP spid="29" grpId="0"/>
      <p:bldP spid="30" grpId="0"/>
      <p:bldP spid="31" grpId="0"/>
      <p:bldP spid="32" grpId="0"/>
      <p:bldP spid="33" grpId="0"/>
      <p:bldP spid="34" grpId="0"/>
      <p:bldP spid="35" grpId="0"/>
      <p:bldP spid="36" grpId="0"/>
      <p:bldP spid="37" grpId="0"/>
      <p:bldP spid="38" grpId="0"/>
      <p:bldP spid="39" grpId="0"/>
      <p:bldP spid="40" grpId="0"/>
      <p:bldP spid="41" grpId="0"/>
      <p:bldP spid="42" grpId="0"/>
      <p:bldP spid="43" grpId="0"/>
      <p:bldP spid="44" grpId="0"/>
      <p:bldP spid="45" grpId="0"/>
      <p:bldP spid="46" grpId="0"/>
      <p:bldP spid="47" grpId="0"/>
      <p:bldP spid="48" grpId="0"/>
      <p:bldP spid="49" grpId="0"/>
      <p:bldP spid="50" grpId="0"/>
      <p:bldP spid="51" grpId="0"/>
      <p:bldP spid="52" grpId="0"/>
    </p:bld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pORLzPcr52UK2Aj7ffxMQfA"/>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paU2AtS4n7US9rc067E70HA"/>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pjK5nK8I1BUmTH5Wq3vKeHg"/>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pBQJldq5fNEal85JrzBzF7A"/>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pxXAkjR9OoEmWDjJpp4wshQ"/>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pravVgFYmz0CtTUWav_iBmg"/>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pvVbD8.dl6kOx0n0wdzieMA"/>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pHycS7or_I0u8pJUoSelimA"/>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pG1rX8kVc50q4Nb885AgiQA"/>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pORLzPcr52UK2Aj7ffxMQfA"/>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ppcPXL.IVYk2rYiYE7vBBgg"/>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ppcPXL.IVYk2rYiYE7vBBgg"/>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pzg69hJ1frEuJfMFPuPIgpw"/>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pzg69hJ1frEuJfMFPuPIgpw"/>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pH.ZB7CjFnUSxw7mfRE5I9g"/>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pUzCE.i3tDUa4F73bFj8QcA"/>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pzg69hJ1frEuJfMFPuPIgpw"/>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pTaslY_7AbUODPlCxxr3LPg"/>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pTaslY_7AbUODPlCxxr3LPg"/>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pTaslY_7AbUODPlCxxr3LPg"/>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pH.ZB7CjFnUSxw7mfRE5I9g"/>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pUzCE.i3tDUa4F73bFj8QcA"/>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pkYU2ilHGWUan.ZS1jMnQ7A"/>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pxUU_2aSmqE.9xvpZe4uqGw"/>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pORLzPcr52UK2Aj7ffxMQfA"/>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ppcPXL.IVYk2rYiYE7vBBgg"/>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pgeBo95aVfkClaMHx_33Kvw"/>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pJHIQtLJbLkCscNotRR5Z_Q"/>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pj2sGKDDjbUy.IlySP.uI0g"/>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pGPnozGtbSEuSxX56hIBSmA"/>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pRmBT.B8WO0qxVDFp4.CWwQ"/>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paU2AtS4n7US9rc067E70HA"/>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pjK5nK8I1BUmTH5Wq3vKeHg"/>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pyHojMppB7ke_G1rtyo8aFw"/>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pBQJldq5fNEal85JrzBzF7A"/>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pxXAkjR9OoEmWDjJpp4wshQ"/>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pravVgFYmz0CtTUWav_iBmg"/>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pvVbD8.dl6kOx0n0wdzieMA"/>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pHycS7or_I0u8pJUoSelimA"/>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pG1rX8kVc50q4Nb885AgiQA"/>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pORLzPcr52UK2Aj7ffxMQfA"/>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ppcPXL.IVYk2rYiYE7vBBgg"/>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pLvSvuLxNREWeIwxwB22Ckw"/>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pxUU_2aSmqE.9xvpZe4uqGw"/>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pj2sGKDDjbUy.IlySP.uI0g"/>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pGPnozGtbSEuSxX56hIBSmA"/>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pRmBT.B8WO0qxVDFp4.CWwQ"/>
</p:tagLst>
</file>

<file path=ppt/theme/theme1.xml><?xml version="1.0" encoding="utf-8"?>
<a:theme xmlns:a="http://schemas.openxmlformats.org/drawingml/2006/main" name="SQL_Denali_2012_Deck_16-9_100411.DPE">
  <a:themeElements>
    <a:clrScheme name="SQL Denali">
      <a:dk1>
        <a:srgbClr val="595959"/>
      </a:dk1>
      <a:lt1>
        <a:srgbClr val="FFFFFF"/>
      </a:lt1>
      <a:dk2>
        <a:srgbClr val="CC0000"/>
      </a:dk2>
      <a:lt2>
        <a:srgbClr val="CCCCCC"/>
      </a:lt2>
      <a:accent1>
        <a:srgbClr val="CEDD61"/>
      </a:accent1>
      <a:accent2>
        <a:srgbClr val="FF9100"/>
      </a:accent2>
      <a:accent3>
        <a:srgbClr val="00DAFF"/>
      </a:accent3>
      <a:accent4>
        <a:srgbClr val="85913C"/>
      </a:accent4>
      <a:accent5>
        <a:srgbClr val="C43300"/>
      </a:accent5>
      <a:accent6>
        <a:srgbClr val="008BC7"/>
      </a:accent6>
      <a:hlink>
        <a:srgbClr val="0000FF"/>
      </a:hlink>
      <a:folHlink>
        <a:srgbClr val="800080"/>
      </a:folHlink>
    </a:clrScheme>
    <a:fontScheme name="Segoe UI">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SQL Denali">
      <a:dk1>
        <a:srgbClr val="595959"/>
      </a:dk1>
      <a:lt1>
        <a:srgbClr val="FFFFFF"/>
      </a:lt1>
      <a:dk2>
        <a:srgbClr val="CC0000"/>
      </a:dk2>
      <a:lt2>
        <a:srgbClr val="CCCCCC"/>
      </a:lt2>
      <a:accent1>
        <a:srgbClr val="CEDD61"/>
      </a:accent1>
      <a:accent2>
        <a:srgbClr val="FF9100"/>
      </a:accent2>
      <a:accent3>
        <a:srgbClr val="00DAFF"/>
      </a:accent3>
      <a:accent4>
        <a:srgbClr val="85913C"/>
      </a:accent4>
      <a:accent5>
        <a:srgbClr val="C43300"/>
      </a:accent5>
      <a:accent6>
        <a:srgbClr val="008BC7"/>
      </a:accent6>
      <a:hlink>
        <a:srgbClr val="0000FF"/>
      </a:hlink>
      <a:folHlink>
        <a:srgbClr val="800080"/>
      </a:folHlink>
    </a:clrScheme>
    <a:fontScheme name="Segoe UI">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Mission Critical Template 4x3_v11">
  <a:themeElements>
    <a:clrScheme name="kuleen_v01">
      <a:dk1>
        <a:srgbClr val="000000"/>
      </a:dk1>
      <a:lt1>
        <a:srgbClr val="FFFFFF"/>
      </a:lt1>
      <a:dk2>
        <a:srgbClr val="000000"/>
      </a:dk2>
      <a:lt2>
        <a:srgbClr val="FFFFFF"/>
      </a:lt2>
      <a:accent1>
        <a:srgbClr val="66CCFF"/>
      </a:accent1>
      <a:accent2>
        <a:srgbClr val="92D050"/>
      </a:accent2>
      <a:accent3>
        <a:srgbClr val="FF9900"/>
      </a:accent3>
      <a:accent4>
        <a:srgbClr val="1273CC"/>
      </a:accent4>
      <a:accent5>
        <a:srgbClr val="068A25"/>
      </a:accent5>
      <a:accent6>
        <a:srgbClr val="9F0D0D"/>
      </a:accent6>
      <a:hlink>
        <a:srgbClr val="F0ED7B"/>
      </a:hlink>
      <a:folHlink>
        <a:srgbClr val="F3EB4F"/>
      </a:folHlink>
    </a:clrScheme>
    <a:fontScheme name="Segoe UI - Segoe UI">
      <a:majorFont>
        <a:latin typeface="Segoe UI"/>
        <a:ea typeface=""/>
        <a:cs typeface=""/>
      </a:majorFont>
      <a:minorFont>
        <a:latin typeface="Segoe UI"/>
        <a:ea typeface=""/>
        <a:cs typeface=""/>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62829C"/>
        </a:solidFill>
        <a:ln w="12700">
          <a:solidFill>
            <a:srgbClr val="8EA5B8"/>
          </a:solidFill>
          <a:headEnd type="none" w="med" len="med"/>
          <a:tailEnd type="none" w="med" len="med"/>
        </a:ln>
        <a:effectLst>
          <a:outerShdw blurRad="50800" dist="12700" dir="2700000" algn="tl" rotWithShape="0">
            <a:prstClr val="black">
              <a:alpha val="40000"/>
            </a:prstClr>
          </a:outerShdw>
        </a:effectLst>
      </a:spPr>
      <a:bodyPr vert="horz" wrap="square" lIns="91436" tIns="45718" rIns="91436" bIns="45718" numCol="1" rtlCol="0" anchor="ctr" anchorCtr="0" compatLnSpc="1">
        <a:prstTxWarp prst="textNoShape">
          <a:avLst/>
        </a:prstTxWarp>
      </a:bodyPr>
      <a:lstStyle>
        <a:defPPr algn="ctr" defTabSz="914099" fontAlgn="base">
          <a:spcBef>
            <a:spcPct val="0"/>
          </a:spcBef>
          <a:spcAft>
            <a:spcPct val="0"/>
          </a:spcAft>
          <a:defRPr sz="2200" dirty="0" smtClean="0">
            <a:gradFill>
              <a:gsLst>
                <a:gs pos="0">
                  <a:srgbClr val="FFFFFF"/>
                </a:gs>
                <a:gs pos="100000">
                  <a:srgbClr val="FFFFFF"/>
                </a:gs>
              </a:gsLst>
              <a:lin ang="5400000" scaled="0"/>
            </a:gradFill>
          </a:defRPr>
        </a:defPPr>
      </a:lstStyle>
      <a:style>
        <a:lnRef idx="1">
          <a:schemeClr val="accent2"/>
        </a:lnRef>
        <a:fillRef idx="3">
          <a:schemeClr val="accent2"/>
        </a:fillRef>
        <a:effectRef idx="2">
          <a:schemeClr val="accent2"/>
        </a:effectRef>
        <a:fontRef idx="minor">
          <a:schemeClr val="lt1"/>
        </a:fontRef>
      </a:style>
    </a:spDef>
    <a:txDef>
      <a:spPr>
        <a:noFill/>
      </a:spPr>
      <a:bodyPr wrap="square" lIns="0" tIns="0" rIns="0" bIns="0" rtlCol="0">
        <a:spAutoFit/>
      </a:bodyPr>
      <a:lstStyle>
        <a:defPPr>
          <a:defRPr sz="3200" dirty="0" err="1" smtClean="0">
            <a:gradFill>
              <a:gsLst>
                <a:gs pos="0">
                  <a:schemeClr val="tx1"/>
                </a:gs>
                <a:gs pos="86000">
                  <a:schemeClr val="tx1"/>
                </a:gs>
              </a:gsLst>
              <a:lin ang="5400000" scaled="0"/>
            </a:gradFill>
          </a:defRPr>
        </a:defPPr>
      </a:lstStyle>
    </a:tx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BBC036123D97AA4D805DC74BB90BFBCE" ma:contentTypeVersion="0" ma:contentTypeDescription="Create a new document." ma:contentTypeScope="" ma:versionID="6d0222503a2457503f00c34976b78b9a">
  <xsd:schema xmlns:xsd="http://www.w3.org/2001/XMLSchema" xmlns:xs="http://www.w3.org/2001/XMLSchema" xmlns:p="http://schemas.microsoft.com/office/2006/metadata/properties" targetNamespace="http://schemas.microsoft.com/office/2006/metadata/properties" ma:root="true" ma:fieldsID="c64490b4aec6201516c3a874156f37b2">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C6E9734D-DF5D-4D13-BA9D-CAA1F204A103}">
  <ds:schemaRefs>
    <ds:schemaRef ds:uri="http://schemas.microsoft.com/sharepoint/v3/contenttype/forms"/>
  </ds:schemaRefs>
</ds:datastoreItem>
</file>

<file path=customXml/itemProps2.xml><?xml version="1.0" encoding="utf-8"?>
<ds:datastoreItem xmlns:ds="http://schemas.openxmlformats.org/officeDocument/2006/customXml" ds:itemID="{0B91ABE7-A49F-45D8-8519-697EC35790C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3.xml><?xml version="1.0" encoding="utf-8"?>
<ds:datastoreItem xmlns:ds="http://schemas.openxmlformats.org/officeDocument/2006/customXml" ds:itemID="{25497F88-900C-4F63-8E2F-9CBC7B271AF3}">
  <ds:schemaRefs>
    <ds:schemaRef ds:uri="http://schemas.microsoft.com/office/infopath/2007/PartnerControls"/>
    <ds:schemaRef ds:uri="http://www.w3.org/XML/1998/namespace"/>
    <ds:schemaRef ds:uri="http://purl.org/dc/elements/1.1/"/>
    <ds:schemaRef ds:uri="http://schemas.openxmlformats.org/package/2006/metadata/core-properties"/>
    <ds:schemaRef ds:uri="http://purl.org/dc/dcmitype/"/>
    <ds:schemaRef ds:uri="http://purl.org/dc/terms/"/>
    <ds:schemaRef ds:uri="http://schemas.microsoft.com/office/2006/documentManagement/types"/>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emplate>SQL_Denali_2012_Deck_16-9_100411.DPE</Template>
  <TotalTime>1010</TotalTime>
  <Words>5461</Words>
  <Application>Microsoft Office PowerPoint</Application>
  <PresentationFormat>Custom</PresentationFormat>
  <Paragraphs>1171</Paragraphs>
  <Slides>62</Slides>
  <Notes>16</Notes>
  <HiddenSlides>0</HiddenSlides>
  <MMClips>0</MMClips>
  <ScaleCrop>false</ScaleCrop>
  <HeadingPairs>
    <vt:vector size="8" baseType="variant">
      <vt:variant>
        <vt:lpstr>Fonts Used</vt:lpstr>
      </vt:variant>
      <vt:variant>
        <vt:i4>18</vt:i4>
      </vt:variant>
      <vt:variant>
        <vt:lpstr>Theme</vt:lpstr>
      </vt:variant>
      <vt:variant>
        <vt:i4>3</vt:i4>
      </vt:variant>
      <vt:variant>
        <vt:lpstr>Embedded OLE Servers</vt:lpstr>
      </vt:variant>
      <vt:variant>
        <vt:i4>2</vt:i4>
      </vt:variant>
      <vt:variant>
        <vt:lpstr>Slide Titles</vt:lpstr>
      </vt:variant>
      <vt:variant>
        <vt:i4>62</vt:i4>
      </vt:variant>
    </vt:vector>
  </HeadingPairs>
  <TitlesOfParts>
    <vt:vector size="85" baseType="lpstr">
      <vt:lpstr>Arial</vt:lpstr>
      <vt:lpstr>Segoe UI</vt:lpstr>
      <vt:lpstr>Calibri</vt:lpstr>
      <vt:lpstr>Segoe Light</vt:lpstr>
      <vt:lpstr>Segoe Condensed</vt:lpstr>
      <vt:lpstr>Verdana</vt:lpstr>
      <vt:lpstr>Webdings</vt:lpstr>
      <vt:lpstr>Segoe</vt:lpstr>
      <vt:lpstr>Courier New</vt:lpstr>
      <vt:lpstr>Wingdings</vt:lpstr>
      <vt:lpstr>黑体</vt:lpstr>
      <vt:lpstr>Consolas</vt:lpstr>
      <vt:lpstr>Times New Roman</vt:lpstr>
      <vt:lpstr>Calibri(Body)</vt:lpstr>
      <vt:lpstr>MS PGothic</vt:lpstr>
      <vt:lpstr>ヒラギノ角ゴ ProN W3</vt:lpstr>
      <vt:lpstr>Gill Sans</vt:lpstr>
      <vt:lpstr>Cambria</vt:lpstr>
      <vt:lpstr>SQL_Denali_2012_Deck_16-9_100411.DPE</vt:lpstr>
      <vt:lpstr>1_Office Theme</vt:lpstr>
      <vt:lpstr>Mission Critical Template 4x3_v11</vt:lpstr>
      <vt:lpstr>Visio</vt:lpstr>
      <vt:lpstr>think-cell Slide</vt:lpstr>
      <vt:lpstr>Slide 1</vt:lpstr>
      <vt:lpstr>Audience</vt:lpstr>
      <vt:lpstr>Slide 3</vt:lpstr>
      <vt:lpstr>New Platform options: managed services</vt:lpstr>
      <vt:lpstr>Data platform requirements</vt:lpstr>
      <vt:lpstr>SQL Release timelines</vt:lpstr>
      <vt:lpstr>Data platform: sql server 2012</vt:lpstr>
      <vt:lpstr>polls</vt:lpstr>
      <vt:lpstr>Slide 9</vt:lpstr>
      <vt:lpstr>SQL Server Data Tools</vt:lpstr>
      <vt:lpstr>SQL Server 2012: storage and search</vt:lpstr>
      <vt:lpstr>SQL Server 2012: Federation</vt:lpstr>
      <vt:lpstr>SQL Server 2012: Federation</vt:lpstr>
      <vt:lpstr>SQL Server 2012: insight and collaboration</vt:lpstr>
      <vt:lpstr>SQL Server 2012: Data programmability</vt:lpstr>
      <vt:lpstr>SQL Server 2012: Data programmability</vt:lpstr>
      <vt:lpstr>SQL Server As a Data Warehousing Platform</vt:lpstr>
      <vt:lpstr>Components of a Data Warehousing Solution</vt:lpstr>
      <vt:lpstr>INTRODUCTION</vt:lpstr>
      <vt:lpstr>Extract, Transform, and Load Processes</vt:lpstr>
      <vt:lpstr>Data Quality and Master Data Management</vt:lpstr>
      <vt:lpstr>SQL SErVER 2012 Data Quality Services</vt:lpstr>
      <vt:lpstr>Data Cleansing Projects</vt:lpstr>
      <vt:lpstr>Data Quality SerVices </vt:lpstr>
      <vt:lpstr>SQL Server 2012 </vt:lpstr>
      <vt:lpstr>The Need for Master Data Management</vt:lpstr>
      <vt:lpstr>What Is Master Data Services?</vt:lpstr>
      <vt:lpstr>Master Data Models</vt:lpstr>
      <vt:lpstr>Implementing a Master Data Hub</vt:lpstr>
      <vt:lpstr>Breakthrough Insight</vt:lpstr>
      <vt:lpstr>Breakthrough Insight Real-world value delivered, today</vt:lpstr>
      <vt:lpstr>SQL Server BI and  Sharepoint 2010 Integration</vt:lpstr>
      <vt:lpstr>Scalable Insight with BI Semantic Model</vt:lpstr>
      <vt:lpstr>How Should I Build My Model? </vt:lpstr>
      <vt:lpstr>POWERVIEW</vt:lpstr>
      <vt:lpstr>Data Access and Storage </vt:lpstr>
      <vt:lpstr>SQL Server 2012 Analysis Services</vt:lpstr>
      <vt:lpstr>SQL SERVER 2012 Reporting SERVICES</vt:lpstr>
      <vt:lpstr>Demo: Managed Self Service BI - PowerPivot for SharePoint</vt:lpstr>
      <vt:lpstr>Cloud On Your Terms</vt:lpstr>
      <vt:lpstr>start with the basics</vt:lpstr>
      <vt:lpstr>build your database</vt:lpstr>
      <vt:lpstr>deploy your database</vt:lpstr>
      <vt:lpstr>connect your application</vt:lpstr>
      <vt:lpstr>Cloud On Your Terms Real-world value delivered, today</vt:lpstr>
      <vt:lpstr>Scale on Demand - Cloud Elastic </vt:lpstr>
      <vt:lpstr>Extend Data Anywhere  - Azure Data Sync </vt:lpstr>
      <vt:lpstr>Scalable Analytics and DW – PDW</vt:lpstr>
      <vt:lpstr>Microsoft Learning</vt:lpstr>
      <vt:lpstr>Microsoft Learning Program</vt:lpstr>
      <vt:lpstr>Microsoft Certification Program</vt:lpstr>
      <vt:lpstr>10774A: Writing Queries Using Microsoft® SQL Server® 2012 Transact-SQL</vt:lpstr>
      <vt:lpstr>10775A: Course 10775A: Maintaining a Microsoft® SQL Server® 2012 Database</vt:lpstr>
      <vt:lpstr>10776: Implementing a Microsoft SQL Server 2012 Database</vt:lpstr>
      <vt:lpstr>10777A: Implementing a Data Warehouse with Microsoft SQL Server 2012</vt:lpstr>
      <vt:lpstr>10778A: Implementing Reports and Data Models with Microsoft SQL Server 2012</vt:lpstr>
      <vt:lpstr>Resources</vt:lpstr>
      <vt:lpstr>Love of Learning</vt:lpstr>
      <vt:lpstr>Slide 59</vt:lpstr>
      <vt:lpstr>Upgrade Paths</vt:lpstr>
      <vt:lpstr>Upcoming SQL Server 2012  Classes</vt:lpstr>
      <vt:lpstr>Q &amp; A</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 to SQL Server 2012 (RCO Update)</dc:title>
  <dc:creator>rdoherty</dc:creator>
  <dc:description>This presentation provides an overview of the key improvements in SQL Server 2012 from a developer perspective in the context of Microsoft's overall platform strategy.
by rdohertyrdoherty@microsoft.com
http://blogs.msdn.com/rdoherty</dc:description>
  <cp:lastModifiedBy>rinchen</cp:lastModifiedBy>
  <cp:revision>92</cp:revision>
  <dcterms:created xsi:type="dcterms:W3CDTF">2011-10-16T09:00:39Z</dcterms:created>
  <dcterms:modified xsi:type="dcterms:W3CDTF">2013-02-28T16:37:34Z</dcterms:modified>
  <cp:version>1.0.2</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0x010100BBC036123D97AA4D805DC74BB90BFBCE</vt:lpwstr>
  </property>
</Properties>
</file>