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2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7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8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8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7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1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7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21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46D2-B9FE-724B-ADA0-AE2C64EA9A3A}" type="datetimeFigureOut">
              <a:rPr lang="en-US" smtClean="0"/>
              <a:t>3/20/12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91B07-E66F-594E-9C22-9E905EBBC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5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AIL NETCOM PRESENTATION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0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AIL NETCOM PRESENTATION.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803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41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0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9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570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046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4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0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48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7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IL NETCOM PRESENTATION.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On-screen Show (4:3)</PresentationFormat>
  <Paragraphs>0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Writing Code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Euchner</dc:creator>
  <cp:lastModifiedBy>Charles Euchner</cp:lastModifiedBy>
  <cp:revision>2</cp:revision>
  <dcterms:created xsi:type="dcterms:W3CDTF">2012-03-20T13:30:16Z</dcterms:created>
  <dcterms:modified xsi:type="dcterms:W3CDTF">2012-03-20T13:48:11Z</dcterms:modified>
</cp:coreProperties>
</file>